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2"/>
  </p:notesMasterIdLst>
  <p:sldIdLst>
    <p:sldId id="257" r:id="rId2"/>
    <p:sldId id="284" r:id="rId3"/>
    <p:sldId id="288" r:id="rId4"/>
    <p:sldId id="384" r:id="rId5"/>
    <p:sldId id="397" r:id="rId6"/>
    <p:sldId id="394" r:id="rId7"/>
    <p:sldId id="447" r:id="rId8"/>
    <p:sldId id="446" r:id="rId9"/>
    <p:sldId id="442" r:id="rId10"/>
    <p:sldId id="287" r:id="rId11"/>
    <p:sldId id="410" r:id="rId12"/>
    <p:sldId id="415" r:id="rId13"/>
    <p:sldId id="416" r:id="rId14"/>
    <p:sldId id="300" r:id="rId15"/>
    <p:sldId id="278" r:id="rId16"/>
    <p:sldId id="372" r:id="rId17"/>
    <p:sldId id="304" r:id="rId18"/>
    <p:sldId id="413" r:id="rId19"/>
    <p:sldId id="301" r:id="rId20"/>
    <p:sldId id="305" r:id="rId21"/>
    <p:sldId id="259" r:id="rId22"/>
    <p:sldId id="307" r:id="rId23"/>
    <p:sldId id="306" r:id="rId24"/>
    <p:sldId id="310" r:id="rId25"/>
    <p:sldId id="309" r:id="rId26"/>
    <p:sldId id="418" r:id="rId27"/>
    <p:sldId id="312" r:id="rId28"/>
    <p:sldId id="313" r:id="rId29"/>
    <p:sldId id="298" r:id="rId30"/>
    <p:sldId id="405" r:id="rId31"/>
    <p:sldId id="262" r:id="rId32"/>
    <p:sldId id="267" r:id="rId33"/>
    <p:sldId id="402" r:id="rId34"/>
    <p:sldId id="297" r:id="rId35"/>
    <p:sldId id="281" r:id="rId36"/>
    <p:sldId id="295" r:id="rId37"/>
    <p:sldId id="435" r:id="rId38"/>
    <p:sldId id="436" r:id="rId39"/>
    <p:sldId id="437" r:id="rId40"/>
    <p:sldId id="434" r:id="rId41"/>
    <p:sldId id="289" r:id="rId42"/>
    <p:sldId id="294" r:id="rId43"/>
    <p:sldId id="426" r:id="rId44"/>
    <p:sldId id="403" r:id="rId45"/>
    <p:sldId id="424" r:id="rId46"/>
    <p:sldId id="443" r:id="rId47"/>
    <p:sldId id="444" r:id="rId48"/>
    <p:sldId id="408" r:id="rId49"/>
    <p:sldId id="409" r:id="rId50"/>
    <p:sldId id="421" r:id="rId51"/>
    <p:sldId id="395" r:id="rId52"/>
    <p:sldId id="375" r:id="rId53"/>
    <p:sldId id="396" r:id="rId54"/>
    <p:sldId id="293" r:id="rId55"/>
    <p:sldId id="441" r:id="rId56"/>
    <p:sldId id="445" r:id="rId57"/>
    <p:sldId id="430" r:id="rId58"/>
    <p:sldId id="431" r:id="rId59"/>
    <p:sldId id="432" r:id="rId60"/>
    <p:sldId id="429" r:id="rId6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0" autoAdjust="0"/>
    <p:restoredTop sz="94780"/>
  </p:normalViewPr>
  <p:slideViewPr>
    <p:cSldViewPr>
      <p:cViewPr varScale="1">
        <p:scale>
          <a:sx n="154" d="100"/>
          <a:sy n="154" d="100"/>
        </p:scale>
        <p:origin x="54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900"/>
              <a:t>Requirements Verification "Burn-down"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3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Sheet1!$J$18:$J$35</c:f>
              <c:numCache>
                <c:formatCode>General</c:formatCode>
                <c:ptCount val="18"/>
                <c:pt idx="0">
                  <c:v>0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2.1</c:v>
                </c:pt>
                <c:pt idx="8">
                  <c:v>2.2000000000000002</c:v>
                </c:pt>
                <c:pt idx="9">
                  <c:v>2.2999999999999998</c:v>
                </c:pt>
                <c:pt idx="10">
                  <c:v>2.4</c:v>
                </c:pt>
                <c:pt idx="11">
                  <c:v>2.5</c:v>
                </c:pt>
                <c:pt idx="12">
                  <c:v>3.1</c:v>
                </c:pt>
                <c:pt idx="13">
                  <c:v>3.2</c:v>
                </c:pt>
                <c:pt idx="14">
                  <c:v>3.3</c:v>
                </c:pt>
                <c:pt idx="15">
                  <c:v>3.4</c:v>
                </c:pt>
                <c:pt idx="16">
                  <c:v>3.5</c:v>
                </c:pt>
                <c:pt idx="17">
                  <c:v>4</c:v>
                </c:pt>
              </c:numCache>
            </c:numRef>
          </c:cat>
          <c:val>
            <c:numRef>
              <c:f>Sheet1!$M$18:$M$35</c:f>
              <c:numCache>
                <c:formatCode>General</c:formatCode>
                <c:ptCount val="18"/>
                <c:pt idx="0">
                  <c:v>151</c:v>
                </c:pt>
                <c:pt idx="1">
                  <c:v>144</c:v>
                </c:pt>
                <c:pt idx="2">
                  <c:v>131</c:v>
                </c:pt>
                <c:pt idx="3">
                  <c:v>131</c:v>
                </c:pt>
                <c:pt idx="4">
                  <c:v>109</c:v>
                </c:pt>
                <c:pt idx="5">
                  <c:v>95</c:v>
                </c:pt>
                <c:pt idx="6">
                  <c:v>92</c:v>
                </c:pt>
                <c:pt idx="7">
                  <c:v>91</c:v>
                </c:pt>
                <c:pt idx="8">
                  <c:v>91</c:v>
                </c:pt>
                <c:pt idx="9">
                  <c:v>90</c:v>
                </c:pt>
                <c:pt idx="10">
                  <c:v>83</c:v>
                </c:pt>
                <c:pt idx="11">
                  <c:v>83</c:v>
                </c:pt>
                <c:pt idx="12">
                  <c:v>75</c:v>
                </c:pt>
                <c:pt idx="13">
                  <c:v>75</c:v>
                </c:pt>
                <c:pt idx="14">
                  <c:v>75</c:v>
                </c:pt>
                <c:pt idx="15">
                  <c:v>7</c:v>
                </c:pt>
                <c:pt idx="16">
                  <c:v>5</c:v>
                </c:pt>
                <c:pt idx="1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40-4044-B7DF-3F4B84CEC4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293584816"/>
        <c:axId val="373133472"/>
      </c:lineChart>
      <c:catAx>
        <c:axId val="29358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3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133472"/>
        <c:crosses val="autoZero"/>
        <c:auto val="1"/>
        <c:lblAlgn val="ctr"/>
        <c:lblOffset val="100"/>
        <c:noMultiLvlLbl val="0"/>
      </c:catAx>
      <c:valAx>
        <c:axId val="373133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3584816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solidFill>
      <a:schemeClr val="tx2">
        <a:lumMod val="60000"/>
        <a:lumOff val="40000"/>
      </a:schemeClr>
    </a:solidFill>
    <a:ln w="9525" cap="flat" cmpd="sng" algn="ctr">
      <a:solidFill>
        <a:schemeClr val="tx2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786434590413045E-2"/>
          <c:y val="3.7691272965879263E-2"/>
          <c:w val="0.9074711659214949"/>
          <c:h val="0.87854119934967279"/>
        </c:manualLayout>
      </c:layout>
      <c:lineChart>
        <c:grouping val="standard"/>
        <c:varyColors val="0"/>
        <c:ser>
          <c:idx val="0"/>
          <c:order val="0"/>
          <c:tx>
            <c:v>protected Ag</c:v>
          </c:tx>
          <c:spPr>
            <a:ln w="25400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Lsst_VA_1605_Ag_Al!$AU$3:$AU$1303</c:f>
              <c:numCache>
                <c:formatCode>General</c:formatCode>
                <c:ptCount val="1301"/>
                <c:pt idx="0">
                  <c:v>200</c:v>
                </c:pt>
                <c:pt idx="1">
                  <c:v>201</c:v>
                </c:pt>
                <c:pt idx="2">
                  <c:v>202</c:v>
                </c:pt>
                <c:pt idx="3">
                  <c:v>203</c:v>
                </c:pt>
                <c:pt idx="4">
                  <c:v>204</c:v>
                </c:pt>
                <c:pt idx="5">
                  <c:v>205</c:v>
                </c:pt>
                <c:pt idx="6">
                  <c:v>206</c:v>
                </c:pt>
                <c:pt idx="7">
                  <c:v>207</c:v>
                </c:pt>
                <c:pt idx="8">
                  <c:v>208</c:v>
                </c:pt>
                <c:pt idx="9">
                  <c:v>209</c:v>
                </c:pt>
                <c:pt idx="10">
                  <c:v>210</c:v>
                </c:pt>
                <c:pt idx="11">
                  <c:v>211</c:v>
                </c:pt>
                <c:pt idx="12">
                  <c:v>212</c:v>
                </c:pt>
                <c:pt idx="13">
                  <c:v>213</c:v>
                </c:pt>
                <c:pt idx="14">
                  <c:v>214</c:v>
                </c:pt>
                <c:pt idx="15">
                  <c:v>215</c:v>
                </c:pt>
                <c:pt idx="16">
                  <c:v>216</c:v>
                </c:pt>
                <c:pt idx="17">
                  <c:v>217</c:v>
                </c:pt>
                <c:pt idx="18">
                  <c:v>218</c:v>
                </c:pt>
                <c:pt idx="19">
                  <c:v>219</c:v>
                </c:pt>
                <c:pt idx="20">
                  <c:v>220</c:v>
                </c:pt>
                <c:pt idx="21">
                  <c:v>221</c:v>
                </c:pt>
                <c:pt idx="22">
                  <c:v>222</c:v>
                </c:pt>
                <c:pt idx="23">
                  <c:v>223</c:v>
                </c:pt>
                <c:pt idx="24">
                  <c:v>224</c:v>
                </c:pt>
                <c:pt idx="25">
                  <c:v>225</c:v>
                </c:pt>
                <c:pt idx="26">
                  <c:v>226</c:v>
                </c:pt>
                <c:pt idx="27">
                  <c:v>227</c:v>
                </c:pt>
                <c:pt idx="28">
                  <c:v>228</c:v>
                </c:pt>
                <c:pt idx="29">
                  <c:v>229</c:v>
                </c:pt>
                <c:pt idx="30">
                  <c:v>230</c:v>
                </c:pt>
                <c:pt idx="31">
                  <c:v>231</c:v>
                </c:pt>
                <c:pt idx="32">
                  <c:v>232</c:v>
                </c:pt>
                <c:pt idx="33">
                  <c:v>233</c:v>
                </c:pt>
                <c:pt idx="34">
                  <c:v>234</c:v>
                </c:pt>
                <c:pt idx="35">
                  <c:v>235</c:v>
                </c:pt>
                <c:pt idx="36">
                  <c:v>236</c:v>
                </c:pt>
                <c:pt idx="37">
                  <c:v>237</c:v>
                </c:pt>
                <c:pt idx="38">
                  <c:v>238</c:v>
                </c:pt>
                <c:pt idx="39">
                  <c:v>239</c:v>
                </c:pt>
                <c:pt idx="40">
                  <c:v>240</c:v>
                </c:pt>
                <c:pt idx="41">
                  <c:v>241</c:v>
                </c:pt>
                <c:pt idx="42">
                  <c:v>242</c:v>
                </c:pt>
                <c:pt idx="43">
                  <c:v>243</c:v>
                </c:pt>
                <c:pt idx="44">
                  <c:v>244</c:v>
                </c:pt>
                <c:pt idx="45">
                  <c:v>245</c:v>
                </c:pt>
                <c:pt idx="46">
                  <c:v>246</c:v>
                </c:pt>
                <c:pt idx="47">
                  <c:v>247</c:v>
                </c:pt>
                <c:pt idx="48">
                  <c:v>248</c:v>
                </c:pt>
                <c:pt idx="49">
                  <c:v>249</c:v>
                </c:pt>
                <c:pt idx="50">
                  <c:v>250</c:v>
                </c:pt>
                <c:pt idx="51">
                  <c:v>251</c:v>
                </c:pt>
                <c:pt idx="52">
                  <c:v>252</c:v>
                </c:pt>
                <c:pt idx="53">
                  <c:v>253</c:v>
                </c:pt>
                <c:pt idx="54">
                  <c:v>254</c:v>
                </c:pt>
                <c:pt idx="55">
                  <c:v>255</c:v>
                </c:pt>
                <c:pt idx="56">
                  <c:v>256</c:v>
                </c:pt>
                <c:pt idx="57">
                  <c:v>257</c:v>
                </c:pt>
                <c:pt idx="58">
                  <c:v>258</c:v>
                </c:pt>
                <c:pt idx="59">
                  <c:v>259</c:v>
                </c:pt>
                <c:pt idx="60">
                  <c:v>260</c:v>
                </c:pt>
                <c:pt idx="61">
                  <c:v>261</c:v>
                </c:pt>
                <c:pt idx="62">
                  <c:v>262</c:v>
                </c:pt>
                <c:pt idx="63">
                  <c:v>263</c:v>
                </c:pt>
                <c:pt idx="64">
                  <c:v>264</c:v>
                </c:pt>
                <c:pt idx="65">
                  <c:v>265</c:v>
                </c:pt>
                <c:pt idx="66">
                  <c:v>266</c:v>
                </c:pt>
                <c:pt idx="67">
                  <c:v>267</c:v>
                </c:pt>
                <c:pt idx="68">
                  <c:v>268</c:v>
                </c:pt>
                <c:pt idx="69">
                  <c:v>269</c:v>
                </c:pt>
                <c:pt idx="70">
                  <c:v>270</c:v>
                </c:pt>
                <c:pt idx="71">
                  <c:v>271</c:v>
                </c:pt>
                <c:pt idx="72">
                  <c:v>272</c:v>
                </c:pt>
                <c:pt idx="73">
                  <c:v>273</c:v>
                </c:pt>
                <c:pt idx="74">
                  <c:v>274</c:v>
                </c:pt>
                <c:pt idx="75">
                  <c:v>275</c:v>
                </c:pt>
                <c:pt idx="76">
                  <c:v>276</c:v>
                </c:pt>
                <c:pt idx="77">
                  <c:v>277</c:v>
                </c:pt>
                <c:pt idx="78">
                  <c:v>278</c:v>
                </c:pt>
                <c:pt idx="79">
                  <c:v>279</c:v>
                </c:pt>
                <c:pt idx="80">
                  <c:v>280</c:v>
                </c:pt>
                <c:pt idx="81">
                  <c:v>281</c:v>
                </c:pt>
                <c:pt idx="82">
                  <c:v>282</c:v>
                </c:pt>
                <c:pt idx="83">
                  <c:v>283</c:v>
                </c:pt>
                <c:pt idx="84">
                  <c:v>284</c:v>
                </c:pt>
                <c:pt idx="85">
                  <c:v>285</c:v>
                </c:pt>
                <c:pt idx="86">
                  <c:v>286</c:v>
                </c:pt>
                <c:pt idx="87">
                  <c:v>287</c:v>
                </c:pt>
                <c:pt idx="88">
                  <c:v>288</c:v>
                </c:pt>
                <c:pt idx="89">
                  <c:v>289</c:v>
                </c:pt>
                <c:pt idx="90">
                  <c:v>290</c:v>
                </c:pt>
                <c:pt idx="91">
                  <c:v>291</c:v>
                </c:pt>
                <c:pt idx="92">
                  <c:v>292</c:v>
                </c:pt>
                <c:pt idx="93">
                  <c:v>293</c:v>
                </c:pt>
                <c:pt idx="94">
                  <c:v>294</c:v>
                </c:pt>
                <c:pt idx="95">
                  <c:v>295</c:v>
                </c:pt>
                <c:pt idx="96">
                  <c:v>296</c:v>
                </c:pt>
                <c:pt idx="97">
                  <c:v>297</c:v>
                </c:pt>
                <c:pt idx="98">
                  <c:v>298</c:v>
                </c:pt>
                <c:pt idx="99">
                  <c:v>299</c:v>
                </c:pt>
                <c:pt idx="100">
                  <c:v>300</c:v>
                </c:pt>
                <c:pt idx="101">
                  <c:v>301</c:v>
                </c:pt>
                <c:pt idx="102">
                  <c:v>302</c:v>
                </c:pt>
                <c:pt idx="103">
                  <c:v>303</c:v>
                </c:pt>
                <c:pt idx="104">
                  <c:v>304</c:v>
                </c:pt>
                <c:pt idx="105">
                  <c:v>305</c:v>
                </c:pt>
                <c:pt idx="106">
                  <c:v>306</c:v>
                </c:pt>
                <c:pt idx="107">
                  <c:v>307</c:v>
                </c:pt>
                <c:pt idx="108">
                  <c:v>308</c:v>
                </c:pt>
                <c:pt idx="109">
                  <c:v>309</c:v>
                </c:pt>
                <c:pt idx="110">
                  <c:v>310</c:v>
                </c:pt>
                <c:pt idx="111">
                  <c:v>311</c:v>
                </c:pt>
                <c:pt idx="112">
                  <c:v>312</c:v>
                </c:pt>
                <c:pt idx="113">
                  <c:v>313</c:v>
                </c:pt>
                <c:pt idx="114">
                  <c:v>314</c:v>
                </c:pt>
                <c:pt idx="115">
                  <c:v>315</c:v>
                </c:pt>
                <c:pt idx="116">
                  <c:v>316</c:v>
                </c:pt>
                <c:pt idx="117">
                  <c:v>317</c:v>
                </c:pt>
                <c:pt idx="118">
                  <c:v>318</c:v>
                </c:pt>
                <c:pt idx="119">
                  <c:v>319</c:v>
                </c:pt>
                <c:pt idx="120">
                  <c:v>320</c:v>
                </c:pt>
                <c:pt idx="121">
                  <c:v>321</c:v>
                </c:pt>
                <c:pt idx="122">
                  <c:v>322</c:v>
                </c:pt>
                <c:pt idx="123">
                  <c:v>323</c:v>
                </c:pt>
                <c:pt idx="124">
                  <c:v>324</c:v>
                </c:pt>
                <c:pt idx="125">
                  <c:v>325</c:v>
                </c:pt>
                <c:pt idx="126">
                  <c:v>326</c:v>
                </c:pt>
                <c:pt idx="127">
                  <c:v>327</c:v>
                </c:pt>
                <c:pt idx="128">
                  <c:v>328</c:v>
                </c:pt>
                <c:pt idx="129">
                  <c:v>329</c:v>
                </c:pt>
                <c:pt idx="130">
                  <c:v>330</c:v>
                </c:pt>
                <c:pt idx="131">
                  <c:v>331</c:v>
                </c:pt>
                <c:pt idx="132">
                  <c:v>332</c:v>
                </c:pt>
                <c:pt idx="133">
                  <c:v>333</c:v>
                </c:pt>
                <c:pt idx="134">
                  <c:v>334</c:v>
                </c:pt>
                <c:pt idx="135">
                  <c:v>335</c:v>
                </c:pt>
                <c:pt idx="136">
                  <c:v>336</c:v>
                </c:pt>
                <c:pt idx="137">
                  <c:v>337</c:v>
                </c:pt>
                <c:pt idx="138">
                  <c:v>338</c:v>
                </c:pt>
                <c:pt idx="139">
                  <c:v>339</c:v>
                </c:pt>
                <c:pt idx="140">
                  <c:v>340</c:v>
                </c:pt>
                <c:pt idx="141">
                  <c:v>341</c:v>
                </c:pt>
                <c:pt idx="142">
                  <c:v>342</c:v>
                </c:pt>
                <c:pt idx="143">
                  <c:v>343</c:v>
                </c:pt>
                <c:pt idx="144">
                  <c:v>344</c:v>
                </c:pt>
                <c:pt idx="145">
                  <c:v>345</c:v>
                </c:pt>
                <c:pt idx="146">
                  <c:v>346</c:v>
                </c:pt>
                <c:pt idx="147">
                  <c:v>347</c:v>
                </c:pt>
                <c:pt idx="148">
                  <c:v>348</c:v>
                </c:pt>
                <c:pt idx="149">
                  <c:v>349</c:v>
                </c:pt>
                <c:pt idx="150">
                  <c:v>350</c:v>
                </c:pt>
                <c:pt idx="151">
                  <c:v>351</c:v>
                </c:pt>
                <c:pt idx="152">
                  <c:v>352</c:v>
                </c:pt>
                <c:pt idx="153">
                  <c:v>353</c:v>
                </c:pt>
                <c:pt idx="154">
                  <c:v>354</c:v>
                </c:pt>
                <c:pt idx="155">
                  <c:v>355</c:v>
                </c:pt>
                <c:pt idx="156">
                  <c:v>356</c:v>
                </c:pt>
                <c:pt idx="157">
                  <c:v>357</c:v>
                </c:pt>
                <c:pt idx="158">
                  <c:v>358</c:v>
                </c:pt>
                <c:pt idx="159">
                  <c:v>359</c:v>
                </c:pt>
                <c:pt idx="160">
                  <c:v>360</c:v>
                </c:pt>
                <c:pt idx="161">
                  <c:v>361</c:v>
                </c:pt>
                <c:pt idx="162">
                  <c:v>362</c:v>
                </c:pt>
                <c:pt idx="163">
                  <c:v>363</c:v>
                </c:pt>
                <c:pt idx="164">
                  <c:v>364</c:v>
                </c:pt>
                <c:pt idx="165">
                  <c:v>365</c:v>
                </c:pt>
                <c:pt idx="166">
                  <c:v>366</c:v>
                </c:pt>
                <c:pt idx="167">
                  <c:v>367</c:v>
                </c:pt>
                <c:pt idx="168">
                  <c:v>368</c:v>
                </c:pt>
                <c:pt idx="169">
                  <c:v>369</c:v>
                </c:pt>
                <c:pt idx="170">
                  <c:v>370</c:v>
                </c:pt>
                <c:pt idx="171">
                  <c:v>371</c:v>
                </c:pt>
                <c:pt idx="172">
                  <c:v>372</c:v>
                </c:pt>
                <c:pt idx="173">
                  <c:v>373</c:v>
                </c:pt>
                <c:pt idx="174">
                  <c:v>374</c:v>
                </c:pt>
                <c:pt idx="175">
                  <c:v>375</c:v>
                </c:pt>
                <c:pt idx="176">
                  <c:v>376</c:v>
                </c:pt>
                <c:pt idx="177">
                  <c:v>377</c:v>
                </c:pt>
                <c:pt idx="178">
                  <c:v>378</c:v>
                </c:pt>
                <c:pt idx="179">
                  <c:v>379</c:v>
                </c:pt>
                <c:pt idx="180">
                  <c:v>380</c:v>
                </c:pt>
                <c:pt idx="181">
                  <c:v>381</c:v>
                </c:pt>
                <c:pt idx="182">
                  <c:v>382</c:v>
                </c:pt>
                <c:pt idx="183">
                  <c:v>383</c:v>
                </c:pt>
                <c:pt idx="184">
                  <c:v>384</c:v>
                </c:pt>
                <c:pt idx="185">
                  <c:v>385</c:v>
                </c:pt>
                <c:pt idx="186">
                  <c:v>386</c:v>
                </c:pt>
                <c:pt idx="187">
                  <c:v>387</c:v>
                </c:pt>
                <c:pt idx="188">
                  <c:v>388</c:v>
                </c:pt>
                <c:pt idx="189">
                  <c:v>389</c:v>
                </c:pt>
                <c:pt idx="190">
                  <c:v>390</c:v>
                </c:pt>
                <c:pt idx="191">
                  <c:v>391</c:v>
                </c:pt>
                <c:pt idx="192">
                  <c:v>392</c:v>
                </c:pt>
                <c:pt idx="193">
                  <c:v>393</c:v>
                </c:pt>
                <c:pt idx="194">
                  <c:v>394</c:v>
                </c:pt>
                <c:pt idx="195">
                  <c:v>395</c:v>
                </c:pt>
                <c:pt idx="196">
                  <c:v>396</c:v>
                </c:pt>
                <c:pt idx="197">
                  <c:v>397</c:v>
                </c:pt>
                <c:pt idx="198">
                  <c:v>398</c:v>
                </c:pt>
                <c:pt idx="199">
                  <c:v>399</c:v>
                </c:pt>
                <c:pt idx="200">
                  <c:v>400</c:v>
                </c:pt>
                <c:pt idx="201">
                  <c:v>401</c:v>
                </c:pt>
                <c:pt idx="202">
                  <c:v>402</c:v>
                </c:pt>
                <c:pt idx="203">
                  <c:v>403</c:v>
                </c:pt>
                <c:pt idx="204">
                  <c:v>404</c:v>
                </c:pt>
                <c:pt idx="205">
                  <c:v>405</c:v>
                </c:pt>
                <c:pt idx="206">
                  <c:v>406</c:v>
                </c:pt>
                <c:pt idx="207">
                  <c:v>407</c:v>
                </c:pt>
                <c:pt idx="208">
                  <c:v>408</c:v>
                </c:pt>
                <c:pt idx="209">
                  <c:v>409</c:v>
                </c:pt>
                <c:pt idx="210">
                  <c:v>410</c:v>
                </c:pt>
                <c:pt idx="211">
                  <c:v>411</c:v>
                </c:pt>
                <c:pt idx="212">
                  <c:v>412</c:v>
                </c:pt>
                <c:pt idx="213">
                  <c:v>413</c:v>
                </c:pt>
                <c:pt idx="214">
                  <c:v>414</c:v>
                </c:pt>
                <c:pt idx="215">
                  <c:v>415</c:v>
                </c:pt>
                <c:pt idx="216">
                  <c:v>416</c:v>
                </c:pt>
                <c:pt idx="217">
                  <c:v>417</c:v>
                </c:pt>
                <c:pt idx="218">
                  <c:v>418</c:v>
                </c:pt>
                <c:pt idx="219">
                  <c:v>419</c:v>
                </c:pt>
                <c:pt idx="220">
                  <c:v>420</c:v>
                </c:pt>
                <c:pt idx="221">
                  <c:v>421</c:v>
                </c:pt>
                <c:pt idx="222">
                  <c:v>422</c:v>
                </c:pt>
                <c:pt idx="223">
                  <c:v>423</c:v>
                </c:pt>
                <c:pt idx="224">
                  <c:v>424</c:v>
                </c:pt>
                <c:pt idx="225">
                  <c:v>425</c:v>
                </c:pt>
                <c:pt idx="226">
                  <c:v>426</c:v>
                </c:pt>
                <c:pt idx="227">
                  <c:v>427</c:v>
                </c:pt>
                <c:pt idx="228">
                  <c:v>428</c:v>
                </c:pt>
                <c:pt idx="229">
                  <c:v>429</c:v>
                </c:pt>
                <c:pt idx="230">
                  <c:v>430</c:v>
                </c:pt>
                <c:pt idx="231">
                  <c:v>431</c:v>
                </c:pt>
                <c:pt idx="232">
                  <c:v>432</c:v>
                </c:pt>
                <c:pt idx="233">
                  <c:v>433</c:v>
                </c:pt>
                <c:pt idx="234">
                  <c:v>434</c:v>
                </c:pt>
                <c:pt idx="235">
                  <c:v>435</c:v>
                </c:pt>
                <c:pt idx="236">
                  <c:v>436</c:v>
                </c:pt>
                <c:pt idx="237">
                  <c:v>437</c:v>
                </c:pt>
                <c:pt idx="238">
                  <c:v>438</c:v>
                </c:pt>
                <c:pt idx="239">
                  <c:v>439</c:v>
                </c:pt>
                <c:pt idx="240">
                  <c:v>440</c:v>
                </c:pt>
                <c:pt idx="241">
                  <c:v>441</c:v>
                </c:pt>
                <c:pt idx="242">
                  <c:v>442</c:v>
                </c:pt>
                <c:pt idx="243">
                  <c:v>443</c:v>
                </c:pt>
                <c:pt idx="244">
                  <c:v>444</c:v>
                </c:pt>
                <c:pt idx="245">
                  <c:v>445</c:v>
                </c:pt>
                <c:pt idx="246">
                  <c:v>446</c:v>
                </c:pt>
                <c:pt idx="247">
                  <c:v>447</c:v>
                </c:pt>
                <c:pt idx="248">
                  <c:v>448</c:v>
                </c:pt>
                <c:pt idx="249">
                  <c:v>449</c:v>
                </c:pt>
                <c:pt idx="250">
                  <c:v>450</c:v>
                </c:pt>
                <c:pt idx="251">
                  <c:v>451</c:v>
                </c:pt>
                <c:pt idx="252">
                  <c:v>452</c:v>
                </c:pt>
                <c:pt idx="253">
                  <c:v>453</c:v>
                </c:pt>
                <c:pt idx="254">
                  <c:v>454</c:v>
                </c:pt>
                <c:pt idx="255">
                  <c:v>455</c:v>
                </c:pt>
                <c:pt idx="256">
                  <c:v>456</c:v>
                </c:pt>
                <c:pt idx="257">
                  <c:v>457</c:v>
                </c:pt>
                <c:pt idx="258">
                  <c:v>458</c:v>
                </c:pt>
                <c:pt idx="259">
                  <c:v>459</c:v>
                </c:pt>
                <c:pt idx="260">
                  <c:v>460</c:v>
                </c:pt>
                <c:pt idx="261">
                  <c:v>461</c:v>
                </c:pt>
                <c:pt idx="262">
                  <c:v>462</c:v>
                </c:pt>
                <c:pt idx="263">
                  <c:v>463</c:v>
                </c:pt>
                <c:pt idx="264">
                  <c:v>464</c:v>
                </c:pt>
                <c:pt idx="265">
                  <c:v>465</c:v>
                </c:pt>
                <c:pt idx="266">
                  <c:v>466</c:v>
                </c:pt>
                <c:pt idx="267">
                  <c:v>467</c:v>
                </c:pt>
                <c:pt idx="268">
                  <c:v>468</c:v>
                </c:pt>
                <c:pt idx="269">
                  <c:v>469</c:v>
                </c:pt>
                <c:pt idx="270">
                  <c:v>470</c:v>
                </c:pt>
                <c:pt idx="271">
                  <c:v>471</c:v>
                </c:pt>
                <c:pt idx="272">
                  <c:v>472</c:v>
                </c:pt>
                <c:pt idx="273">
                  <c:v>473</c:v>
                </c:pt>
                <c:pt idx="274">
                  <c:v>474</c:v>
                </c:pt>
                <c:pt idx="275">
                  <c:v>475</c:v>
                </c:pt>
                <c:pt idx="276">
                  <c:v>476</c:v>
                </c:pt>
                <c:pt idx="277">
                  <c:v>477</c:v>
                </c:pt>
                <c:pt idx="278">
                  <c:v>478</c:v>
                </c:pt>
                <c:pt idx="279">
                  <c:v>479</c:v>
                </c:pt>
                <c:pt idx="280">
                  <c:v>480</c:v>
                </c:pt>
                <c:pt idx="281">
                  <c:v>481</c:v>
                </c:pt>
                <c:pt idx="282">
                  <c:v>482</c:v>
                </c:pt>
                <c:pt idx="283">
                  <c:v>483</c:v>
                </c:pt>
                <c:pt idx="284">
                  <c:v>484</c:v>
                </c:pt>
                <c:pt idx="285">
                  <c:v>485</c:v>
                </c:pt>
                <c:pt idx="286">
                  <c:v>486</c:v>
                </c:pt>
                <c:pt idx="287">
                  <c:v>487</c:v>
                </c:pt>
                <c:pt idx="288">
                  <c:v>488</c:v>
                </c:pt>
                <c:pt idx="289">
                  <c:v>489</c:v>
                </c:pt>
                <c:pt idx="290">
                  <c:v>490</c:v>
                </c:pt>
                <c:pt idx="291">
                  <c:v>491</c:v>
                </c:pt>
                <c:pt idx="292">
                  <c:v>492</c:v>
                </c:pt>
                <c:pt idx="293">
                  <c:v>493</c:v>
                </c:pt>
                <c:pt idx="294">
                  <c:v>494</c:v>
                </c:pt>
                <c:pt idx="295">
                  <c:v>495</c:v>
                </c:pt>
                <c:pt idx="296">
                  <c:v>496</c:v>
                </c:pt>
                <c:pt idx="297">
                  <c:v>497</c:v>
                </c:pt>
                <c:pt idx="298">
                  <c:v>498</c:v>
                </c:pt>
                <c:pt idx="299">
                  <c:v>499</c:v>
                </c:pt>
                <c:pt idx="300">
                  <c:v>500</c:v>
                </c:pt>
                <c:pt idx="301">
                  <c:v>501</c:v>
                </c:pt>
                <c:pt idx="302">
                  <c:v>502</c:v>
                </c:pt>
                <c:pt idx="303">
                  <c:v>503</c:v>
                </c:pt>
                <c:pt idx="304">
                  <c:v>504</c:v>
                </c:pt>
                <c:pt idx="305">
                  <c:v>505</c:v>
                </c:pt>
                <c:pt idx="306">
                  <c:v>506</c:v>
                </c:pt>
                <c:pt idx="307">
                  <c:v>507</c:v>
                </c:pt>
                <c:pt idx="308">
                  <c:v>508</c:v>
                </c:pt>
                <c:pt idx="309">
                  <c:v>509</c:v>
                </c:pt>
                <c:pt idx="310">
                  <c:v>510</c:v>
                </c:pt>
                <c:pt idx="311">
                  <c:v>511</c:v>
                </c:pt>
                <c:pt idx="312">
                  <c:v>512</c:v>
                </c:pt>
                <c:pt idx="313">
                  <c:v>513</c:v>
                </c:pt>
                <c:pt idx="314">
                  <c:v>514</c:v>
                </c:pt>
                <c:pt idx="315">
                  <c:v>515</c:v>
                </c:pt>
                <c:pt idx="316">
                  <c:v>516</c:v>
                </c:pt>
                <c:pt idx="317">
                  <c:v>517</c:v>
                </c:pt>
                <c:pt idx="318">
                  <c:v>518</c:v>
                </c:pt>
                <c:pt idx="319">
                  <c:v>519</c:v>
                </c:pt>
                <c:pt idx="320">
                  <c:v>520</c:v>
                </c:pt>
                <c:pt idx="321">
                  <c:v>521</c:v>
                </c:pt>
                <c:pt idx="322">
                  <c:v>522</c:v>
                </c:pt>
                <c:pt idx="323">
                  <c:v>523</c:v>
                </c:pt>
                <c:pt idx="324">
                  <c:v>524</c:v>
                </c:pt>
                <c:pt idx="325">
                  <c:v>525</c:v>
                </c:pt>
                <c:pt idx="326">
                  <c:v>526</c:v>
                </c:pt>
                <c:pt idx="327">
                  <c:v>527</c:v>
                </c:pt>
                <c:pt idx="328">
                  <c:v>528</c:v>
                </c:pt>
                <c:pt idx="329">
                  <c:v>529</c:v>
                </c:pt>
                <c:pt idx="330">
                  <c:v>530</c:v>
                </c:pt>
                <c:pt idx="331">
                  <c:v>531</c:v>
                </c:pt>
                <c:pt idx="332">
                  <c:v>532</c:v>
                </c:pt>
                <c:pt idx="333">
                  <c:v>533</c:v>
                </c:pt>
                <c:pt idx="334">
                  <c:v>534</c:v>
                </c:pt>
                <c:pt idx="335">
                  <c:v>535</c:v>
                </c:pt>
                <c:pt idx="336">
                  <c:v>536</c:v>
                </c:pt>
                <c:pt idx="337">
                  <c:v>537</c:v>
                </c:pt>
                <c:pt idx="338">
                  <c:v>538</c:v>
                </c:pt>
                <c:pt idx="339">
                  <c:v>539</c:v>
                </c:pt>
                <c:pt idx="340">
                  <c:v>540</c:v>
                </c:pt>
                <c:pt idx="341">
                  <c:v>541</c:v>
                </c:pt>
                <c:pt idx="342">
                  <c:v>542</c:v>
                </c:pt>
                <c:pt idx="343">
                  <c:v>543</c:v>
                </c:pt>
                <c:pt idx="344">
                  <c:v>544</c:v>
                </c:pt>
                <c:pt idx="345">
                  <c:v>545</c:v>
                </c:pt>
                <c:pt idx="346">
                  <c:v>546</c:v>
                </c:pt>
                <c:pt idx="347">
                  <c:v>547</c:v>
                </c:pt>
                <c:pt idx="348">
                  <c:v>548</c:v>
                </c:pt>
                <c:pt idx="349">
                  <c:v>549</c:v>
                </c:pt>
                <c:pt idx="350">
                  <c:v>550</c:v>
                </c:pt>
                <c:pt idx="351">
                  <c:v>551</c:v>
                </c:pt>
                <c:pt idx="352">
                  <c:v>552</c:v>
                </c:pt>
                <c:pt idx="353">
                  <c:v>553</c:v>
                </c:pt>
                <c:pt idx="354">
                  <c:v>554</c:v>
                </c:pt>
                <c:pt idx="355">
                  <c:v>555</c:v>
                </c:pt>
                <c:pt idx="356">
                  <c:v>556</c:v>
                </c:pt>
                <c:pt idx="357">
                  <c:v>557</c:v>
                </c:pt>
                <c:pt idx="358">
                  <c:v>558</c:v>
                </c:pt>
                <c:pt idx="359">
                  <c:v>559</c:v>
                </c:pt>
                <c:pt idx="360">
                  <c:v>560</c:v>
                </c:pt>
                <c:pt idx="361">
                  <c:v>561</c:v>
                </c:pt>
                <c:pt idx="362">
                  <c:v>562</c:v>
                </c:pt>
                <c:pt idx="363">
                  <c:v>563</c:v>
                </c:pt>
                <c:pt idx="364">
                  <c:v>564</c:v>
                </c:pt>
                <c:pt idx="365">
                  <c:v>565</c:v>
                </c:pt>
                <c:pt idx="366">
                  <c:v>566</c:v>
                </c:pt>
                <c:pt idx="367">
                  <c:v>567</c:v>
                </c:pt>
                <c:pt idx="368">
                  <c:v>568</c:v>
                </c:pt>
                <c:pt idx="369">
                  <c:v>569</c:v>
                </c:pt>
                <c:pt idx="370">
                  <c:v>570</c:v>
                </c:pt>
                <c:pt idx="371">
                  <c:v>571</c:v>
                </c:pt>
                <c:pt idx="372">
                  <c:v>572</c:v>
                </c:pt>
                <c:pt idx="373">
                  <c:v>573</c:v>
                </c:pt>
                <c:pt idx="374">
                  <c:v>574</c:v>
                </c:pt>
                <c:pt idx="375">
                  <c:v>575</c:v>
                </c:pt>
                <c:pt idx="376">
                  <c:v>576</c:v>
                </c:pt>
                <c:pt idx="377">
                  <c:v>577</c:v>
                </c:pt>
                <c:pt idx="378">
                  <c:v>578</c:v>
                </c:pt>
                <c:pt idx="379">
                  <c:v>579</c:v>
                </c:pt>
                <c:pt idx="380">
                  <c:v>580</c:v>
                </c:pt>
                <c:pt idx="381">
                  <c:v>581</c:v>
                </c:pt>
                <c:pt idx="382">
                  <c:v>582</c:v>
                </c:pt>
                <c:pt idx="383">
                  <c:v>583</c:v>
                </c:pt>
                <c:pt idx="384">
                  <c:v>584</c:v>
                </c:pt>
                <c:pt idx="385">
                  <c:v>585</c:v>
                </c:pt>
                <c:pt idx="386">
                  <c:v>586</c:v>
                </c:pt>
                <c:pt idx="387">
                  <c:v>587</c:v>
                </c:pt>
                <c:pt idx="388">
                  <c:v>588</c:v>
                </c:pt>
                <c:pt idx="389">
                  <c:v>589</c:v>
                </c:pt>
                <c:pt idx="390">
                  <c:v>590</c:v>
                </c:pt>
                <c:pt idx="391">
                  <c:v>591</c:v>
                </c:pt>
                <c:pt idx="392">
                  <c:v>592</c:v>
                </c:pt>
                <c:pt idx="393">
                  <c:v>593</c:v>
                </c:pt>
                <c:pt idx="394">
                  <c:v>594</c:v>
                </c:pt>
                <c:pt idx="395">
                  <c:v>595</c:v>
                </c:pt>
                <c:pt idx="396">
                  <c:v>596</c:v>
                </c:pt>
                <c:pt idx="397">
                  <c:v>597</c:v>
                </c:pt>
                <c:pt idx="398">
                  <c:v>598</c:v>
                </c:pt>
                <c:pt idx="399">
                  <c:v>599</c:v>
                </c:pt>
                <c:pt idx="400">
                  <c:v>600</c:v>
                </c:pt>
                <c:pt idx="401">
                  <c:v>601</c:v>
                </c:pt>
                <c:pt idx="402">
                  <c:v>602</c:v>
                </c:pt>
                <c:pt idx="403">
                  <c:v>603</c:v>
                </c:pt>
                <c:pt idx="404">
                  <c:v>604</c:v>
                </c:pt>
                <c:pt idx="405">
                  <c:v>605</c:v>
                </c:pt>
                <c:pt idx="406">
                  <c:v>606</c:v>
                </c:pt>
                <c:pt idx="407">
                  <c:v>607</c:v>
                </c:pt>
                <c:pt idx="408">
                  <c:v>608</c:v>
                </c:pt>
                <c:pt idx="409">
                  <c:v>609</c:v>
                </c:pt>
                <c:pt idx="410">
                  <c:v>610</c:v>
                </c:pt>
                <c:pt idx="411">
                  <c:v>611</c:v>
                </c:pt>
                <c:pt idx="412">
                  <c:v>612</c:v>
                </c:pt>
                <c:pt idx="413">
                  <c:v>613</c:v>
                </c:pt>
                <c:pt idx="414">
                  <c:v>614</c:v>
                </c:pt>
                <c:pt idx="415">
                  <c:v>615</c:v>
                </c:pt>
                <c:pt idx="416">
                  <c:v>616</c:v>
                </c:pt>
                <c:pt idx="417">
                  <c:v>617</c:v>
                </c:pt>
                <c:pt idx="418">
                  <c:v>618</c:v>
                </c:pt>
                <c:pt idx="419">
                  <c:v>619</c:v>
                </c:pt>
                <c:pt idx="420">
                  <c:v>620</c:v>
                </c:pt>
                <c:pt idx="421">
                  <c:v>621</c:v>
                </c:pt>
                <c:pt idx="422">
                  <c:v>622</c:v>
                </c:pt>
                <c:pt idx="423">
                  <c:v>623</c:v>
                </c:pt>
                <c:pt idx="424">
                  <c:v>624</c:v>
                </c:pt>
                <c:pt idx="425">
                  <c:v>625</c:v>
                </c:pt>
                <c:pt idx="426">
                  <c:v>626</c:v>
                </c:pt>
                <c:pt idx="427">
                  <c:v>627</c:v>
                </c:pt>
                <c:pt idx="428">
                  <c:v>628</c:v>
                </c:pt>
                <c:pt idx="429">
                  <c:v>629</c:v>
                </c:pt>
                <c:pt idx="430">
                  <c:v>630</c:v>
                </c:pt>
                <c:pt idx="431">
                  <c:v>631</c:v>
                </c:pt>
                <c:pt idx="432">
                  <c:v>632</c:v>
                </c:pt>
                <c:pt idx="433">
                  <c:v>633</c:v>
                </c:pt>
                <c:pt idx="434">
                  <c:v>634</c:v>
                </c:pt>
                <c:pt idx="435">
                  <c:v>635</c:v>
                </c:pt>
                <c:pt idx="436">
                  <c:v>636</c:v>
                </c:pt>
                <c:pt idx="437">
                  <c:v>637</c:v>
                </c:pt>
                <c:pt idx="438">
                  <c:v>638</c:v>
                </c:pt>
                <c:pt idx="439">
                  <c:v>639</c:v>
                </c:pt>
                <c:pt idx="440">
                  <c:v>640</c:v>
                </c:pt>
                <c:pt idx="441">
                  <c:v>641</c:v>
                </c:pt>
                <c:pt idx="442">
                  <c:v>642</c:v>
                </c:pt>
                <c:pt idx="443">
                  <c:v>643</c:v>
                </c:pt>
                <c:pt idx="444">
                  <c:v>644</c:v>
                </c:pt>
                <c:pt idx="445">
                  <c:v>645</c:v>
                </c:pt>
                <c:pt idx="446">
                  <c:v>646</c:v>
                </c:pt>
                <c:pt idx="447">
                  <c:v>647</c:v>
                </c:pt>
                <c:pt idx="448">
                  <c:v>648</c:v>
                </c:pt>
                <c:pt idx="449">
                  <c:v>649</c:v>
                </c:pt>
                <c:pt idx="450">
                  <c:v>650</c:v>
                </c:pt>
                <c:pt idx="451">
                  <c:v>651</c:v>
                </c:pt>
                <c:pt idx="452">
                  <c:v>652</c:v>
                </c:pt>
                <c:pt idx="453">
                  <c:v>653</c:v>
                </c:pt>
                <c:pt idx="454">
                  <c:v>654</c:v>
                </c:pt>
                <c:pt idx="455">
                  <c:v>655</c:v>
                </c:pt>
                <c:pt idx="456">
                  <c:v>656</c:v>
                </c:pt>
                <c:pt idx="457">
                  <c:v>657</c:v>
                </c:pt>
                <c:pt idx="458">
                  <c:v>658</c:v>
                </c:pt>
                <c:pt idx="459">
                  <c:v>659</c:v>
                </c:pt>
                <c:pt idx="460">
                  <c:v>660</c:v>
                </c:pt>
                <c:pt idx="461">
                  <c:v>661</c:v>
                </c:pt>
                <c:pt idx="462">
                  <c:v>662</c:v>
                </c:pt>
                <c:pt idx="463">
                  <c:v>663</c:v>
                </c:pt>
                <c:pt idx="464">
                  <c:v>664</c:v>
                </c:pt>
                <c:pt idx="465">
                  <c:v>665</c:v>
                </c:pt>
                <c:pt idx="466">
                  <c:v>666</c:v>
                </c:pt>
                <c:pt idx="467">
                  <c:v>667</c:v>
                </c:pt>
                <c:pt idx="468">
                  <c:v>668</c:v>
                </c:pt>
                <c:pt idx="469">
                  <c:v>669</c:v>
                </c:pt>
                <c:pt idx="470">
                  <c:v>670</c:v>
                </c:pt>
                <c:pt idx="471">
                  <c:v>671</c:v>
                </c:pt>
                <c:pt idx="472">
                  <c:v>672</c:v>
                </c:pt>
                <c:pt idx="473">
                  <c:v>673</c:v>
                </c:pt>
                <c:pt idx="474">
                  <c:v>674</c:v>
                </c:pt>
                <c:pt idx="475">
                  <c:v>675</c:v>
                </c:pt>
                <c:pt idx="476">
                  <c:v>676</c:v>
                </c:pt>
                <c:pt idx="477">
                  <c:v>677</c:v>
                </c:pt>
                <c:pt idx="478">
                  <c:v>678</c:v>
                </c:pt>
                <c:pt idx="479">
                  <c:v>679</c:v>
                </c:pt>
                <c:pt idx="480">
                  <c:v>680</c:v>
                </c:pt>
                <c:pt idx="481">
                  <c:v>681</c:v>
                </c:pt>
                <c:pt idx="482">
                  <c:v>682</c:v>
                </c:pt>
                <c:pt idx="483">
                  <c:v>683</c:v>
                </c:pt>
                <c:pt idx="484">
                  <c:v>684</c:v>
                </c:pt>
                <c:pt idx="485">
                  <c:v>685</c:v>
                </c:pt>
                <c:pt idx="486">
                  <c:v>686</c:v>
                </c:pt>
                <c:pt idx="487">
                  <c:v>687</c:v>
                </c:pt>
                <c:pt idx="488">
                  <c:v>688</c:v>
                </c:pt>
                <c:pt idx="489">
                  <c:v>689</c:v>
                </c:pt>
                <c:pt idx="490">
                  <c:v>690</c:v>
                </c:pt>
                <c:pt idx="491">
                  <c:v>691</c:v>
                </c:pt>
                <c:pt idx="492">
                  <c:v>692</c:v>
                </c:pt>
                <c:pt idx="493">
                  <c:v>693</c:v>
                </c:pt>
                <c:pt idx="494">
                  <c:v>694</c:v>
                </c:pt>
                <c:pt idx="495">
                  <c:v>695</c:v>
                </c:pt>
                <c:pt idx="496">
                  <c:v>696</c:v>
                </c:pt>
                <c:pt idx="497">
                  <c:v>697</c:v>
                </c:pt>
                <c:pt idx="498">
                  <c:v>698</c:v>
                </c:pt>
                <c:pt idx="499">
                  <c:v>699</c:v>
                </c:pt>
                <c:pt idx="500">
                  <c:v>700</c:v>
                </c:pt>
                <c:pt idx="501">
                  <c:v>701</c:v>
                </c:pt>
                <c:pt idx="502">
                  <c:v>702</c:v>
                </c:pt>
                <c:pt idx="503">
                  <c:v>703</c:v>
                </c:pt>
                <c:pt idx="504">
                  <c:v>704</c:v>
                </c:pt>
                <c:pt idx="505">
                  <c:v>705</c:v>
                </c:pt>
                <c:pt idx="506">
                  <c:v>706</c:v>
                </c:pt>
                <c:pt idx="507">
                  <c:v>707</c:v>
                </c:pt>
                <c:pt idx="508">
                  <c:v>708</c:v>
                </c:pt>
                <c:pt idx="509">
                  <c:v>709</c:v>
                </c:pt>
                <c:pt idx="510">
                  <c:v>710</c:v>
                </c:pt>
                <c:pt idx="511">
                  <c:v>711</c:v>
                </c:pt>
                <c:pt idx="512">
                  <c:v>712</c:v>
                </c:pt>
                <c:pt idx="513">
                  <c:v>713</c:v>
                </c:pt>
                <c:pt idx="514">
                  <c:v>714</c:v>
                </c:pt>
                <c:pt idx="515">
                  <c:v>715</c:v>
                </c:pt>
                <c:pt idx="516">
                  <c:v>716</c:v>
                </c:pt>
                <c:pt idx="517">
                  <c:v>717</c:v>
                </c:pt>
                <c:pt idx="518">
                  <c:v>718</c:v>
                </c:pt>
                <c:pt idx="519">
                  <c:v>719</c:v>
                </c:pt>
                <c:pt idx="520">
                  <c:v>720</c:v>
                </c:pt>
                <c:pt idx="521">
                  <c:v>721</c:v>
                </c:pt>
                <c:pt idx="522">
                  <c:v>722</c:v>
                </c:pt>
                <c:pt idx="523">
                  <c:v>723</c:v>
                </c:pt>
                <c:pt idx="524">
                  <c:v>724</c:v>
                </c:pt>
                <c:pt idx="525">
                  <c:v>725</c:v>
                </c:pt>
                <c:pt idx="526">
                  <c:v>726</c:v>
                </c:pt>
                <c:pt idx="527">
                  <c:v>727</c:v>
                </c:pt>
                <c:pt idx="528">
                  <c:v>728</c:v>
                </c:pt>
                <c:pt idx="529">
                  <c:v>729</c:v>
                </c:pt>
                <c:pt idx="530">
                  <c:v>730</c:v>
                </c:pt>
                <c:pt idx="531">
                  <c:v>731</c:v>
                </c:pt>
                <c:pt idx="532">
                  <c:v>732</c:v>
                </c:pt>
                <c:pt idx="533">
                  <c:v>733</c:v>
                </c:pt>
                <c:pt idx="534">
                  <c:v>734</c:v>
                </c:pt>
                <c:pt idx="535">
                  <c:v>735</c:v>
                </c:pt>
                <c:pt idx="536">
                  <c:v>736</c:v>
                </c:pt>
                <c:pt idx="537">
                  <c:v>737</c:v>
                </c:pt>
                <c:pt idx="538">
                  <c:v>738</c:v>
                </c:pt>
                <c:pt idx="539">
                  <c:v>739</c:v>
                </c:pt>
                <c:pt idx="540">
                  <c:v>740</c:v>
                </c:pt>
                <c:pt idx="541">
                  <c:v>741</c:v>
                </c:pt>
                <c:pt idx="542">
                  <c:v>742</c:v>
                </c:pt>
                <c:pt idx="543">
                  <c:v>743</c:v>
                </c:pt>
                <c:pt idx="544">
                  <c:v>744</c:v>
                </c:pt>
                <c:pt idx="545">
                  <c:v>745</c:v>
                </c:pt>
                <c:pt idx="546">
                  <c:v>746</c:v>
                </c:pt>
                <c:pt idx="547">
                  <c:v>747</c:v>
                </c:pt>
                <c:pt idx="548">
                  <c:v>748</c:v>
                </c:pt>
                <c:pt idx="549">
                  <c:v>749</c:v>
                </c:pt>
                <c:pt idx="550">
                  <c:v>750</c:v>
                </c:pt>
                <c:pt idx="551">
                  <c:v>751</c:v>
                </c:pt>
                <c:pt idx="552">
                  <c:v>752</c:v>
                </c:pt>
                <c:pt idx="553">
                  <c:v>753</c:v>
                </c:pt>
                <c:pt idx="554">
                  <c:v>754</c:v>
                </c:pt>
                <c:pt idx="555">
                  <c:v>755</c:v>
                </c:pt>
                <c:pt idx="556">
                  <c:v>756</c:v>
                </c:pt>
                <c:pt idx="557">
                  <c:v>757</c:v>
                </c:pt>
                <c:pt idx="558">
                  <c:v>758</c:v>
                </c:pt>
                <c:pt idx="559">
                  <c:v>759</c:v>
                </c:pt>
                <c:pt idx="560">
                  <c:v>760</c:v>
                </c:pt>
                <c:pt idx="561">
                  <c:v>761</c:v>
                </c:pt>
                <c:pt idx="562">
                  <c:v>762</c:v>
                </c:pt>
                <c:pt idx="563">
                  <c:v>763</c:v>
                </c:pt>
                <c:pt idx="564">
                  <c:v>764</c:v>
                </c:pt>
                <c:pt idx="565">
                  <c:v>765</c:v>
                </c:pt>
                <c:pt idx="566">
                  <c:v>766</c:v>
                </c:pt>
                <c:pt idx="567">
                  <c:v>767</c:v>
                </c:pt>
                <c:pt idx="568">
                  <c:v>768</c:v>
                </c:pt>
                <c:pt idx="569">
                  <c:v>769</c:v>
                </c:pt>
                <c:pt idx="570">
                  <c:v>770</c:v>
                </c:pt>
                <c:pt idx="571">
                  <c:v>771</c:v>
                </c:pt>
                <c:pt idx="572">
                  <c:v>772</c:v>
                </c:pt>
                <c:pt idx="573">
                  <c:v>773</c:v>
                </c:pt>
                <c:pt idx="574">
                  <c:v>774</c:v>
                </c:pt>
                <c:pt idx="575">
                  <c:v>775</c:v>
                </c:pt>
                <c:pt idx="576">
                  <c:v>776</c:v>
                </c:pt>
                <c:pt idx="577">
                  <c:v>777</c:v>
                </c:pt>
                <c:pt idx="578">
                  <c:v>778</c:v>
                </c:pt>
                <c:pt idx="579">
                  <c:v>779</c:v>
                </c:pt>
                <c:pt idx="580">
                  <c:v>780</c:v>
                </c:pt>
                <c:pt idx="581">
                  <c:v>781</c:v>
                </c:pt>
                <c:pt idx="582">
                  <c:v>782</c:v>
                </c:pt>
                <c:pt idx="583">
                  <c:v>783</c:v>
                </c:pt>
                <c:pt idx="584">
                  <c:v>784</c:v>
                </c:pt>
                <c:pt idx="585">
                  <c:v>785</c:v>
                </c:pt>
                <c:pt idx="586">
                  <c:v>786</c:v>
                </c:pt>
                <c:pt idx="587">
                  <c:v>787</c:v>
                </c:pt>
                <c:pt idx="588">
                  <c:v>788</c:v>
                </c:pt>
                <c:pt idx="589">
                  <c:v>789</c:v>
                </c:pt>
                <c:pt idx="590">
                  <c:v>790</c:v>
                </c:pt>
                <c:pt idx="591">
                  <c:v>791</c:v>
                </c:pt>
                <c:pt idx="592">
                  <c:v>792</c:v>
                </c:pt>
                <c:pt idx="593">
                  <c:v>793</c:v>
                </c:pt>
                <c:pt idx="594">
                  <c:v>794</c:v>
                </c:pt>
                <c:pt idx="595">
                  <c:v>795</c:v>
                </c:pt>
                <c:pt idx="596">
                  <c:v>796</c:v>
                </c:pt>
                <c:pt idx="597">
                  <c:v>797</c:v>
                </c:pt>
                <c:pt idx="598">
                  <c:v>798</c:v>
                </c:pt>
                <c:pt idx="599">
                  <c:v>799</c:v>
                </c:pt>
                <c:pt idx="600">
                  <c:v>800</c:v>
                </c:pt>
                <c:pt idx="601">
                  <c:v>801</c:v>
                </c:pt>
                <c:pt idx="602">
                  <c:v>802</c:v>
                </c:pt>
                <c:pt idx="603">
                  <c:v>803</c:v>
                </c:pt>
                <c:pt idx="604">
                  <c:v>804</c:v>
                </c:pt>
                <c:pt idx="605">
                  <c:v>805</c:v>
                </c:pt>
                <c:pt idx="606">
                  <c:v>806</c:v>
                </c:pt>
                <c:pt idx="607">
                  <c:v>807</c:v>
                </c:pt>
                <c:pt idx="608">
                  <c:v>808</c:v>
                </c:pt>
                <c:pt idx="609">
                  <c:v>809</c:v>
                </c:pt>
                <c:pt idx="610">
                  <c:v>810</c:v>
                </c:pt>
                <c:pt idx="611">
                  <c:v>811</c:v>
                </c:pt>
                <c:pt idx="612">
                  <c:v>812</c:v>
                </c:pt>
                <c:pt idx="613">
                  <c:v>813</c:v>
                </c:pt>
                <c:pt idx="614">
                  <c:v>814</c:v>
                </c:pt>
                <c:pt idx="615">
                  <c:v>815</c:v>
                </c:pt>
                <c:pt idx="616">
                  <c:v>816</c:v>
                </c:pt>
                <c:pt idx="617">
                  <c:v>817</c:v>
                </c:pt>
                <c:pt idx="618">
                  <c:v>818</c:v>
                </c:pt>
                <c:pt idx="619">
                  <c:v>819</c:v>
                </c:pt>
                <c:pt idx="620">
                  <c:v>820</c:v>
                </c:pt>
                <c:pt idx="621">
                  <c:v>821</c:v>
                </c:pt>
                <c:pt idx="622">
                  <c:v>822</c:v>
                </c:pt>
                <c:pt idx="623">
                  <c:v>823</c:v>
                </c:pt>
                <c:pt idx="624">
                  <c:v>824</c:v>
                </c:pt>
                <c:pt idx="625">
                  <c:v>825</c:v>
                </c:pt>
                <c:pt idx="626">
                  <c:v>826</c:v>
                </c:pt>
                <c:pt idx="627">
                  <c:v>827</c:v>
                </c:pt>
                <c:pt idx="628">
                  <c:v>828</c:v>
                </c:pt>
                <c:pt idx="629">
                  <c:v>829</c:v>
                </c:pt>
                <c:pt idx="630">
                  <c:v>830</c:v>
                </c:pt>
                <c:pt idx="631">
                  <c:v>831</c:v>
                </c:pt>
                <c:pt idx="632">
                  <c:v>832</c:v>
                </c:pt>
                <c:pt idx="633">
                  <c:v>833</c:v>
                </c:pt>
                <c:pt idx="634">
                  <c:v>834</c:v>
                </c:pt>
                <c:pt idx="635">
                  <c:v>835</c:v>
                </c:pt>
                <c:pt idx="636">
                  <c:v>836</c:v>
                </c:pt>
                <c:pt idx="637">
                  <c:v>837</c:v>
                </c:pt>
                <c:pt idx="638">
                  <c:v>838</c:v>
                </c:pt>
                <c:pt idx="639">
                  <c:v>839</c:v>
                </c:pt>
                <c:pt idx="640">
                  <c:v>840</c:v>
                </c:pt>
                <c:pt idx="641">
                  <c:v>841</c:v>
                </c:pt>
                <c:pt idx="642">
                  <c:v>842</c:v>
                </c:pt>
                <c:pt idx="643">
                  <c:v>843</c:v>
                </c:pt>
                <c:pt idx="644">
                  <c:v>844</c:v>
                </c:pt>
                <c:pt idx="645">
                  <c:v>845</c:v>
                </c:pt>
                <c:pt idx="646">
                  <c:v>846</c:v>
                </c:pt>
                <c:pt idx="647">
                  <c:v>847</c:v>
                </c:pt>
                <c:pt idx="648">
                  <c:v>848</c:v>
                </c:pt>
                <c:pt idx="649">
                  <c:v>849</c:v>
                </c:pt>
                <c:pt idx="650">
                  <c:v>850</c:v>
                </c:pt>
                <c:pt idx="651">
                  <c:v>851</c:v>
                </c:pt>
                <c:pt idx="652">
                  <c:v>852</c:v>
                </c:pt>
                <c:pt idx="653">
                  <c:v>853</c:v>
                </c:pt>
                <c:pt idx="654">
                  <c:v>854</c:v>
                </c:pt>
                <c:pt idx="655">
                  <c:v>855</c:v>
                </c:pt>
                <c:pt idx="656">
                  <c:v>856</c:v>
                </c:pt>
                <c:pt idx="657">
                  <c:v>857</c:v>
                </c:pt>
                <c:pt idx="658">
                  <c:v>858</c:v>
                </c:pt>
                <c:pt idx="659">
                  <c:v>859</c:v>
                </c:pt>
                <c:pt idx="660">
                  <c:v>860</c:v>
                </c:pt>
                <c:pt idx="661">
                  <c:v>861</c:v>
                </c:pt>
                <c:pt idx="662">
                  <c:v>862</c:v>
                </c:pt>
                <c:pt idx="663">
                  <c:v>863</c:v>
                </c:pt>
                <c:pt idx="664">
                  <c:v>864</c:v>
                </c:pt>
                <c:pt idx="665">
                  <c:v>865</c:v>
                </c:pt>
                <c:pt idx="666">
                  <c:v>866</c:v>
                </c:pt>
                <c:pt idx="667">
                  <c:v>867</c:v>
                </c:pt>
                <c:pt idx="668">
                  <c:v>868</c:v>
                </c:pt>
                <c:pt idx="669">
                  <c:v>869</c:v>
                </c:pt>
                <c:pt idx="670">
                  <c:v>870</c:v>
                </c:pt>
                <c:pt idx="671">
                  <c:v>871</c:v>
                </c:pt>
                <c:pt idx="672">
                  <c:v>872</c:v>
                </c:pt>
                <c:pt idx="673">
                  <c:v>873</c:v>
                </c:pt>
                <c:pt idx="674">
                  <c:v>874</c:v>
                </c:pt>
                <c:pt idx="675">
                  <c:v>875</c:v>
                </c:pt>
                <c:pt idx="676">
                  <c:v>876</c:v>
                </c:pt>
                <c:pt idx="677">
                  <c:v>877</c:v>
                </c:pt>
                <c:pt idx="678">
                  <c:v>878</c:v>
                </c:pt>
                <c:pt idx="679">
                  <c:v>879</c:v>
                </c:pt>
                <c:pt idx="680">
                  <c:v>880</c:v>
                </c:pt>
                <c:pt idx="681">
                  <c:v>881</c:v>
                </c:pt>
                <c:pt idx="682">
                  <c:v>882</c:v>
                </c:pt>
                <c:pt idx="683">
                  <c:v>883</c:v>
                </c:pt>
                <c:pt idx="684">
                  <c:v>884</c:v>
                </c:pt>
                <c:pt idx="685">
                  <c:v>885</c:v>
                </c:pt>
                <c:pt idx="686">
                  <c:v>886</c:v>
                </c:pt>
                <c:pt idx="687">
                  <c:v>887</c:v>
                </c:pt>
                <c:pt idx="688">
                  <c:v>888</c:v>
                </c:pt>
                <c:pt idx="689">
                  <c:v>889</c:v>
                </c:pt>
                <c:pt idx="690">
                  <c:v>890</c:v>
                </c:pt>
                <c:pt idx="691">
                  <c:v>891</c:v>
                </c:pt>
                <c:pt idx="692">
                  <c:v>892</c:v>
                </c:pt>
                <c:pt idx="693">
                  <c:v>893</c:v>
                </c:pt>
                <c:pt idx="694">
                  <c:v>894</c:v>
                </c:pt>
                <c:pt idx="695">
                  <c:v>895</c:v>
                </c:pt>
                <c:pt idx="696">
                  <c:v>896</c:v>
                </c:pt>
                <c:pt idx="697">
                  <c:v>897</c:v>
                </c:pt>
                <c:pt idx="698">
                  <c:v>898</c:v>
                </c:pt>
                <c:pt idx="699">
                  <c:v>899</c:v>
                </c:pt>
                <c:pt idx="700">
                  <c:v>900</c:v>
                </c:pt>
                <c:pt idx="701">
                  <c:v>901</c:v>
                </c:pt>
                <c:pt idx="702">
                  <c:v>902</c:v>
                </c:pt>
                <c:pt idx="703">
                  <c:v>903</c:v>
                </c:pt>
                <c:pt idx="704">
                  <c:v>904</c:v>
                </c:pt>
                <c:pt idx="705">
                  <c:v>905</c:v>
                </c:pt>
                <c:pt idx="706">
                  <c:v>906</c:v>
                </c:pt>
                <c:pt idx="707">
                  <c:v>907</c:v>
                </c:pt>
                <c:pt idx="708">
                  <c:v>908</c:v>
                </c:pt>
                <c:pt idx="709">
                  <c:v>909</c:v>
                </c:pt>
                <c:pt idx="710">
                  <c:v>910</c:v>
                </c:pt>
                <c:pt idx="711">
                  <c:v>911</c:v>
                </c:pt>
                <c:pt idx="712">
                  <c:v>912</c:v>
                </c:pt>
                <c:pt idx="713">
                  <c:v>913</c:v>
                </c:pt>
                <c:pt idx="714">
                  <c:v>914</c:v>
                </c:pt>
                <c:pt idx="715">
                  <c:v>915</c:v>
                </c:pt>
                <c:pt idx="716">
                  <c:v>916</c:v>
                </c:pt>
                <c:pt idx="717">
                  <c:v>917</c:v>
                </c:pt>
                <c:pt idx="718">
                  <c:v>918</c:v>
                </c:pt>
                <c:pt idx="719">
                  <c:v>919</c:v>
                </c:pt>
                <c:pt idx="720">
                  <c:v>920</c:v>
                </c:pt>
                <c:pt idx="721">
                  <c:v>921</c:v>
                </c:pt>
                <c:pt idx="722">
                  <c:v>922</c:v>
                </c:pt>
                <c:pt idx="723">
                  <c:v>923</c:v>
                </c:pt>
                <c:pt idx="724">
                  <c:v>924</c:v>
                </c:pt>
                <c:pt idx="725">
                  <c:v>925</c:v>
                </c:pt>
                <c:pt idx="726">
                  <c:v>926</c:v>
                </c:pt>
                <c:pt idx="727">
                  <c:v>927</c:v>
                </c:pt>
                <c:pt idx="728">
                  <c:v>928</c:v>
                </c:pt>
                <c:pt idx="729">
                  <c:v>929</c:v>
                </c:pt>
                <c:pt idx="730">
                  <c:v>930</c:v>
                </c:pt>
                <c:pt idx="731">
                  <c:v>931</c:v>
                </c:pt>
                <c:pt idx="732">
                  <c:v>932</c:v>
                </c:pt>
                <c:pt idx="733">
                  <c:v>933</c:v>
                </c:pt>
                <c:pt idx="734">
                  <c:v>934</c:v>
                </c:pt>
                <c:pt idx="735">
                  <c:v>935</c:v>
                </c:pt>
                <c:pt idx="736">
                  <c:v>936</c:v>
                </c:pt>
                <c:pt idx="737">
                  <c:v>937</c:v>
                </c:pt>
                <c:pt idx="738">
                  <c:v>938</c:v>
                </c:pt>
                <c:pt idx="739">
                  <c:v>939</c:v>
                </c:pt>
                <c:pt idx="740">
                  <c:v>940</c:v>
                </c:pt>
                <c:pt idx="741">
                  <c:v>941</c:v>
                </c:pt>
                <c:pt idx="742">
                  <c:v>942</c:v>
                </c:pt>
                <c:pt idx="743">
                  <c:v>943</c:v>
                </c:pt>
                <c:pt idx="744">
                  <c:v>944</c:v>
                </c:pt>
                <c:pt idx="745">
                  <c:v>945</c:v>
                </c:pt>
                <c:pt idx="746">
                  <c:v>946</c:v>
                </c:pt>
                <c:pt idx="747">
                  <c:v>947</c:v>
                </c:pt>
                <c:pt idx="748">
                  <c:v>948</c:v>
                </c:pt>
                <c:pt idx="749">
                  <c:v>949</c:v>
                </c:pt>
                <c:pt idx="750">
                  <c:v>950</c:v>
                </c:pt>
                <c:pt idx="751">
                  <c:v>951</c:v>
                </c:pt>
                <c:pt idx="752">
                  <c:v>952</c:v>
                </c:pt>
                <c:pt idx="753">
                  <c:v>953</c:v>
                </c:pt>
                <c:pt idx="754">
                  <c:v>954</c:v>
                </c:pt>
                <c:pt idx="755">
                  <c:v>955</c:v>
                </c:pt>
                <c:pt idx="756">
                  <c:v>956</c:v>
                </c:pt>
                <c:pt idx="757">
                  <c:v>957</c:v>
                </c:pt>
                <c:pt idx="758">
                  <c:v>958</c:v>
                </c:pt>
                <c:pt idx="759">
                  <c:v>959</c:v>
                </c:pt>
                <c:pt idx="760">
                  <c:v>960</c:v>
                </c:pt>
                <c:pt idx="761">
                  <c:v>961</c:v>
                </c:pt>
                <c:pt idx="762">
                  <c:v>962</c:v>
                </c:pt>
                <c:pt idx="763">
                  <c:v>963</c:v>
                </c:pt>
                <c:pt idx="764">
                  <c:v>964</c:v>
                </c:pt>
                <c:pt idx="765">
                  <c:v>965</c:v>
                </c:pt>
                <c:pt idx="766">
                  <c:v>966</c:v>
                </c:pt>
                <c:pt idx="767">
                  <c:v>967</c:v>
                </c:pt>
                <c:pt idx="768">
                  <c:v>968</c:v>
                </c:pt>
                <c:pt idx="769">
                  <c:v>969</c:v>
                </c:pt>
                <c:pt idx="770">
                  <c:v>970</c:v>
                </c:pt>
                <c:pt idx="771">
                  <c:v>971</c:v>
                </c:pt>
                <c:pt idx="772">
                  <c:v>972</c:v>
                </c:pt>
                <c:pt idx="773">
                  <c:v>973</c:v>
                </c:pt>
                <c:pt idx="774">
                  <c:v>974</c:v>
                </c:pt>
                <c:pt idx="775">
                  <c:v>975</c:v>
                </c:pt>
                <c:pt idx="776">
                  <c:v>976</c:v>
                </c:pt>
                <c:pt idx="777">
                  <c:v>977</c:v>
                </c:pt>
                <c:pt idx="778">
                  <c:v>978</c:v>
                </c:pt>
                <c:pt idx="779">
                  <c:v>979</c:v>
                </c:pt>
                <c:pt idx="780">
                  <c:v>980</c:v>
                </c:pt>
                <c:pt idx="781">
                  <c:v>981</c:v>
                </c:pt>
                <c:pt idx="782">
                  <c:v>982</c:v>
                </c:pt>
                <c:pt idx="783">
                  <c:v>983</c:v>
                </c:pt>
                <c:pt idx="784">
                  <c:v>984</c:v>
                </c:pt>
                <c:pt idx="785">
                  <c:v>985</c:v>
                </c:pt>
                <c:pt idx="786">
                  <c:v>986</c:v>
                </c:pt>
                <c:pt idx="787">
                  <c:v>987</c:v>
                </c:pt>
                <c:pt idx="788">
                  <c:v>988</c:v>
                </c:pt>
                <c:pt idx="789">
                  <c:v>989</c:v>
                </c:pt>
                <c:pt idx="790">
                  <c:v>990</c:v>
                </c:pt>
                <c:pt idx="791">
                  <c:v>991</c:v>
                </c:pt>
                <c:pt idx="792">
                  <c:v>992</c:v>
                </c:pt>
                <c:pt idx="793">
                  <c:v>993</c:v>
                </c:pt>
                <c:pt idx="794">
                  <c:v>994</c:v>
                </c:pt>
                <c:pt idx="795">
                  <c:v>995</c:v>
                </c:pt>
                <c:pt idx="796">
                  <c:v>996</c:v>
                </c:pt>
                <c:pt idx="797">
                  <c:v>997</c:v>
                </c:pt>
                <c:pt idx="798">
                  <c:v>998</c:v>
                </c:pt>
                <c:pt idx="799">
                  <c:v>999</c:v>
                </c:pt>
                <c:pt idx="800">
                  <c:v>1000</c:v>
                </c:pt>
                <c:pt idx="801">
                  <c:v>1001</c:v>
                </c:pt>
                <c:pt idx="802">
                  <c:v>1002</c:v>
                </c:pt>
                <c:pt idx="803">
                  <c:v>1003</c:v>
                </c:pt>
                <c:pt idx="804">
                  <c:v>1004</c:v>
                </c:pt>
                <c:pt idx="805">
                  <c:v>1005</c:v>
                </c:pt>
                <c:pt idx="806">
                  <c:v>1006</c:v>
                </c:pt>
                <c:pt idx="807">
                  <c:v>1007</c:v>
                </c:pt>
                <c:pt idx="808">
                  <c:v>1008</c:v>
                </c:pt>
                <c:pt idx="809">
                  <c:v>1009</c:v>
                </c:pt>
                <c:pt idx="810">
                  <c:v>1010</c:v>
                </c:pt>
                <c:pt idx="811">
                  <c:v>1011</c:v>
                </c:pt>
                <c:pt idx="812">
                  <c:v>1012</c:v>
                </c:pt>
                <c:pt idx="813">
                  <c:v>1013</c:v>
                </c:pt>
                <c:pt idx="814">
                  <c:v>1014</c:v>
                </c:pt>
                <c:pt idx="815">
                  <c:v>1015</c:v>
                </c:pt>
                <c:pt idx="816">
                  <c:v>1016</c:v>
                </c:pt>
                <c:pt idx="817">
                  <c:v>1017</c:v>
                </c:pt>
                <c:pt idx="818">
                  <c:v>1018</c:v>
                </c:pt>
                <c:pt idx="819">
                  <c:v>1019</c:v>
                </c:pt>
                <c:pt idx="820">
                  <c:v>1020</c:v>
                </c:pt>
                <c:pt idx="821">
                  <c:v>1021</c:v>
                </c:pt>
                <c:pt idx="822">
                  <c:v>1022</c:v>
                </c:pt>
                <c:pt idx="823">
                  <c:v>1023</c:v>
                </c:pt>
                <c:pt idx="824">
                  <c:v>1024</c:v>
                </c:pt>
                <c:pt idx="825">
                  <c:v>1025</c:v>
                </c:pt>
                <c:pt idx="826">
                  <c:v>1026</c:v>
                </c:pt>
                <c:pt idx="827">
                  <c:v>1027</c:v>
                </c:pt>
                <c:pt idx="828">
                  <c:v>1028</c:v>
                </c:pt>
                <c:pt idx="829">
                  <c:v>1029</c:v>
                </c:pt>
                <c:pt idx="830">
                  <c:v>1030</c:v>
                </c:pt>
                <c:pt idx="831">
                  <c:v>1031</c:v>
                </c:pt>
                <c:pt idx="832">
                  <c:v>1032</c:v>
                </c:pt>
                <c:pt idx="833">
                  <c:v>1033</c:v>
                </c:pt>
                <c:pt idx="834">
                  <c:v>1034</c:v>
                </c:pt>
                <c:pt idx="835">
                  <c:v>1035</c:v>
                </c:pt>
                <c:pt idx="836">
                  <c:v>1036</c:v>
                </c:pt>
                <c:pt idx="837">
                  <c:v>1037</c:v>
                </c:pt>
                <c:pt idx="838">
                  <c:v>1038</c:v>
                </c:pt>
                <c:pt idx="839">
                  <c:v>1039</c:v>
                </c:pt>
                <c:pt idx="840">
                  <c:v>1040</c:v>
                </c:pt>
                <c:pt idx="841">
                  <c:v>1041</c:v>
                </c:pt>
                <c:pt idx="842">
                  <c:v>1042</c:v>
                </c:pt>
                <c:pt idx="843">
                  <c:v>1043</c:v>
                </c:pt>
                <c:pt idx="844">
                  <c:v>1044</c:v>
                </c:pt>
                <c:pt idx="845">
                  <c:v>1045</c:v>
                </c:pt>
                <c:pt idx="846">
                  <c:v>1046</c:v>
                </c:pt>
                <c:pt idx="847">
                  <c:v>1047</c:v>
                </c:pt>
                <c:pt idx="848">
                  <c:v>1048</c:v>
                </c:pt>
                <c:pt idx="849">
                  <c:v>1049</c:v>
                </c:pt>
                <c:pt idx="850">
                  <c:v>1050</c:v>
                </c:pt>
                <c:pt idx="851">
                  <c:v>1051</c:v>
                </c:pt>
                <c:pt idx="852">
                  <c:v>1052</c:v>
                </c:pt>
                <c:pt idx="853">
                  <c:v>1053</c:v>
                </c:pt>
                <c:pt idx="854">
                  <c:v>1054</c:v>
                </c:pt>
                <c:pt idx="855">
                  <c:v>1055</c:v>
                </c:pt>
                <c:pt idx="856">
                  <c:v>1056</c:v>
                </c:pt>
                <c:pt idx="857">
                  <c:v>1057</c:v>
                </c:pt>
                <c:pt idx="858">
                  <c:v>1058</c:v>
                </c:pt>
                <c:pt idx="859">
                  <c:v>1059</c:v>
                </c:pt>
                <c:pt idx="860">
                  <c:v>1060</c:v>
                </c:pt>
                <c:pt idx="861">
                  <c:v>1061</c:v>
                </c:pt>
                <c:pt idx="862">
                  <c:v>1062</c:v>
                </c:pt>
                <c:pt idx="863">
                  <c:v>1063</c:v>
                </c:pt>
                <c:pt idx="864">
                  <c:v>1064</c:v>
                </c:pt>
                <c:pt idx="865">
                  <c:v>1065</c:v>
                </c:pt>
                <c:pt idx="866">
                  <c:v>1066</c:v>
                </c:pt>
                <c:pt idx="867">
                  <c:v>1067</c:v>
                </c:pt>
                <c:pt idx="868">
                  <c:v>1068</c:v>
                </c:pt>
                <c:pt idx="869">
                  <c:v>1069</c:v>
                </c:pt>
                <c:pt idx="870">
                  <c:v>1070</c:v>
                </c:pt>
                <c:pt idx="871">
                  <c:v>1071</c:v>
                </c:pt>
                <c:pt idx="872">
                  <c:v>1072</c:v>
                </c:pt>
                <c:pt idx="873">
                  <c:v>1073</c:v>
                </c:pt>
                <c:pt idx="874">
                  <c:v>1074</c:v>
                </c:pt>
                <c:pt idx="875">
                  <c:v>1075</c:v>
                </c:pt>
                <c:pt idx="876">
                  <c:v>1076</c:v>
                </c:pt>
                <c:pt idx="877">
                  <c:v>1077</c:v>
                </c:pt>
                <c:pt idx="878">
                  <c:v>1078</c:v>
                </c:pt>
                <c:pt idx="879">
                  <c:v>1079</c:v>
                </c:pt>
                <c:pt idx="880">
                  <c:v>1080</c:v>
                </c:pt>
                <c:pt idx="881">
                  <c:v>1081</c:v>
                </c:pt>
                <c:pt idx="882">
                  <c:v>1082</c:v>
                </c:pt>
                <c:pt idx="883">
                  <c:v>1083</c:v>
                </c:pt>
                <c:pt idx="884">
                  <c:v>1084</c:v>
                </c:pt>
                <c:pt idx="885">
                  <c:v>1085</c:v>
                </c:pt>
                <c:pt idx="886">
                  <c:v>1086</c:v>
                </c:pt>
                <c:pt idx="887">
                  <c:v>1087</c:v>
                </c:pt>
                <c:pt idx="888">
                  <c:v>1088</c:v>
                </c:pt>
                <c:pt idx="889">
                  <c:v>1089</c:v>
                </c:pt>
                <c:pt idx="890">
                  <c:v>1090</c:v>
                </c:pt>
                <c:pt idx="891">
                  <c:v>1091</c:v>
                </c:pt>
                <c:pt idx="892">
                  <c:v>1092</c:v>
                </c:pt>
                <c:pt idx="893">
                  <c:v>1093</c:v>
                </c:pt>
                <c:pt idx="894">
                  <c:v>1094</c:v>
                </c:pt>
                <c:pt idx="895">
                  <c:v>1095</c:v>
                </c:pt>
                <c:pt idx="896">
                  <c:v>1096</c:v>
                </c:pt>
                <c:pt idx="897">
                  <c:v>1097</c:v>
                </c:pt>
                <c:pt idx="898">
                  <c:v>1098</c:v>
                </c:pt>
                <c:pt idx="899">
                  <c:v>1099</c:v>
                </c:pt>
                <c:pt idx="900">
                  <c:v>1100</c:v>
                </c:pt>
                <c:pt idx="901">
                  <c:v>1101</c:v>
                </c:pt>
                <c:pt idx="902">
                  <c:v>1102</c:v>
                </c:pt>
                <c:pt idx="903">
                  <c:v>1103</c:v>
                </c:pt>
                <c:pt idx="904">
                  <c:v>1104</c:v>
                </c:pt>
                <c:pt idx="905">
                  <c:v>1105</c:v>
                </c:pt>
                <c:pt idx="906">
                  <c:v>1106</c:v>
                </c:pt>
                <c:pt idx="907">
                  <c:v>1107</c:v>
                </c:pt>
                <c:pt idx="908">
                  <c:v>1108</c:v>
                </c:pt>
                <c:pt idx="909">
                  <c:v>1109</c:v>
                </c:pt>
                <c:pt idx="910">
                  <c:v>1110</c:v>
                </c:pt>
                <c:pt idx="911">
                  <c:v>1111</c:v>
                </c:pt>
                <c:pt idx="912">
                  <c:v>1112</c:v>
                </c:pt>
                <c:pt idx="913">
                  <c:v>1113</c:v>
                </c:pt>
                <c:pt idx="914">
                  <c:v>1114</c:v>
                </c:pt>
                <c:pt idx="915">
                  <c:v>1115</c:v>
                </c:pt>
                <c:pt idx="916">
                  <c:v>1116</c:v>
                </c:pt>
                <c:pt idx="917">
                  <c:v>1117</c:v>
                </c:pt>
                <c:pt idx="918">
                  <c:v>1118</c:v>
                </c:pt>
                <c:pt idx="919">
                  <c:v>1119</c:v>
                </c:pt>
                <c:pt idx="920">
                  <c:v>1120</c:v>
                </c:pt>
                <c:pt idx="921">
                  <c:v>1121</c:v>
                </c:pt>
                <c:pt idx="922">
                  <c:v>1122</c:v>
                </c:pt>
                <c:pt idx="923">
                  <c:v>1123</c:v>
                </c:pt>
                <c:pt idx="924">
                  <c:v>1124</c:v>
                </c:pt>
                <c:pt idx="925">
                  <c:v>1125</c:v>
                </c:pt>
                <c:pt idx="926">
                  <c:v>1126</c:v>
                </c:pt>
                <c:pt idx="927">
                  <c:v>1127</c:v>
                </c:pt>
                <c:pt idx="928">
                  <c:v>1128</c:v>
                </c:pt>
                <c:pt idx="929">
                  <c:v>1129</c:v>
                </c:pt>
                <c:pt idx="930">
                  <c:v>1130</c:v>
                </c:pt>
                <c:pt idx="931">
                  <c:v>1131</c:v>
                </c:pt>
                <c:pt idx="932">
                  <c:v>1132</c:v>
                </c:pt>
                <c:pt idx="933">
                  <c:v>1133</c:v>
                </c:pt>
                <c:pt idx="934">
                  <c:v>1134</c:v>
                </c:pt>
                <c:pt idx="935">
                  <c:v>1135</c:v>
                </c:pt>
                <c:pt idx="936">
                  <c:v>1136</c:v>
                </c:pt>
                <c:pt idx="937">
                  <c:v>1137</c:v>
                </c:pt>
                <c:pt idx="938">
                  <c:v>1138</c:v>
                </c:pt>
                <c:pt idx="939">
                  <c:v>1139</c:v>
                </c:pt>
                <c:pt idx="940">
                  <c:v>1140</c:v>
                </c:pt>
                <c:pt idx="941">
                  <c:v>1141</c:v>
                </c:pt>
                <c:pt idx="942">
                  <c:v>1142</c:v>
                </c:pt>
                <c:pt idx="943">
                  <c:v>1143</c:v>
                </c:pt>
                <c:pt idx="944">
                  <c:v>1144</c:v>
                </c:pt>
                <c:pt idx="945">
                  <c:v>1145</c:v>
                </c:pt>
                <c:pt idx="946">
                  <c:v>1146</c:v>
                </c:pt>
                <c:pt idx="947">
                  <c:v>1147</c:v>
                </c:pt>
                <c:pt idx="948">
                  <c:v>1148</c:v>
                </c:pt>
                <c:pt idx="949">
                  <c:v>1149</c:v>
                </c:pt>
                <c:pt idx="950">
                  <c:v>1150</c:v>
                </c:pt>
                <c:pt idx="951">
                  <c:v>1151</c:v>
                </c:pt>
                <c:pt idx="952">
                  <c:v>1152</c:v>
                </c:pt>
                <c:pt idx="953">
                  <c:v>1153</c:v>
                </c:pt>
                <c:pt idx="954">
                  <c:v>1154</c:v>
                </c:pt>
                <c:pt idx="955">
                  <c:v>1155</c:v>
                </c:pt>
                <c:pt idx="956">
                  <c:v>1156</c:v>
                </c:pt>
                <c:pt idx="957">
                  <c:v>1157</c:v>
                </c:pt>
                <c:pt idx="958">
                  <c:v>1158</c:v>
                </c:pt>
                <c:pt idx="959">
                  <c:v>1159</c:v>
                </c:pt>
                <c:pt idx="960">
                  <c:v>1160</c:v>
                </c:pt>
                <c:pt idx="961">
                  <c:v>1161</c:v>
                </c:pt>
                <c:pt idx="962">
                  <c:v>1162</c:v>
                </c:pt>
                <c:pt idx="963">
                  <c:v>1163</c:v>
                </c:pt>
                <c:pt idx="964">
                  <c:v>1164</c:v>
                </c:pt>
                <c:pt idx="965">
                  <c:v>1165</c:v>
                </c:pt>
                <c:pt idx="966">
                  <c:v>1166</c:v>
                </c:pt>
                <c:pt idx="967">
                  <c:v>1167</c:v>
                </c:pt>
                <c:pt idx="968">
                  <c:v>1168</c:v>
                </c:pt>
                <c:pt idx="969">
                  <c:v>1169</c:v>
                </c:pt>
                <c:pt idx="970">
                  <c:v>1170</c:v>
                </c:pt>
                <c:pt idx="971">
                  <c:v>1171</c:v>
                </c:pt>
                <c:pt idx="972">
                  <c:v>1172</c:v>
                </c:pt>
                <c:pt idx="973">
                  <c:v>1173</c:v>
                </c:pt>
                <c:pt idx="974">
                  <c:v>1174</c:v>
                </c:pt>
                <c:pt idx="975">
                  <c:v>1175</c:v>
                </c:pt>
                <c:pt idx="976">
                  <c:v>1176</c:v>
                </c:pt>
                <c:pt idx="977">
                  <c:v>1177</c:v>
                </c:pt>
                <c:pt idx="978">
                  <c:v>1178</c:v>
                </c:pt>
                <c:pt idx="979">
                  <c:v>1179</c:v>
                </c:pt>
                <c:pt idx="980">
                  <c:v>1180</c:v>
                </c:pt>
                <c:pt idx="981">
                  <c:v>1181</c:v>
                </c:pt>
                <c:pt idx="982">
                  <c:v>1182</c:v>
                </c:pt>
                <c:pt idx="983">
                  <c:v>1183</c:v>
                </c:pt>
                <c:pt idx="984">
                  <c:v>1184</c:v>
                </c:pt>
                <c:pt idx="985">
                  <c:v>1185</c:v>
                </c:pt>
                <c:pt idx="986">
                  <c:v>1186</c:v>
                </c:pt>
                <c:pt idx="987">
                  <c:v>1187</c:v>
                </c:pt>
                <c:pt idx="988">
                  <c:v>1188</c:v>
                </c:pt>
                <c:pt idx="989">
                  <c:v>1189</c:v>
                </c:pt>
                <c:pt idx="990">
                  <c:v>1190</c:v>
                </c:pt>
                <c:pt idx="991">
                  <c:v>1191</c:v>
                </c:pt>
                <c:pt idx="992">
                  <c:v>1192</c:v>
                </c:pt>
                <c:pt idx="993">
                  <c:v>1193</c:v>
                </c:pt>
                <c:pt idx="994">
                  <c:v>1194</c:v>
                </c:pt>
                <c:pt idx="995">
                  <c:v>1195</c:v>
                </c:pt>
                <c:pt idx="996">
                  <c:v>1196</c:v>
                </c:pt>
                <c:pt idx="997">
                  <c:v>1197</c:v>
                </c:pt>
                <c:pt idx="998">
                  <c:v>1198</c:v>
                </c:pt>
                <c:pt idx="999">
                  <c:v>1199</c:v>
                </c:pt>
                <c:pt idx="1000">
                  <c:v>1200</c:v>
                </c:pt>
                <c:pt idx="1001">
                  <c:v>1201</c:v>
                </c:pt>
                <c:pt idx="1002">
                  <c:v>1202</c:v>
                </c:pt>
                <c:pt idx="1003">
                  <c:v>1203</c:v>
                </c:pt>
                <c:pt idx="1004">
                  <c:v>1204</c:v>
                </c:pt>
                <c:pt idx="1005">
                  <c:v>1205</c:v>
                </c:pt>
                <c:pt idx="1006">
                  <c:v>1206</c:v>
                </c:pt>
                <c:pt idx="1007">
                  <c:v>1207</c:v>
                </c:pt>
                <c:pt idx="1008">
                  <c:v>1208</c:v>
                </c:pt>
                <c:pt idx="1009">
                  <c:v>1209</c:v>
                </c:pt>
                <c:pt idx="1010">
                  <c:v>1210</c:v>
                </c:pt>
                <c:pt idx="1011">
                  <c:v>1211</c:v>
                </c:pt>
                <c:pt idx="1012">
                  <c:v>1212</c:v>
                </c:pt>
                <c:pt idx="1013">
                  <c:v>1213</c:v>
                </c:pt>
                <c:pt idx="1014">
                  <c:v>1214</c:v>
                </c:pt>
                <c:pt idx="1015">
                  <c:v>1215</c:v>
                </c:pt>
                <c:pt idx="1016">
                  <c:v>1216</c:v>
                </c:pt>
                <c:pt idx="1017">
                  <c:v>1217</c:v>
                </c:pt>
                <c:pt idx="1018">
                  <c:v>1218</c:v>
                </c:pt>
                <c:pt idx="1019">
                  <c:v>1219</c:v>
                </c:pt>
                <c:pt idx="1020">
                  <c:v>1220</c:v>
                </c:pt>
                <c:pt idx="1021">
                  <c:v>1221</c:v>
                </c:pt>
                <c:pt idx="1022">
                  <c:v>1222</c:v>
                </c:pt>
                <c:pt idx="1023">
                  <c:v>1223</c:v>
                </c:pt>
                <c:pt idx="1024">
                  <c:v>1224</c:v>
                </c:pt>
                <c:pt idx="1025">
                  <c:v>1225</c:v>
                </c:pt>
                <c:pt idx="1026">
                  <c:v>1226</c:v>
                </c:pt>
                <c:pt idx="1027">
                  <c:v>1227</c:v>
                </c:pt>
                <c:pt idx="1028">
                  <c:v>1228</c:v>
                </c:pt>
                <c:pt idx="1029">
                  <c:v>1229</c:v>
                </c:pt>
                <c:pt idx="1030">
                  <c:v>1230</c:v>
                </c:pt>
                <c:pt idx="1031">
                  <c:v>1231</c:v>
                </c:pt>
                <c:pt idx="1032">
                  <c:v>1232</c:v>
                </c:pt>
                <c:pt idx="1033">
                  <c:v>1233</c:v>
                </c:pt>
                <c:pt idx="1034">
                  <c:v>1234</c:v>
                </c:pt>
                <c:pt idx="1035">
                  <c:v>1235</c:v>
                </c:pt>
                <c:pt idx="1036">
                  <c:v>1236</c:v>
                </c:pt>
                <c:pt idx="1037">
                  <c:v>1237</c:v>
                </c:pt>
                <c:pt idx="1038">
                  <c:v>1238</c:v>
                </c:pt>
                <c:pt idx="1039">
                  <c:v>1239</c:v>
                </c:pt>
                <c:pt idx="1040">
                  <c:v>1240</c:v>
                </c:pt>
                <c:pt idx="1041">
                  <c:v>1241</c:v>
                </c:pt>
                <c:pt idx="1042">
                  <c:v>1242</c:v>
                </c:pt>
                <c:pt idx="1043">
                  <c:v>1243</c:v>
                </c:pt>
                <c:pt idx="1044">
                  <c:v>1244</c:v>
                </c:pt>
                <c:pt idx="1045">
                  <c:v>1245</c:v>
                </c:pt>
                <c:pt idx="1046">
                  <c:v>1246</c:v>
                </c:pt>
                <c:pt idx="1047">
                  <c:v>1247</c:v>
                </c:pt>
                <c:pt idx="1048">
                  <c:v>1248</c:v>
                </c:pt>
                <c:pt idx="1049">
                  <c:v>1249</c:v>
                </c:pt>
                <c:pt idx="1050">
                  <c:v>1250</c:v>
                </c:pt>
                <c:pt idx="1051">
                  <c:v>1251</c:v>
                </c:pt>
                <c:pt idx="1052">
                  <c:v>1252</c:v>
                </c:pt>
                <c:pt idx="1053">
                  <c:v>1253</c:v>
                </c:pt>
                <c:pt idx="1054">
                  <c:v>1254</c:v>
                </c:pt>
                <c:pt idx="1055">
                  <c:v>1255</c:v>
                </c:pt>
                <c:pt idx="1056">
                  <c:v>1256</c:v>
                </c:pt>
                <c:pt idx="1057">
                  <c:v>1257</c:v>
                </c:pt>
                <c:pt idx="1058">
                  <c:v>1258</c:v>
                </c:pt>
                <c:pt idx="1059">
                  <c:v>1259</c:v>
                </c:pt>
                <c:pt idx="1060">
                  <c:v>1260</c:v>
                </c:pt>
                <c:pt idx="1061">
                  <c:v>1261</c:v>
                </c:pt>
                <c:pt idx="1062">
                  <c:v>1262</c:v>
                </c:pt>
                <c:pt idx="1063">
                  <c:v>1263</c:v>
                </c:pt>
                <c:pt idx="1064">
                  <c:v>1264</c:v>
                </c:pt>
                <c:pt idx="1065">
                  <c:v>1265</c:v>
                </c:pt>
                <c:pt idx="1066">
                  <c:v>1266</c:v>
                </c:pt>
                <c:pt idx="1067">
                  <c:v>1267</c:v>
                </c:pt>
                <c:pt idx="1068">
                  <c:v>1268</c:v>
                </c:pt>
                <c:pt idx="1069">
                  <c:v>1269</c:v>
                </c:pt>
                <c:pt idx="1070">
                  <c:v>1270</c:v>
                </c:pt>
                <c:pt idx="1071">
                  <c:v>1271</c:v>
                </c:pt>
                <c:pt idx="1072">
                  <c:v>1272</c:v>
                </c:pt>
                <c:pt idx="1073">
                  <c:v>1273</c:v>
                </c:pt>
                <c:pt idx="1074">
                  <c:v>1274</c:v>
                </c:pt>
                <c:pt idx="1075">
                  <c:v>1275</c:v>
                </c:pt>
                <c:pt idx="1076">
                  <c:v>1276</c:v>
                </c:pt>
                <c:pt idx="1077">
                  <c:v>1277</c:v>
                </c:pt>
                <c:pt idx="1078">
                  <c:v>1278</c:v>
                </c:pt>
                <c:pt idx="1079">
                  <c:v>1279</c:v>
                </c:pt>
                <c:pt idx="1080">
                  <c:v>1280</c:v>
                </c:pt>
                <c:pt idx="1081">
                  <c:v>1281</c:v>
                </c:pt>
                <c:pt idx="1082">
                  <c:v>1282</c:v>
                </c:pt>
                <c:pt idx="1083">
                  <c:v>1283</c:v>
                </c:pt>
                <c:pt idx="1084">
                  <c:v>1284</c:v>
                </c:pt>
                <c:pt idx="1085">
                  <c:v>1285</c:v>
                </c:pt>
                <c:pt idx="1086">
                  <c:v>1286</c:v>
                </c:pt>
                <c:pt idx="1087">
                  <c:v>1287</c:v>
                </c:pt>
                <c:pt idx="1088">
                  <c:v>1288</c:v>
                </c:pt>
                <c:pt idx="1089">
                  <c:v>1289</c:v>
                </c:pt>
                <c:pt idx="1090">
                  <c:v>1290</c:v>
                </c:pt>
                <c:pt idx="1091">
                  <c:v>1291</c:v>
                </c:pt>
                <c:pt idx="1092">
                  <c:v>1292</c:v>
                </c:pt>
                <c:pt idx="1093">
                  <c:v>1293</c:v>
                </c:pt>
                <c:pt idx="1094">
                  <c:v>1294</c:v>
                </c:pt>
                <c:pt idx="1095">
                  <c:v>1295</c:v>
                </c:pt>
                <c:pt idx="1096">
                  <c:v>1296</c:v>
                </c:pt>
                <c:pt idx="1097">
                  <c:v>1297</c:v>
                </c:pt>
                <c:pt idx="1098">
                  <c:v>1298</c:v>
                </c:pt>
                <c:pt idx="1099">
                  <c:v>1299</c:v>
                </c:pt>
                <c:pt idx="1100">
                  <c:v>1300</c:v>
                </c:pt>
                <c:pt idx="1101">
                  <c:v>1301</c:v>
                </c:pt>
                <c:pt idx="1102">
                  <c:v>1302</c:v>
                </c:pt>
                <c:pt idx="1103">
                  <c:v>1303</c:v>
                </c:pt>
                <c:pt idx="1104">
                  <c:v>1304</c:v>
                </c:pt>
                <c:pt idx="1105">
                  <c:v>1305</c:v>
                </c:pt>
                <c:pt idx="1106">
                  <c:v>1306</c:v>
                </c:pt>
                <c:pt idx="1107">
                  <c:v>1307</c:v>
                </c:pt>
                <c:pt idx="1108">
                  <c:v>1308</c:v>
                </c:pt>
                <c:pt idx="1109">
                  <c:v>1309</c:v>
                </c:pt>
                <c:pt idx="1110">
                  <c:v>1310</c:v>
                </c:pt>
                <c:pt idx="1111">
                  <c:v>1311</c:v>
                </c:pt>
                <c:pt idx="1112">
                  <c:v>1312</c:v>
                </c:pt>
                <c:pt idx="1113">
                  <c:v>1313</c:v>
                </c:pt>
                <c:pt idx="1114">
                  <c:v>1314</c:v>
                </c:pt>
                <c:pt idx="1115">
                  <c:v>1315</c:v>
                </c:pt>
                <c:pt idx="1116">
                  <c:v>1316</c:v>
                </c:pt>
                <c:pt idx="1117">
                  <c:v>1317</c:v>
                </c:pt>
                <c:pt idx="1118">
                  <c:v>1318</c:v>
                </c:pt>
                <c:pt idx="1119">
                  <c:v>1319</c:v>
                </c:pt>
                <c:pt idx="1120">
                  <c:v>1320</c:v>
                </c:pt>
                <c:pt idx="1121">
                  <c:v>1321</c:v>
                </c:pt>
                <c:pt idx="1122">
                  <c:v>1322</c:v>
                </c:pt>
                <c:pt idx="1123">
                  <c:v>1323</c:v>
                </c:pt>
                <c:pt idx="1124">
                  <c:v>1324</c:v>
                </c:pt>
                <c:pt idx="1125">
                  <c:v>1325</c:v>
                </c:pt>
                <c:pt idx="1126">
                  <c:v>1326</c:v>
                </c:pt>
                <c:pt idx="1127">
                  <c:v>1327</c:v>
                </c:pt>
                <c:pt idx="1128">
                  <c:v>1328</c:v>
                </c:pt>
                <c:pt idx="1129">
                  <c:v>1329</c:v>
                </c:pt>
                <c:pt idx="1130">
                  <c:v>1330</c:v>
                </c:pt>
                <c:pt idx="1131">
                  <c:v>1331</c:v>
                </c:pt>
                <c:pt idx="1132">
                  <c:v>1332</c:v>
                </c:pt>
                <c:pt idx="1133">
                  <c:v>1333</c:v>
                </c:pt>
                <c:pt idx="1134">
                  <c:v>1334</c:v>
                </c:pt>
                <c:pt idx="1135">
                  <c:v>1335</c:v>
                </c:pt>
                <c:pt idx="1136">
                  <c:v>1336</c:v>
                </c:pt>
                <c:pt idx="1137">
                  <c:v>1337</c:v>
                </c:pt>
                <c:pt idx="1138">
                  <c:v>1338</c:v>
                </c:pt>
                <c:pt idx="1139">
                  <c:v>1339</c:v>
                </c:pt>
                <c:pt idx="1140">
                  <c:v>1340</c:v>
                </c:pt>
                <c:pt idx="1141">
                  <c:v>1341</c:v>
                </c:pt>
                <c:pt idx="1142">
                  <c:v>1342</c:v>
                </c:pt>
                <c:pt idx="1143">
                  <c:v>1343</c:v>
                </c:pt>
                <c:pt idx="1144">
                  <c:v>1344</c:v>
                </c:pt>
                <c:pt idx="1145">
                  <c:v>1345</c:v>
                </c:pt>
                <c:pt idx="1146">
                  <c:v>1346</c:v>
                </c:pt>
                <c:pt idx="1147">
                  <c:v>1347</c:v>
                </c:pt>
                <c:pt idx="1148">
                  <c:v>1348</c:v>
                </c:pt>
                <c:pt idx="1149">
                  <c:v>1349</c:v>
                </c:pt>
                <c:pt idx="1150">
                  <c:v>1350</c:v>
                </c:pt>
                <c:pt idx="1151">
                  <c:v>1351</c:v>
                </c:pt>
                <c:pt idx="1152">
                  <c:v>1352</c:v>
                </c:pt>
                <c:pt idx="1153">
                  <c:v>1353</c:v>
                </c:pt>
                <c:pt idx="1154">
                  <c:v>1354</c:v>
                </c:pt>
                <c:pt idx="1155">
                  <c:v>1355</c:v>
                </c:pt>
                <c:pt idx="1156">
                  <c:v>1356</c:v>
                </c:pt>
                <c:pt idx="1157">
                  <c:v>1357</c:v>
                </c:pt>
                <c:pt idx="1158">
                  <c:v>1358</c:v>
                </c:pt>
                <c:pt idx="1159">
                  <c:v>1359</c:v>
                </c:pt>
                <c:pt idx="1160">
                  <c:v>1360</c:v>
                </c:pt>
                <c:pt idx="1161">
                  <c:v>1361</c:v>
                </c:pt>
                <c:pt idx="1162">
                  <c:v>1362</c:v>
                </c:pt>
                <c:pt idx="1163">
                  <c:v>1363</c:v>
                </c:pt>
                <c:pt idx="1164">
                  <c:v>1364</c:v>
                </c:pt>
                <c:pt idx="1165">
                  <c:v>1365</c:v>
                </c:pt>
                <c:pt idx="1166">
                  <c:v>1366</c:v>
                </c:pt>
                <c:pt idx="1167">
                  <c:v>1367</c:v>
                </c:pt>
                <c:pt idx="1168">
                  <c:v>1368</c:v>
                </c:pt>
                <c:pt idx="1169">
                  <c:v>1369</c:v>
                </c:pt>
                <c:pt idx="1170">
                  <c:v>1370</c:v>
                </c:pt>
                <c:pt idx="1171">
                  <c:v>1371</c:v>
                </c:pt>
                <c:pt idx="1172">
                  <c:v>1372</c:v>
                </c:pt>
                <c:pt idx="1173">
                  <c:v>1373</c:v>
                </c:pt>
                <c:pt idx="1174">
                  <c:v>1374</c:v>
                </c:pt>
                <c:pt idx="1175">
                  <c:v>1375</c:v>
                </c:pt>
                <c:pt idx="1176">
                  <c:v>1376</c:v>
                </c:pt>
                <c:pt idx="1177">
                  <c:v>1377</c:v>
                </c:pt>
                <c:pt idx="1178">
                  <c:v>1378</c:v>
                </c:pt>
                <c:pt idx="1179">
                  <c:v>1379</c:v>
                </c:pt>
                <c:pt idx="1180">
                  <c:v>1380</c:v>
                </c:pt>
                <c:pt idx="1181">
                  <c:v>1381</c:v>
                </c:pt>
                <c:pt idx="1182">
                  <c:v>1382</c:v>
                </c:pt>
                <c:pt idx="1183">
                  <c:v>1383</c:v>
                </c:pt>
                <c:pt idx="1184">
                  <c:v>1384</c:v>
                </c:pt>
                <c:pt idx="1185">
                  <c:v>1385</c:v>
                </c:pt>
                <c:pt idx="1186">
                  <c:v>1386</c:v>
                </c:pt>
                <c:pt idx="1187">
                  <c:v>1387</c:v>
                </c:pt>
                <c:pt idx="1188">
                  <c:v>1388</c:v>
                </c:pt>
                <c:pt idx="1189">
                  <c:v>1389</c:v>
                </c:pt>
                <c:pt idx="1190">
                  <c:v>1390</c:v>
                </c:pt>
                <c:pt idx="1191">
                  <c:v>1391</c:v>
                </c:pt>
                <c:pt idx="1192">
                  <c:v>1392</c:v>
                </c:pt>
                <c:pt idx="1193">
                  <c:v>1393</c:v>
                </c:pt>
                <c:pt idx="1194">
                  <c:v>1394</c:v>
                </c:pt>
                <c:pt idx="1195">
                  <c:v>1395</c:v>
                </c:pt>
                <c:pt idx="1196">
                  <c:v>1396</c:v>
                </c:pt>
                <c:pt idx="1197">
                  <c:v>1397</c:v>
                </c:pt>
                <c:pt idx="1198">
                  <c:v>1398</c:v>
                </c:pt>
                <c:pt idx="1199">
                  <c:v>1399</c:v>
                </c:pt>
                <c:pt idx="1200">
                  <c:v>1400</c:v>
                </c:pt>
                <c:pt idx="1201">
                  <c:v>1401</c:v>
                </c:pt>
                <c:pt idx="1202">
                  <c:v>1402</c:v>
                </c:pt>
                <c:pt idx="1203">
                  <c:v>1403</c:v>
                </c:pt>
                <c:pt idx="1204">
                  <c:v>1404</c:v>
                </c:pt>
                <c:pt idx="1205">
                  <c:v>1405</c:v>
                </c:pt>
                <c:pt idx="1206">
                  <c:v>1406</c:v>
                </c:pt>
                <c:pt idx="1207">
                  <c:v>1407</c:v>
                </c:pt>
                <c:pt idx="1208">
                  <c:v>1408</c:v>
                </c:pt>
                <c:pt idx="1209">
                  <c:v>1409</c:v>
                </c:pt>
                <c:pt idx="1210">
                  <c:v>1410</c:v>
                </c:pt>
                <c:pt idx="1211">
                  <c:v>1411</c:v>
                </c:pt>
                <c:pt idx="1212">
                  <c:v>1412</c:v>
                </c:pt>
                <c:pt idx="1213">
                  <c:v>1413</c:v>
                </c:pt>
                <c:pt idx="1214">
                  <c:v>1414</c:v>
                </c:pt>
                <c:pt idx="1215">
                  <c:v>1415</c:v>
                </c:pt>
                <c:pt idx="1216">
                  <c:v>1416</c:v>
                </c:pt>
                <c:pt idx="1217">
                  <c:v>1417</c:v>
                </c:pt>
                <c:pt idx="1218">
                  <c:v>1418</c:v>
                </c:pt>
                <c:pt idx="1219">
                  <c:v>1419</c:v>
                </c:pt>
                <c:pt idx="1220">
                  <c:v>1420</c:v>
                </c:pt>
                <c:pt idx="1221">
                  <c:v>1421</c:v>
                </c:pt>
                <c:pt idx="1222">
                  <c:v>1422</c:v>
                </c:pt>
                <c:pt idx="1223">
                  <c:v>1423</c:v>
                </c:pt>
                <c:pt idx="1224">
                  <c:v>1424</c:v>
                </c:pt>
                <c:pt idx="1225">
                  <c:v>1425</c:v>
                </c:pt>
                <c:pt idx="1226">
                  <c:v>1426</c:v>
                </c:pt>
                <c:pt idx="1227">
                  <c:v>1427</c:v>
                </c:pt>
                <c:pt idx="1228">
                  <c:v>1428</c:v>
                </c:pt>
                <c:pt idx="1229">
                  <c:v>1429</c:v>
                </c:pt>
                <c:pt idx="1230">
                  <c:v>1430</c:v>
                </c:pt>
                <c:pt idx="1231">
                  <c:v>1431</c:v>
                </c:pt>
                <c:pt idx="1232">
                  <c:v>1432</c:v>
                </c:pt>
                <c:pt idx="1233">
                  <c:v>1433</c:v>
                </c:pt>
                <c:pt idx="1234">
                  <c:v>1434</c:v>
                </c:pt>
                <c:pt idx="1235">
                  <c:v>1435</c:v>
                </c:pt>
                <c:pt idx="1236">
                  <c:v>1436</c:v>
                </c:pt>
                <c:pt idx="1237">
                  <c:v>1437</c:v>
                </c:pt>
                <c:pt idx="1238">
                  <c:v>1438</c:v>
                </c:pt>
                <c:pt idx="1239">
                  <c:v>1439</c:v>
                </c:pt>
                <c:pt idx="1240">
                  <c:v>1440</c:v>
                </c:pt>
                <c:pt idx="1241">
                  <c:v>1441</c:v>
                </c:pt>
                <c:pt idx="1242">
                  <c:v>1442</c:v>
                </c:pt>
                <c:pt idx="1243">
                  <c:v>1443</c:v>
                </c:pt>
                <c:pt idx="1244">
                  <c:v>1444</c:v>
                </c:pt>
                <c:pt idx="1245">
                  <c:v>1445</c:v>
                </c:pt>
                <c:pt idx="1246">
                  <c:v>1446</c:v>
                </c:pt>
                <c:pt idx="1247">
                  <c:v>1447</c:v>
                </c:pt>
                <c:pt idx="1248">
                  <c:v>1448</c:v>
                </c:pt>
                <c:pt idx="1249">
                  <c:v>1449</c:v>
                </c:pt>
                <c:pt idx="1250">
                  <c:v>1450</c:v>
                </c:pt>
                <c:pt idx="1251">
                  <c:v>1451</c:v>
                </c:pt>
                <c:pt idx="1252">
                  <c:v>1452</c:v>
                </c:pt>
                <c:pt idx="1253">
                  <c:v>1453</c:v>
                </c:pt>
                <c:pt idx="1254">
                  <c:v>1454</c:v>
                </c:pt>
                <c:pt idx="1255">
                  <c:v>1455</c:v>
                </c:pt>
                <c:pt idx="1256">
                  <c:v>1456</c:v>
                </c:pt>
                <c:pt idx="1257">
                  <c:v>1457</c:v>
                </c:pt>
                <c:pt idx="1258">
                  <c:v>1458</c:v>
                </c:pt>
                <c:pt idx="1259">
                  <c:v>1459</c:v>
                </c:pt>
                <c:pt idx="1260">
                  <c:v>1460</c:v>
                </c:pt>
                <c:pt idx="1261">
                  <c:v>1461</c:v>
                </c:pt>
                <c:pt idx="1262">
                  <c:v>1462</c:v>
                </c:pt>
                <c:pt idx="1263">
                  <c:v>1463</c:v>
                </c:pt>
                <c:pt idx="1264">
                  <c:v>1464</c:v>
                </c:pt>
                <c:pt idx="1265">
                  <c:v>1465</c:v>
                </c:pt>
                <c:pt idx="1266">
                  <c:v>1466</c:v>
                </c:pt>
                <c:pt idx="1267">
                  <c:v>1467</c:v>
                </c:pt>
                <c:pt idx="1268">
                  <c:v>1468</c:v>
                </c:pt>
                <c:pt idx="1269">
                  <c:v>1469</c:v>
                </c:pt>
                <c:pt idx="1270">
                  <c:v>1470</c:v>
                </c:pt>
                <c:pt idx="1271">
                  <c:v>1471</c:v>
                </c:pt>
                <c:pt idx="1272">
                  <c:v>1472</c:v>
                </c:pt>
                <c:pt idx="1273">
                  <c:v>1473</c:v>
                </c:pt>
                <c:pt idx="1274">
                  <c:v>1474</c:v>
                </c:pt>
                <c:pt idx="1275">
                  <c:v>1475</c:v>
                </c:pt>
                <c:pt idx="1276">
                  <c:v>1476</c:v>
                </c:pt>
                <c:pt idx="1277">
                  <c:v>1477</c:v>
                </c:pt>
                <c:pt idx="1278">
                  <c:v>1478</c:v>
                </c:pt>
                <c:pt idx="1279">
                  <c:v>1479</c:v>
                </c:pt>
                <c:pt idx="1280">
                  <c:v>1480</c:v>
                </c:pt>
                <c:pt idx="1281">
                  <c:v>1481</c:v>
                </c:pt>
                <c:pt idx="1282">
                  <c:v>1482</c:v>
                </c:pt>
                <c:pt idx="1283">
                  <c:v>1483</c:v>
                </c:pt>
                <c:pt idx="1284">
                  <c:v>1484</c:v>
                </c:pt>
                <c:pt idx="1285">
                  <c:v>1485</c:v>
                </c:pt>
                <c:pt idx="1286">
                  <c:v>1486</c:v>
                </c:pt>
                <c:pt idx="1287">
                  <c:v>1487</c:v>
                </c:pt>
                <c:pt idx="1288">
                  <c:v>1488</c:v>
                </c:pt>
                <c:pt idx="1289">
                  <c:v>1489</c:v>
                </c:pt>
                <c:pt idx="1290">
                  <c:v>1490</c:v>
                </c:pt>
                <c:pt idx="1291">
                  <c:v>1491</c:v>
                </c:pt>
                <c:pt idx="1292">
                  <c:v>1492</c:v>
                </c:pt>
                <c:pt idx="1293">
                  <c:v>1493</c:v>
                </c:pt>
                <c:pt idx="1294">
                  <c:v>1494</c:v>
                </c:pt>
                <c:pt idx="1295">
                  <c:v>1495</c:v>
                </c:pt>
                <c:pt idx="1296">
                  <c:v>1496</c:v>
                </c:pt>
                <c:pt idx="1297">
                  <c:v>1497</c:v>
                </c:pt>
                <c:pt idx="1298">
                  <c:v>1498</c:v>
                </c:pt>
                <c:pt idx="1299">
                  <c:v>1499</c:v>
                </c:pt>
                <c:pt idx="1300">
                  <c:v>1500</c:v>
                </c:pt>
              </c:numCache>
            </c:numRef>
          </c:cat>
          <c:val>
            <c:numRef>
              <c:f>Lsst_VA_1605_Ag_Al!$AV$3:$AV$1303</c:f>
              <c:numCache>
                <c:formatCode>General</c:formatCode>
                <c:ptCount val="1301"/>
                <c:pt idx="0">
                  <c:v>4.9132999999999996</c:v>
                </c:pt>
                <c:pt idx="1">
                  <c:v>5.0805999999999996</c:v>
                </c:pt>
                <c:pt idx="2">
                  <c:v>5.3106999999999998</c:v>
                </c:pt>
                <c:pt idx="3">
                  <c:v>5.5338000000000003</c:v>
                </c:pt>
                <c:pt idx="4">
                  <c:v>5.7317</c:v>
                </c:pt>
                <c:pt idx="5">
                  <c:v>5.9672999999999998</c:v>
                </c:pt>
                <c:pt idx="6">
                  <c:v>6.1417000000000002</c:v>
                </c:pt>
                <c:pt idx="7">
                  <c:v>6.3371000000000004</c:v>
                </c:pt>
                <c:pt idx="8">
                  <c:v>6.5490000000000004</c:v>
                </c:pt>
                <c:pt idx="9">
                  <c:v>6.7523999999999997</c:v>
                </c:pt>
                <c:pt idx="10">
                  <c:v>6.9413999999999998</c:v>
                </c:pt>
                <c:pt idx="11">
                  <c:v>7.1375000000000002</c:v>
                </c:pt>
                <c:pt idx="12">
                  <c:v>7.3098999999999998</c:v>
                </c:pt>
                <c:pt idx="13">
                  <c:v>7.4824000000000002</c:v>
                </c:pt>
                <c:pt idx="14">
                  <c:v>7.6928000000000001</c:v>
                </c:pt>
                <c:pt idx="15">
                  <c:v>7.8327999999999998</c:v>
                </c:pt>
                <c:pt idx="16">
                  <c:v>8.0282</c:v>
                </c:pt>
                <c:pt idx="17">
                  <c:v>8.1708999999999996</c:v>
                </c:pt>
                <c:pt idx="18">
                  <c:v>8.3293999999999997</c:v>
                </c:pt>
                <c:pt idx="19">
                  <c:v>8.5068999999999999</c:v>
                </c:pt>
                <c:pt idx="20">
                  <c:v>8.6623999999999999</c:v>
                </c:pt>
                <c:pt idx="21">
                  <c:v>8.8092000000000006</c:v>
                </c:pt>
                <c:pt idx="22">
                  <c:v>8.9478000000000009</c:v>
                </c:pt>
                <c:pt idx="23">
                  <c:v>9.1259999999999994</c:v>
                </c:pt>
                <c:pt idx="24">
                  <c:v>9.2530999999999999</c:v>
                </c:pt>
                <c:pt idx="25">
                  <c:v>9.4130000000000003</c:v>
                </c:pt>
                <c:pt idx="26">
                  <c:v>9.5719999999999992</c:v>
                </c:pt>
                <c:pt idx="27">
                  <c:v>9.7528000000000006</c:v>
                </c:pt>
                <c:pt idx="28">
                  <c:v>9.8816000000000006</c:v>
                </c:pt>
                <c:pt idx="29">
                  <c:v>10.065</c:v>
                </c:pt>
                <c:pt idx="30">
                  <c:v>10.254</c:v>
                </c:pt>
                <c:pt idx="31">
                  <c:v>10.352</c:v>
                </c:pt>
                <c:pt idx="32">
                  <c:v>10.547000000000001</c:v>
                </c:pt>
                <c:pt idx="33">
                  <c:v>10.72</c:v>
                </c:pt>
                <c:pt idx="34">
                  <c:v>10.847</c:v>
                </c:pt>
                <c:pt idx="35">
                  <c:v>10.967000000000001</c:v>
                </c:pt>
                <c:pt idx="36">
                  <c:v>11.131</c:v>
                </c:pt>
                <c:pt idx="37">
                  <c:v>11.307</c:v>
                </c:pt>
                <c:pt idx="38">
                  <c:v>11.417</c:v>
                </c:pt>
                <c:pt idx="39">
                  <c:v>11.541</c:v>
                </c:pt>
                <c:pt idx="40">
                  <c:v>11.7</c:v>
                </c:pt>
                <c:pt idx="41">
                  <c:v>11.867000000000001</c:v>
                </c:pt>
                <c:pt idx="42">
                  <c:v>11.942</c:v>
                </c:pt>
                <c:pt idx="43">
                  <c:v>12.076000000000001</c:v>
                </c:pt>
                <c:pt idx="44">
                  <c:v>12.252000000000001</c:v>
                </c:pt>
                <c:pt idx="45">
                  <c:v>12.334</c:v>
                </c:pt>
                <c:pt idx="46">
                  <c:v>12.473000000000001</c:v>
                </c:pt>
                <c:pt idx="47">
                  <c:v>12.615</c:v>
                </c:pt>
                <c:pt idx="48">
                  <c:v>12.717000000000001</c:v>
                </c:pt>
                <c:pt idx="49">
                  <c:v>12.712</c:v>
                </c:pt>
                <c:pt idx="50">
                  <c:v>12.901999999999999</c:v>
                </c:pt>
                <c:pt idx="51">
                  <c:v>13.053000000000001</c:v>
                </c:pt>
                <c:pt idx="52">
                  <c:v>13.254</c:v>
                </c:pt>
                <c:pt idx="53">
                  <c:v>13.204000000000001</c:v>
                </c:pt>
                <c:pt idx="54">
                  <c:v>13.519</c:v>
                </c:pt>
                <c:pt idx="55">
                  <c:v>13.303000000000001</c:v>
                </c:pt>
                <c:pt idx="56">
                  <c:v>13.552</c:v>
                </c:pt>
                <c:pt idx="57">
                  <c:v>13.561999999999999</c:v>
                </c:pt>
                <c:pt idx="58">
                  <c:v>13.617000000000001</c:v>
                </c:pt>
                <c:pt idx="59">
                  <c:v>13.85</c:v>
                </c:pt>
                <c:pt idx="60">
                  <c:v>13.9</c:v>
                </c:pt>
                <c:pt idx="61">
                  <c:v>13.913</c:v>
                </c:pt>
                <c:pt idx="62">
                  <c:v>13.920999999999999</c:v>
                </c:pt>
                <c:pt idx="63">
                  <c:v>13.994999999999999</c:v>
                </c:pt>
                <c:pt idx="64">
                  <c:v>14.105</c:v>
                </c:pt>
                <c:pt idx="65">
                  <c:v>14.157</c:v>
                </c:pt>
                <c:pt idx="66">
                  <c:v>14.111000000000001</c:v>
                </c:pt>
                <c:pt idx="67">
                  <c:v>14.196</c:v>
                </c:pt>
                <c:pt idx="68">
                  <c:v>14.157999999999999</c:v>
                </c:pt>
                <c:pt idx="69">
                  <c:v>14.157999999999999</c:v>
                </c:pt>
                <c:pt idx="70">
                  <c:v>14.125999999999999</c:v>
                </c:pt>
                <c:pt idx="71">
                  <c:v>14.253</c:v>
                </c:pt>
                <c:pt idx="72">
                  <c:v>14.087999999999999</c:v>
                </c:pt>
                <c:pt idx="73">
                  <c:v>14.154999999999999</c:v>
                </c:pt>
                <c:pt idx="74">
                  <c:v>14.131</c:v>
                </c:pt>
                <c:pt idx="75">
                  <c:v>14.082000000000001</c:v>
                </c:pt>
                <c:pt idx="76">
                  <c:v>14.015000000000001</c:v>
                </c:pt>
                <c:pt idx="77">
                  <c:v>13.920999999999999</c:v>
                </c:pt>
                <c:pt idx="78">
                  <c:v>13.912000000000001</c:v>
                </c:pt>
                <c:pt idx="79">
                  <c:v>13.805999999999999</c:v>
                </c:pt>
                <c:pt idx="80">
                  <c:v>13.704000000000001</c:v>
                </c:pt>
                <c:pt idx="81">
                  <c:v>13.651</c:v>
                </c:pt>
                <c:pt idx="82">
                  <c:v>13.534000000000001</c:v>
                </c:pt>
                <c:pt idx="83">
                  <c:v>13.414</c:v>
                </c:pt>
                <c:pt idx="84">
                  <c:v>13.29</c:v>
                </c:pt>
                <c:pt idx="85">
                  <c:v>13.192</c:v>
                </c:pt>
                <c:pt idx="86">
                  <c:v>13.002000000000001</c:v>
                </c:pt>
                <c:pt idx="87">
                  <c:v>12.878</c:v>
                </c:pt>
                <c:pt idx="88">
                  <c:v>12.651999999999999</c:v>
                </c:pt>
                <c:pt idx="89">
                  <c:v>12.497</c:v>
                </c:pt>
                <c:pt idx="90">
                  <c:v>12.401999999999999</c:v>
                </c:pt>
                <c:pt idx="91">
                  <c:v>12.198</c:v>
                </c:pt>
                <c:pt idx="92">
                  <c:v>11.987</c:v>
                </c:pt>
                <c:pt idx="93">
                  <c:v>11.744</c:v>
                </c:pt>
                <c:pt idx="94">
                  <c:v>11.5</c:v>
                </c:pt>
                <c:pt idx="95">
                  <c:v>11.226000000000001</c:v>
                </c:pt>
                <c:pt idx="96">
                  <c:v>10.993</c:v>
                </c:pt>
                <c:pt idx="97">
                  <c:v>10.69</c:v>
                </c:pt>
                <c:pt idx="98">
                  <c:v>10.269</c:v>
                </c:pt>
                <c:pt idx="99">
                  <c:v>9.8823000000000008</c:v>
                </c:pt>
                <c:pt idx="100">
                  <c:v>9.4901999999999997</c:v>
                </c:pt>
                <c:pt idx="101">
                  <c:v>9.1041000000000007</c:v>
                </c:pt>
                <c:pt idx="102">
                  <c:v>8.5760000000000005</c:v>
                </c:pt>
                <c:pt idx="103">
                  <c:v>8.0934000000000008</c:v>
                </c:pt>
                <c:pt idx="104">
                  <c:v>7.5730000000000004</c:v>
                </c:pt>
                <c:pt idx="105">
                  <c:v>7.0972</c:v>
                </c:pt>
                <c:pt idx="106">
                  <c:v>6.5067000000000004</c:v>
                </c:pt>
                <c:pt idx="107">
                  <c:v>6.0122999999999998</c:v>
                </c:pt>
                <c:pt idx="108">
                  <c:v>5.5046999999999997</c:v>
                </c:pt>
                <c:pt idx="109">
                  <c:v>5.0121000000000002</c:v>
                </c:pt>
                <c:pt idx="110">
                  <c:v>4.4260999999999999</c:v>
                </c:pt>
                <c:pt idx="111">
                  <c:v>3.9742999999999999</c:v>
                </c:pt>
                <c:pt idx="112">
                  <c:v>3.4392999999999998</c:v>
                </c:pt>
                <c:pt idx="113">
                  <c:v>2.8374000000000001</c:v>
                </c:pt>
                <c:pt idx="114">
                  <c:v>2.2429000000000001</c:v>
                </c:pt>
                <c:pt idx="115">
                  <c:v>1.7329000000000001</c:v>
                </c:pt>
                <c:pt idx="116">
                  <c:v>1.2161999999999999</c:v>
                </c:pt>
                <c:pt idx="117">
                  <c:v>0.80159999999999998</c:v>
                </c:pt>
                <c:pt idx="118">
                  <c:v>0.50897999999999999</c:v>
                </c:pt>
                <c:pt idx="119">
                  <c:v>0.87409999999999999</c:v>
                </c:pt>
                <c:pt idx="120">
                  <c:v>1.1706000000000001</c:v>
                </c:pt>
                <c:pt idx="121">
                  <c:v>2.1981000000000002</c:v>
                </c:pt>
                <c:pt idx="122">
                  <c:v>3.8732000000000002</c:v>
                </c:pt>
                <c:pt idx="123">
                  <c:v>6.0633999999999997</c:v>
                </c:pt>
                <c:pt idx="124">
                  <c:v>8.7683999999999997</c:v>
                </c:pt>
                <c:pt idx="125">
                  <c:v>11.935</c:v>
                </c:pt>
                <c:pt idx="126">
                  <c:v>15.568</c:v>
                </c:pt>
                <c:pt idx="127">
                  <c:v>19.574000000000002</c:v>
                </c:pt>
                <c:pt idx="128">
                  <c:v>23.722000000000001</c:v>
                </c:pt>
                <c:pt idx="129">
                  <c:v>27.998999999999999</c:v>
                </c:pt>
                <c:pt idx="130">
                  <c:v>32.302999999999997</c:v>
                </c:pt>
                <c:pt idx="131">
                  <c:v>36.356999999999999</c:v>
                </c:pt>
                <c:pt idx="132">
                  <c:v>40.177999999999997</c:v>
                </c:pt>
                <c:pt idx="133">
                  <c:v>43.598999999999997</c:v>
                </c:pt>
                <c:pt idx="134">
                  <c:v>46.814999999999998</c:v>
                </c:pt>
                <c:pt idx="135">
                  <c:v>49.686</c:v>
                </c:pt>
                <c:pt idx="136">
                  <c:v>52.213999999999999</c:v>
                </c:pt>
                <c:pt idx="137">
                  <c:v>54.588000000000001</c:v>
                </c:pt>
                <c:pt idx="138">
                  <c:v>56.78</c:v>
                </c:pt>
                <c:pt idx="139">
                  <c:v>58.649000000000001</c:v>
                </c:pt>
                <c:pt idx="140">
                  <c:v>60.363999999999997</c:v>
                </c:pt>
                <c:pt idx="141">
                  <c:v>61.975999999999999</c:v>
                </c:pt>
                <c:pt idx="142">
                  <c:v>63.405999999999999</c:v>
                </c:pt>
                <c:pt idx="143">
                  <c:v>64.647999999999996</c:v>
                </c:pt>
                <c:pt idx="144">
                  <c:v>65.872</c:v>
                </c:pt>
                <c:pt idx="145">
                  <c:v>66.960999999999999</c:v>
                </c:pt>
                <c:pt idx="146">
                  <c:v>67.95</c:v>
                </c:pt>
                <c:pt idx="147">
                  <c:v>68.84</c:v>
                </c:pt>
                <c:pt idx="148">
                  <c:v>69.69</c:v>
                </c:pt>
                <c:pt idx="149">
                  <c:v>70.441999999999993</c:v>
                </c:pt>
                <c:pt idx="150">
                  <c:v>71.171000000000006</c:v>
                </c:pt>
                <c:pt idx="151">
                  <c:v>71.787999999999997</c:v>
                </c:pt>
                <c:pt idx="152">
                  <c:v>72.408000000000001</c:v>
                </c:pt>
                <c:pt idx="153">
                  <c:v>72.975999999999999</c:v>
                </c:pt>
                <c:pt idx="154">
                  <c:v>73.507000000000005</c:v>
                </c:pt>
                <c:pt idx="155">
                  <c:v>73.97</c:v>
                </c:pt>
                <c:pt idx="156">
                  <c:v>74.432000000000002</c:v>
                </c:pt>
                <c:pt idx="157">
                  <c:v>74.897000000000006</c:v>
                </c:pt>
                <c:pt idx="158">
                  <c:v>75.313999999999993</c:v>
                </c:pt>
                <c:pt idx="159">
                  <c:v>75.707999999999998</c:v>
                </c:pt>
                <c:pt idx="160">
                  <c:v>76.05</c:v>
                </c:pt>
                <c:pt idx="161">
                  <c:v>76.430999999999997</c:v>
                </c:pt>
                <c:pt idx="162">
                  <c:v>76.790999999999997</c:v>
                </c:pt>
                <c:pt idx="163">
                  <c:v>77.063000000000002</c:v>
                </c:pt>
                <c:pt idx="164">
                  <c:v>77.358999999999995</c:v>
                </c:pt>
                <c:pt idx="165">
                  <c:v>77.744</c:v>
                </c:pt>
                <c:pt idx="166">
                  <c:v>78.018000000000001</c:v>
                </c:pt>
                <c:pt idx="167">
                  <c:v>78.308000000000007</c:v>
                </c:pt>
                <c:pt idx="168">
                  <c:v>78.614999999999995</c:v>
                </c:pt>
                <c:pt idx="169">
                  <c:v>78.858999999999995</c:v>
                </c:pt>
                <c:pt idx="170">
                  <c:v>79.125</c:v>
                </c:pt>
                <c:pt idx="171">
                  <c:v>79.373999999999995</c:v>
                </c:pt>
                <c:pt idx="172">
                  <c:v>79.63</c:v>
                </c:pt>
                <c:pt idx="173">
                  <c:v>79.900999999999996</c:v>
                </c:pt>
                <c:pt idx="174">
                  <c:v>80.168000000000006</c:v>
                </c:pt>
                <c:pt idx="175">
                  <c:v>80.429000000000002</c:v>
                </c:pt>
                <c:pt idx="176">
                  <c:v>80.67</c:v>
                </c:pt>
                <c:pt idx="177">
                  <c:v>80.926000000000002</c:v>
                </c:pt>
                <c:pt idx="178">
                  <c:v>81.161000000000001</c:v>
                </c:pt>
                <c:pt idx="179">
                  <c:v>81.415999999999997</c:v>
                </c:pt>
                <c:pt idx="180">
                  <c:v>81.646000000000001</c:v>
                </c:pt>
                <c:pt idx="181">
                  <c:v>81.881</c:v>
                </c:pt>
                <c:pt idx="182">
                  <c:v>82.155000000000001</c:v>
                </c:pt>
                <c:pt idx="183">
                  <c:v>82.424999999999997</c:v>
                </c:pt>
                <c:pt idx="184">
                  <c:v>82.647000000000006</c:v>
                </c:pt>
                <c:pt idx="185">
                  <c:v>82.894999999999996</c:v>
                </c:pt>
                <c:pt idx="186">
                  <c:v>83.12</c:v>
                </c:pt>
                <c:pt idx="187">
                  <c:v>83.340999999999994</c:v>
                </c:pt>
                <c:pt idx="188">
                  <c:v>83.600999999999999</c:v>
                </c:pt>
                <c:pt idx="189">
                  <c:v>83.822000000000003</c:v>
                </c:pt>
                <c:pt idx="190">
                  <c:v>84.052999999999997</c:v>
                </c:pt>
                <c:pt idx="191">
                  <c:v>84.284000000000006</c:v>
                </c:pt>
                <c:pt idx="192">
                  <c:v>84.525000000000006</c:v>
                </c:pt>
                <c:pt idx="193">
                  <c:v>84.742999999999995</c:v>
                </c:pt>
                <c:pt idx="194">
                  <c:v>84.954999999999998</c:v>
                </c:pt>
                <c:pt idx="195">
                  <c:v>85.15</c:v>
                </c:pt>
                <c:pt idx="196">
                  <c:v>85.394999999999996</c:v>
                </c:pt>
                <c:pt idx="197">
                  <c:v>85.584000000000003</c:v>
                </c:pt>
                <c:pt idx="198">
                  <c:v>85.807000000000002</c:v>
                </c:pt>
                <c:pt idx="199">
                  <c:v>86.019000000000005</c:v>
                </c:pt>
                <c:pt idx="200">
                  <c:v>86.215999999999994</c:v>
                </c:pt>
                <c:pt idx="201">
                  <c:v>86.424000000000007</c:v>
                </c:pt>
                <c:pt idx="202">
                  <c:v>86.635000000000005</c:v>
                </c:pt>
                <c:pt idx="203">
                  <c:v>86.778000000000006</c:v>
                </c:pt>
                <c:pt idx="204">
                  <c:v>86.947000000000003</c:v>
                </c:pt>
                <c:pt idx="205">
                  <c:v>87.177000000000007</c:v>
                </c:pt>
                <c:pt idx="206">
                  <c:v>87.349000000000004</c:v>
                </c:pt>
                <c:pt idx="207">
                  <c:v>87.513000000000005</c:v>
                </c:pt>
                <c:pt idx="208">
                  <c:v>87.718999999999994</c:v>
                </c:pt>
                <c:pt idx="209">
                  <c:v>87.863</c:v>
                </c:pt>
                <c:pt idx="210">
                  <c:v>88.013000000000005</c:v>
                </c:pt>
                <c:pt idx="211">
                  <c:v>88.224000000000004</c:v>
                </c:pt>
                <c:pt idx="212">
                  <c:v>88.355000000000004</c:v>
                </c:pt>
                <c:pt idx="213">
                  <c:v>88.492000000000004</c:v>
                </c:pt>
                <c:pt idx="214">
                  <c:v>88.661000000000001</c:v>
                </c:pt>
                <c:pt idx="215">
                  <c:v>88.793999999999997</c:v>
                </c:pt>
                <c:pt idx="216">
                  <c:v>88.950999999999993</c:v>
                </c:pt>
                <c:pt idx="217">
                  <c:v>89.105999999999995</c:v>
                </c:pt>
                <c:pt idx="218">
                  <c:v>89.198999999999998</c:v>
                </c:pt>
                <c:pt idx="219">
                  <c:v>89.358000000000004</c:v>
                </c:pt>
                <c:pt idx="220">
                  <c:v>89.481999999999999</c:v>
                </c:pt>
                <c:pt idx="221">
                  <c:v>89.594999999999999</c:v>
                </c:pt>
                <c:pt idx="222">
                  <c:v>89.739000000000004</c:v>
                </c:pt>
                <c:pt idx="223">
                  <c:v>89.855999999999995</c:v>
                </c:pt>
                <c:pt idx="224">
                  <c:v>89.965000000000003</c:v>
                </c:pt>
                <c:pt idx="225">
                  <c:v>90.081999999999994</c:v>
                </c:pt>
                <c:pt idx="226">
                  <c:v>90.149000000000001</c:v>
                </c:pt>
                <c:pt idx="227">
                  <c:v>90.301000000000002</c:v>
                </c:pt>
                <c:pt idx="228">
                  <c:v>90.39</c:v>
                </c:pt>
                <c:pt idx="229">
                  <c:v>90.492000000000004</c:v>
                </c:pt>
                <c:pt idx="230">
                  <c:v>90.617999999999995</c:v>
                </c:pt>
                <c:pt idx="231">
                  <c:v>90.703999999999994</c:v>
                </c:pt>
                <c:pt idx="232">
                  <c:v>90.819000000000003</c:v>
                </c:pt>
                <c:pt idx="233">
                  <c:v>90.902000000000001</c:v>
                </c:pt>
                <c:pt idx="234">
                  <c:v>91.012</c:v>
                </c:pt>
                <c:pt idx="235">
                  <c:v>91.087999999999994</c:v>
                </c:pt>
                <c:pt idx="236">
                  <c:v>91.177000000000007</c:v>
                </c:pt>
                <c:pt idx="237">
                  <c:v>91.247</c:v>
                </c:pt>
                <c:pt idx="238">
                  <c:v>91.338999999999999</c:v>
                </c:pt>
                <c:pt idx="239">
                  <c:v>91.433000000000007</c:v>
                </c:pt>
                <c:pt idx="240">
                  <c:v>91.537000000000006</c:v>
                </c:pt>
                <c:pt idx="241">
                  <c:v>91.613</c:v>
                </c:pt>
                <c:pt idx="242">
                  <c:v>91.691999999999993</c:v>
                </c:pt>
                <c:pt idx="243">
                  <c:v>91.77</c:v>
                </c:pt>
                <c:pt idx="244">
                  <c:v>91.822000000000003</c:v>
                </c:pt>
                <c:pt idx="245">
                  <c:v>91.905000000000001</c:v>
                </c:pt>
                <c:pt idx="246">
                  <c:v>91.962000000000003</c:v>
                </c:pt>
                <c:pt idx="247">
                  <c:v>92.028999999999996</c:v>
                </c:pt>
                <c:pt idx="248">
                  <c:v>92.102000000000004</c:v>
                </c:pt>
                <c:pt idx="249">
                  <c:v>92.165000000000006</c:v>
                </c:pt>
                <c:pt idx="250">
                  <c:v>92.23</c:v>
                </c:pt>
                <c:pt idx="251">
                  <c:v>92.308999999999997</c:v>
                </c:pt>
                <c:pt idx="252">
                  <c:v>92.369</c:v>
                </c:pt>
                <c:pt idx="253">
                  <c:v>92.414000000000001</c:v>
                </c:pt>
                <c:pt idx="254">
                  <c:v>92.498000000000005</c:v>
                </c:pt>
                <c:pt idx="255">
                  <c:v>92.57</c:v>
                </c:pt>
                <c:pt idx="256">
                  <c:v>92.605999999999995</c:v>
                </c:pt>
                <c:pt idx="257">
                  <c:v>92.66</c:v>
                </c:pt>
                <c:pt idx="258">
                  <c:v>92.692999999999998</c:v>
                </c:pt>
                <c:pt idx="259">
                  <c:v>92.802000000000007</c:v>
                </c:pt>
                <c:pt idx="260">
                  <c:v>92.828000000000003</c:v>
                </c:pt>
                <c:pt idx="261">
                  <c:v>92.894999999999996</c:v>
                </c:pt>
                <c:pt idx="262">
                  <c:v>92.965000000000003</c:v>
                </c:pt>
                <c:pt idx="263">
                  <c:v>92.978999999999999</c:v>
                </c:pt>
                <c:pt idx="264">
                  <c:v>93.05</c:v>
                </c:pt>
                <c:pt idx="265">
                  <c:v>93.096000000000004</c:v>
                </c:pt>
                <c:pt idx="266">
                  <c:v>93.132000000000005</c:v>
                </c:pt>
                <c:pt idx="267">
                  <c:v>93.206000000000003</c:v>
                </c:pt>
                <c:pt idx="268">
                  <c:v>93.233999999999995</c:v>
                </c:pt>
                <c:pt idx="269">
                  <c:v>93.28</c:v>
                </c:pt>
                <c:pt idx="270">
                  <c:v>93.325999999999993</c:v>
                </c:pt>
                <c:pt idx="271">
                  <c:v>93.394000000000005</c:v>
                </c:pt>
                <c:pt idx="272">
                  <c:v>93.427999999999997</c:v>
                </c:pt>
                <c:pt idx="273">
                  <c:v>93.475999999999999</c:v>
                </c:pt>
                <c:pt idx="274">
                  <c:v>93.501999999999995</c:v>
                </c:pt>
                <c:pt idx="275">
                  <c:v>93.563000000000002</c:v>
                </c:pt>
                <c:pt idx="276">
                  <c:v>93.591999999999999</c:v>
                </c:pt>
                <c:pt idx="277">
                  <c:v>93.653999999999996</c:v>
                </c:pt>
                <c:pt idx="278">
                  <c:v>93.691000000000003</c:v>
                </c:pt>
                <c:pt idx="279">
                  <c:v>93.724000000000004</c:v>
                </c:pt>
                <c:pt idx="280">
                  <c:v>93.760999999999996</c:v>
                </c:pt>
                <c:pt idx="281">
                  <c:v>93.802000000000007</c:v>
                </c:pt>
                <c:pt idx="282">
                  <c:v>93.884</c:v>
                </c:pt>
                <c:pt idx="283">
                  <c:v>93.89</c:v>
                </c:pt>
                <c:pt idx="284">
                  <c:v>93.915000000000006</c:v>
                </c:pt>
                <c:pt idx="285">
                  <c:v>93.972999999999999</c:v>
                </c:pt>
                <c:pt idx="286">
                  <c:v>93.991</c:v>
                </c:pt>
                <c:pt idx="287">
                  <c:v>94.045000000000002</c:v>
                </c:pt>
                <c:pt idx="288">
                  <c:v>94.072000000000003</c:v>
                </c:pt>
                <c:pt idx="289">
                  <c:v>94.094999999999999</c:v>
                </c:pt>
                <c:pt idx="290">
                  <c:v>94.131</c:v>
                </c:pt>
                <c:pt idx="291">
                  <c:v>94.138999999999996</c:v>
                </c:pt>
                <c:pt idx="292">
                  <c:v>94.182000000000002</c:v>
                </c:pt>
                <c:pt idx="293">
                  <c:v>94.212000000000003</c:v>
                </c:pt>
                <c:pt idx="294">
                  <c:v>94.257999999999996</c:v>
                </c:pt>
                <c:pt idx="295">
                  <c:v>94.307000000000002</c:v>
                </c:pt>
                <c:pt idx="296">
                  <c:v>94.319000000000003</c:v>
                </c:pt>
                <c:pt idx="297">
                  <c:v>94.372</c:v>
                </c:pt>
                <c:pt idx="298">
                  <c:v>94.397999999999996</c:v>
                </c:pt>
                <c:pt idx="299">
                  <c:v>94.411000000000001</c:v>
                </c:pt>
                <c:pt idx="300">
                  <c:v>94.46</c:v>
                </c:pt>
                <c:pt idx="301">
                  <c:v>94.459000000000003</c:v>
                </c:pt>
                <c:pt idx="302">
                  <c:v>94.504999999999995</c:v>
                </c:pt>
                <c:pt idx="303">
                  <c:v>94.531999999999996</c:v>
                </c:pt>
                <c:pt idx="304">
                  <c:v>94.555000000000007</c:v>
                </c:pt>
                <c:pt idx="305">
                  <c:v>94.606999999999999</c:v>
                </c:pt>
                <c:pt idx="306">
                  <c:v>94.611000000000004</c:v>
                </c:pt>
                <c:pt idx="307">
                  <c:v>94.650999999999996</c:v>
                </c:pt>
                <c:pt idx="308">
                  <c:v>94.671000000000006</c:v>
                </c:pt>
                <c:pt idx="309">
                  <c:v>94.686999999999998</c:v>
                </c:pt>
                <c:pt idx="310">
                  <c:v>94.741</c:v>
                </c:pt>
                <c:pt idx="311">
                  <c:v>94.745999999999995</c:v>
                </c:pt>
                <c:pt idx="312">
                  <c:v>94.817999999999998</c:v>
                </c:pt>
                <c:pt idx="313">
                  <c:v>94.840999999999994</c:v>
                </c:pt>
                <c:pt idx="314">
                  <c:v>94.834000000000003</c:v>
                </c:pt>
                <c:pt idx="315">
                  <c:v>94.869</c:v>
                </c:pt>
                <c:pt idx="316">
                  <c:v>94.861000000000004</c:v>
                </c:pt>
                <c:pt idx="317">
                  <c:v>94.888000000000005</c:v>
                </c:pt>
                <c:pt idx="318">
                  <c:v>94.974000000000004</c:v>
                </c:pt>
                <c:pt idx="319">
                  <c:v>94.957999999999998</c:v>
                </c:pt>
                <c:pt idx="320">
                  <c:v>95.007999999999996</c:v>
                </c:pt>
                <c:pt idx="321">
                  <c:v>95.016000000000005</c:v>
                </c:pt>
                <c:pt idx="322">
                  <c:v>95.034000000000006</c:v>
                </c:pt>
                <c:pt idx="323">
                  <c:v>95.034000000000006</c:v>
                </c:pt>
                <c:pt idx="324">
                  <c:v>95.058000000000007</c:v>
                </c:pt>
                <c:pt idx="325">
                  <c:v>95.091999999999999</c:v>
                </c:pt>
                <c:pt idx="326">
                  <c:v>95.123999999999995</c:v>
                </c:pt>
                <c:pt idx="327">
                  <c:v>95.144999999999996</c:v>
                </c:pt>
                <c:pt idx="328">
                  <c:v>95.188999999999993</c:v>
                </c:pt>
                <c:pt idx="329">
                  <c:v>95.168000000000006</c:v>
                </c:pt>
                <c:pt idx="330">
                  <c:v>95.213999999999999</c:v>
                </c:pt>
                <c:pt idx="331">
                  <c:v>95.236999999999995</c:v>
                </c:pt>
                <c:pt idx="332">
                  <c:v>95.245999999999995</c:v>
                </c:pt>
                <c:pt idx="333">
                  <c:v>95.266000000000005</c:v>
                </c:pt>
                <c:pt idx="334">
                  <c:v>95.284000000000006</c:v>
                </c:pt>
                <c:pt idx="335">
                  <c:v>95.299000000000007</c:v>
                </c:pt>
                <c:pt idx="336">
                  <c:v>95.307000000000002</c:v>
                </c:pt>
                <c:pt idx="337">
                  <c:v>95.332999999999998</c:v>
                </c:pt>
                <c:pt idx="338">
                  <c:v>95.358000000000004</c:v>
                </c:pt>
                <c:pt idx="339">
                  <c:v>95.399000000000001</c:v>
                </c:pt>
                <c:pt idx="340">
                  <c:v>95.426000000000002</c:v>
                </c:pt>
                <c:pt idx="341">
                  <c:v>95.414000000000001</c:v>
                </c:pt>
                <c:pt idx="342">
                  <c:v>95.463999999999999</c:v>
                </c:pt>
                <c:pt idx="343">
                  <c:v>95.471999999999994</c:v>
                </c:pt>
                <c:pt idx="344">
                  <c:v>95.48</c:v>
                </c:pt>
                <c:pt idx="345">
                  <c:v>95.501000000000005</c:v>
                </c:pt>
                <c:pt idx="346">
                  <c:v>95.531000000000006</c:v>
                </c:pt>
                <c:pt idx="347">
                  <c:v>95.540999999999997</c:v>
                </c:pt>
                <c:pt idx="348">
                  <c:v>95.572999999999993</c:v>
                </c:pt>
                <c:pt idx="349">
                  <c:v>95.588999999999999</c:v>
                </c:pt>
                <c:pt idx="350">
                  <c:v>95.608000000000004</c:v>
                </c:pt>
                <c:pt idx="351">
                  <c:v>95.626000000000005</c:v>
                </c:pt>
                <c:pt idx="352">
                  <c:v>95.641000000000005</c:v>
                </c:pt>
                <c:pt idx="353">
                  <c:v>95.656000000000006</c:v>
                </c:pt>
                <c:pt idx="354">
                  <c:v>95.656000000000006</c:v>
                </c:pt>
                <c:pt idx="355">
                  <c:v>95.661000000000001</c:v>
                </c:pt>
                <c:pt idx="356">
                  <c:v>95.715999999999994</c:v>
                </c:pt>
                <c:pt idx="357">
                  <c:v>95.72</c:v>
                </c:pt>
                <c:pt idx="358">
                  <c:v>95.727999999999994</c:v>
                </c:pt>
                <c:pt idx="359">
                  <c:v>95.753</c:v>
                </c:pt>
                <c:pt idx="360">
                  <c:v>95.765000000000001</c:v>
                </c:pt>
                <c:pt idx="361">
                  <c:v>95.756</c:v>
                </c:pt>
                <c:pt idx="362">
                  <c:v>95.763999999999996</c:v>
                </c:pt>
                <c:pt idx="363">
                  <c:v>95.792000000000002</c:v>
                </c:pt>
                <c:pt idx="364">
                  <c:v>95.813999999999993</c:v>
                </c:pt>
                <c:pt idx="365">
                  <c:v>95.863</c:v>
                </c:pt>
                <c:pt idx="366">
                  <c:v>95.855999999999995</c:v>
                </c:pt>
                <c:pt idx="367">
                  <c:v>95.88</c:v>
                </c:pt>
                <c:pt idx="368">
                  <c:v>95.897000000000006</c:v>
                </c:pt>
                <c:pt idx="369">
                  <c:v>95.843999999999994</c:v>
                </c:pt>
                <c:pt idx="370">
                  <c:v>95.825999999999993</c:v>
                </c:pt>
                <c:pt idx="371">
                  <c:v>95.873000000000005</c:v>
                </c:pt>
                <c:pt idx="372">
                  <c:v>95.864999999999995</c:v>
                </c:pt>
                <c:pt idx="373">
                  <c:v>95.918000000000006</c:v>
                </c:pt>
                <c:pt idx="374">
                  <c:v>95.945999999999998</c:v>
                </c:pt>
                <c:pt idx="375">
                  <c:v>95.94</c:v>
                </c:pt>
                <c:pt idx="376">
                  <c:v>95.938999999999993</c:v>
                </c:pt>
                <c:pt idx="377">
                  <c:v>95.974000000000004</c:v>
                </c:pt>
                <c:pt idx="378">
                  <c:v>95.971000000000004</c:v>
                </c:pt>
                <c:pt idx="379">
                  <c:v>95.984999999999999</c:v>
                </c:pt>
                <c:pt idx="380">
                  <c:v>95.995000000000005</c:v>
                </c:pt>
                <c:pt idx="381">
                  <c:v>96.022000000000006</c:v>
                </c:pt>
                <c:pt idx="382">
                  <c:v>96.018000000000001</c:v>
                </c:pt>
                <c:pt idx="383">
                  <c:v>96.064999999999998</c:v>
                </c:pt>
                <c:pt idx="384">
                  <c:v>96.055000000000007</c:v>
                </c:pt>
                <c:pt idx="385">
                  <c:v>96.078999999999994</c:v>
                </c:pt>
                <c:pt idx="386">
                  <c:v>96.073999999999998</c:v>
                </c:pt>
                <c:pt idx="387">
                  <c:v>96.093000000000004</c:v>
                </c:pt>
                <c:pt idx="388">
                  <c:v>96.091999999999999</c:v>
                </c:pt>
                <c:pt idx="389">
                  <c:v>96.147000000000006</c:v>
                </c:pt>
                <c:pt idx="390">
                  <c:v>96.134</c:v>
                </c:pt>
                <c:pt idx="391">
                  <c:v>96.143000000000001</c:v>
                </c:pt>
                <c:pt idx="392">
                  <c:v>96.165000000000006</c:v>
                </c:pt>
                <c:pt idx="393">
                  <c:v>96.191999999999993</c:v>
                </c:pt>
                <c:pt idx="394">
                  <c:v>96.209000000000003</c:v>
                </c:pt>
                <c:pt idx="395">
                  <c:v>96.207999999999998</c:v>
                </c:pt>
                <c:pt idx="396">
                  <c:v>96.192999999999998</c:v>
                </c:pt>
                <c:pt idx="397">
                  <c:v>96.201999999999998</c:v>
                </c:pt>
                <c:pt idx="398">
                  <c:v>96.242000000000004</c:v>
                </c:pt>
                <c:pt idx="399">
                  <c:v>96.245000000000005</c:v>
                </c:pt>
                <c:pt idx="400">
                  <c:v>96.242000000000004</c:v>
                </c:pt>
                <c:pt idx="401">
                  <c:v>96.245999999999995</c:v>
                </c:pt>
                <c:pt idx="402">
                  <c:v>96.28</c:v>
                </c:pt>
                <c:pt idx="403">
                  <c:v>96.278999999999996</c:v>
                </c:pt>
                <c:pt idx="404">
                  <c:v>96.314999999999998</c:v>
                </c:pt>
                <c:pt idx="405">
                  <c:v>96.314999999999998</c:v>
                </c:pt>
                <c:pt idx="406">
                  <c:v>96.322000000000003</c:v>
                </c:pt>
                <c:pt idx="407">
                  <c:v>96.305999999999997</c:v>
                </c:pt>
                <c:pt idx="408">
                  <c:v>96.319000000000003</c:v>
                </c:pt>
                <c:pt idx="409">
                  <c:v>96.346999999999994</c:v>
                </c:pt>
                <c:pt idx="410">
                  <c:v>96.337000000000003</c:v>
                </c:pt>
                <c:pt idx="411">
                  <c:v>96.358000000000004</c:v>
                </c:pt>
                <c:pt idx="412">
                  <c:v>96.406000000000006</c:v>
                </c:pt>
                <c:pt idx="413">
                  <c:v>96.400999999999996</c:v>
                </c:pt>
                <c:pt idx="414">
                  <c:v>96.415000000000006</c:v>
                </c:pt>
                <c:pt idx="415">
                  <c:v>96.456999999999994</c:v>
                </c:pt>
                <c:pt idx="416">
                  <c:v>96.4</c:v>
                </c:pt>
                <c:pt idx="417">
                  <c:v>96.466999999999999</c:v>
                </c:pt>
                <c:pt idx="418">
                  <c:v>96.451999999999998</c:v>
                </c:pt>
                <c:pt idx="419">
                  <c:v>96.462999999999994</c:v>
                </c:pt>
                <c:pt idx="420">
                  <c:v>96.454999999999998</c:v>
                </c:pt>
                <c:pt idx="421">
                  <c:v>96.48</c:v>
                </c:pt>
                <c:pt idx="422">
                  <c:v>96.519000000000005</c:v>
                </c:pt>
                <c:pt idx="423">
                  <c:v>96.522000000000006</c:v>
                </c:pt>
                <c:pt idx="424">
                  <c:v>96.504000000000005</c:v>
                </c:pt>
                <c:pt idx="425">
                  <c:v>96.533000000000001</c:v>
                </c:pt>
                <c:pt idx="426">
                  <c:v>96.558000000000007</c:v>
                </c:pt>
                <c:pt idx="427">
                  <c:v>96.558999999999997</c:v>
                </c:pt>
                <c:pt idx="428">
                  <c:v>96.563000000000002</c:v>
                </c:pt>
                <c:pt idx="429">
                  <c:v>96.600999999999999</c:v>
                </c:pt>
                <c:pt idx="430">
                  <c:v>96.581999999999994</c:v>
                </c:pt>
                <c:pt idx="431">
                  <c:v>96.564999999999998</c:v>
                </c:pt>
                <c:pt idx="432">
                  <c:v>96.582999999999998</c:v>
                </c:pt>
                <c:pt idx="433">
                  <c:v>96.588999999999999</c:v>
                </c:pt>
                <c:pt idx="434">
                  <c:v>96.64</c:v>
                </c:pt>
                <c:pt idx="435">
                  <c:v>96.6</c:v>
                </c:pt>
                <c:pt idx="436">
                  <c:v>96.653999999999996</c:v>
                </c:pt>
                <c:pt idx="437">
                  <c:v>96.626999999999995</c:v>
                </c:pt>
                <c:pt idx="438">
                  <c:v>96.637</c:v>
                </c:pt>
                <c:pt idx="439">
                  <c:v>96.653999999999996</c:v>
                </c:pt>
                <c:pt idx="440">
                  <c:v>96.66</c:v>
                </c:pt>
                <c:pt idx="441">
                  <c:v>96.668999999999997</c:v>
                </c:pt>
                <c:pt idx="442">
                  <c:v>96.676000000000002</c:v>
                </c:pt>
                <c:pt idx="443">
                  <c:v>96.697000000000003</c:v>
                </c:pt>
                <c:pt idx="444">
                  <c:v>96.697999999999993</c:v>
                </c:pt>
                <c:pt idx="445">
                  <c:v>96.718999999999994</c:v>
                </c:pt>
                <c:pt idx="446">
                  <c:v>96.721000000000004</c:v>
                </c:pt>
                <c:pt idx="447">
                  <c:v>96.733000000000004</c:v>
                </c:pt>
                <c:pt idx="448">
                  <c:v>96.73</c:v>
                </c:pt>
                <c:pt idx="449">
                  <c:v>96.722999999999999</c:v>
                </c:pt>
                <c:pt idx="450">
                  <c:v>96.769000000000005</c:v>
                </c:pt>
                <c:pt idx="451">
                  <c:v>96.778000000000006</c:v>
                </c:pt>
                <c:pt idx="452">
                  <c:v>96.772999999999996</c:v>
                </c:pt>
                <c:pt idx="453">
                  <c:v>96.792000000000002</c:v>
                </c:pt>
                <c:pt idx="454">
                  <c:v>96.753</c:v>
                </c:pt>
                <c:pt idx="455">
                  <c:v>96.757999999999996</c:v>
                </c:pt>
                <c:pt idx="456">
                  <c:v>96.798000000000002</c:v>
                </c:pt>
                <c:pt idx="457">
                  <c:v>96.795000000000002</c:v>
                </c:pt>
                <c:pt idx="458">
                  <c:v>96.808000000000007</c:v>
                </c:pt>
                <c:pt idx="459">
                  <c:v>96.817999999999998</c:v>
                </c:pt>
                <c:pt idx="460">
                  <c:v>96.805999999999997</c:v>
                </c:pt>
                <c:pt idx="461">
                  <c:v>96.835999999999999</c:v>
                </c:pt>
                <c:pt idx="462">
                  <c:v>96.822000000000003</c:v>
                </c:pt>
                <c:pt idx="463">
                  <c:v>96.825999999999993</c:v>
                </c:pt>
                <c:pt idx="464">
                  <c:v>96.849000000000004</c:v>
                </c:pt>
                <c:pt idx="465">
                  <c:v>96.858999999999995</c:v>
                </c:pt>
                <c:pt idx="466">
                  <c:v>96.887</c:v>
                </c:pt>
                <c:pt idx="467">
                  <c:v>96.921999999999997</c:v>
                </c:pt>
                <c:pt idx="468">
                  <c:v>96.896000000000001</c:v>
                </c:pt>
                <c:pt idx="469">
                  <c:v>96.905000000000001</c:v>
                </c:pt>
                <c:pt idx="470">
                  <c:v>96.92</c:v>
                </c:pt>
                <c:pt idx="471">
                  <c:v>96.927999999999997</c:v>
                </c:pt>
                <c:pt idx="472">
                  <c:v>96.918000000000006</c:v>
                </c:pt>
                <c:pt idx="473">
                  <c:v>96.938999999999993</c:v>
                </c:pt>
                <c:pt idx="474">
                  <c:v>96.94</c:v>
                </c:pt>
                <c:pt idx="475">
                  <c:v>96.905000000000001</c:v>
                </c:pt>
                <c:pt idx="476">
                  <c:v>96.963999999999999</c:v>
                </c:pt>
                <c:pt idx="477">
                  <c:v>96.983000000000004</c:v>
                </c:pt>
                <c:pt idx="478">
                  <c:v>96.971999999999994</c:v>
                </c:pt>
                <c:pt idx="479">
                  <c:v>96.995999999999995</c:v>
                </c:pt>
                <c:pt idx="480">
                  <c:v>96.99</c:v>
                </c:pt>
                <c:pt idx="481">
                  <c:v>97.018000000000001</c:v>
                </c:pt>
                <c:pt idx="482">
                  <c:v>97.025000000000006</c:v>
                </c:pt>
                <c:pt idx="483">
                  <c:v>97.036000000000001</c:v>
                </c:pt>
                <c:pt idx="484">
                  <c:v>97.039000000000001</c:v>
                </c:pt>
                <c:pt idx="485">
                  <c:v>97.01</c:v>
                </c:pt>
                <c:pt idx="486">
                  <c:v>97.031999999999996</c:v>
                </c:pt>
                <c:pt idx="487">
                  <c:v>97.039000000000001</c:v>
                </c:pt>
                <c:pt idx="488">
                  <c:v>97.037000000000006</c:v>
                </c:pt>
                <c:pt idx="489">
                  <c:v>97.058999999999997</c:v>
                </c:pt>
                <c:pt idx="490">
                  <c:v>97.07</c:v>
                </c:pt>
                <c:pt idx="491">
                  <c:v>97.082999999999998</c:v>
                </c:pt>
                <c:pt idx="492">
                  <c:v>97.08</c:v>
                </c:pt>
                <c:pt idx="493">
                  <c:v>97.094999999999999</c:v>
                </c:pt>
                <c:pt idx="494">
                  <c:v>97.078000000000003</c:v>
                </c:pt>
                <c:pt idx="495">
                  <c:v>97.100999999999999</c:v>
                </c:pt>
                <c:pt idx="496">
                  <c:v>97.085999999999999</c:v>
                </c:pt>
                <c:pt idx="497">
                  <c:v>97.11</c:v>
                </c:pt>
                <c:pt idx="498">
                  <c:v>97.131</c:v>
                </c:pt>
                <c:pt idx="499">
                  <c:v>97.132000000000005</c:v>
                </c:pt>
                <c:pt idx="500">
                  <c:v>97.138000000000005</c:v>
                </c:pt>
                <c:pt idx="501">
                  <c:v>97.179000000000002</c:v>
                </c:pt>
                <c:pt idx="502">
                  <c:v>97.17</c:v>
                </c:pt>
                <c:pt idx="503">
                  <c:v>97.147000000000006</c:v>
                </c:pt>
                <c:pt idx="504">
                  <c:v>97.171000000000006</c:v>
                </c:pt>
                <c:pt idx="505">
                  <c:v>97.18</c:v>
                </c:pt>
                <c:pt idx="506">
                  <c:v>97.168000000000006</c:v>
                </c:pt>
                <c:pt idx="507">
                  <c:v>97.179000000000002</c:v>
                </c:pt>
                <c:pt idx="508">
                  <c:v>97.194999999999993</c:v>
                </c:pt>
                <c:pt idx="509">
                  <c:v>97.24</c:v>
                </c:pt>
                <c:pt idx="510">
                  <c:v>97.218000000000004</c:v>
                </c:pt>
                <c:pt idx="511">
                  <c:v>97.203000000000003</c:v>
                </c:pt>
                <c:pt idx="512">
                  <c:v>97.224999999999994</c:v>
                </c:pt>
                <c:pt idx="513">
                  <c:v>97.245000000000005</c:v>
                </c:pt>
                <c:pt idx="514">
                  <c:v>97.239000000000004</c:v>
                </c:pt>
                <c:pt idx="515">
                  <c:v>97.224000000000004</c:v>
                </c:pt>
                <c:pt idx="516">
                  <c:v>97.248000000000005</c:v>
                </c:pt>
                <c:pt idx="517">
                  <c:v>97.275999999999996</c:v>
                </c:pt>
                <c:pt idx="518">
                  <c:v>97.244</c:v>
                </c:pt>
                <c:pt idx="519">
                  <c:v>97.257000000000005</c:v>
                </c:pt>
                <c:pt idx="520">
                  <c:v>97.284999999999997</c:v>
                </c:pt>
                <c:pt idx="521">
                  <c:v>97.271000000000001</c:v>
                </c:pt>
                <c:pt idx="522">
                  <c:v>97.284000000000006</c:v>
                </c:pt>
                <c:pt idx="523">
                  <c:v>97.292000000000002</c:v>
                </c:pt>
                <c:pt idx="524">
                  <c:v>97.314999999999998</c:v>
                </c:pt>
                <c:pt idx="525">
                  <c:v>97.328000000000003</c:v>
                </c:pt>
                <c:pt idx="526">
                  <c:v>97.316000000000003</c:v>
                </c:pt>
                <c:pt idx="527">
                  <c:v>97.313000000000002</c:v>
                </c:pt>
                <c:pt idx="528">
                  <c:v>97.323999999999998</c:v>
                </c:pt>
                <c:pt idx="529">
                  <c:v>97.311999999999998</c:v>
                </c:pt>
                <c:pt idx="530">
                  <c:v>97.334000000000003</c:v>
                </c:pt>
                <c:pt idx="531">
                  <c:v>97.314999999999998</c:v>
                </c:pt>
                <c:pt idx="532">
                  <c:v>97.347999999999999</c:v>
                </c:pt>
                <c:pt idx="533">
                  <c:v>97.334999999999994</c:v>
                </c:pt>
                <c:pt idx="534">
                  <c:v>97.364999999999995</c:v>
                </c:pt>
                <c:pt idx="535">
                  <c:v>97.367000000000004</c:v>
                </c:pt>
                <c:pt idx="536">
                  <c:v>97.378</c:v>
                </c:pt>
                <c:pt idx="537">
                  <c:v>97.340999999999994</c:v>
                </c:pt>
                <c:pt idx="538">
                  <c:v>97.375</c:v>
                </c:pt>
                <c:pt idx="539">
                  <c:v>97.364999999999995</c:v>
                </c:pt>
                <c:pt idx="540">
                  <c:v>97.364999999999995</c:v>
                </c:pt>
                <c:pt idx="541">
                  <c:v>97.378</c:v>
                </c:pt>
                <c:pt idx="542">
                  <c:v>97.396000000000001</c:v>
                </c:pt>
                <c:pt idx="543">
                  <c:v>97.400999999999996</c:v>
                </c:pt>
                <c:pt idx="544">
                  <c:v>97.405000000000001</c:v>
                </c:pt>
                <c:pt idx="545">
                  <c:v>97.415999999999997</c:v>
                </c:pt>
                <c:pt idx="546">
                  <c:v>97.394999999999996</c:v>
                </c:pt>
                <c:pt idx="547">
                  <c:v>97.444000000000003</c:v>
                </c:pt>
                <c:pt idx="548">
                  <c:v>97.427999999999997</c:v>
                </c:pt>
                <c:pt idx="549">
                  <c:v>97.427000000000007</c:v>
                </c:pt>
                <c:pt idx="550">
                  <c:v>97.436999999999998</c:v>
                </c:pt>
                <c:pt idx="551">
                  <c:v>97.453000000000003</c:v>
                </c:pt>
                <c:pt idx="552">
                  <c:v>97.436000000000007</c:v>
                </c:pt>
                <c:pt idx="553">
                  <c:v>97.451999999999998</c:v>
                </c:pt>
                <c:pt idx="554">
                  <c:v>97.471999999999994</c:v>
                </c:pt>
                <c:pt idx="555">
                  <c:v>97.491</c:v>
                </c:pt>
                <c:pt idx="556">
                  <c:v>97.475999999999999</c:v>
                </c:pt>
                <c:pt idx="557">
                  <c:v>97.463999999999999</c:v>
                </c:pt>
                <c:pt idx="558">
                  <c:v>97.472999999999999</c:v>
                </c:pt>
                <c:pt idx="559">
                  <c:v>97.513000000000005</c:v>
                </c:pt>
                <c:pt idx="560">
                  <c:v>97.488</c:v>
                </c:pt>
                <c:pt idx="561">
                  <c:v>97.504000000000005</c:v>
                </c:pt>
                <c:pt idx="562">
                  <c:v>97.475999999999999</c:v>
                </c:pt>
                <c:pt idx="563">
                  <c:v>97.51</c:v>
                </c:pt>
                <c:pt idx="564">
                  <c:v>97.483999999999995</c:v>
                </c:pt>
                <c:pt idx="565">
                  <c:v>97.534000000000006</c:v>
                </c:pt>
                <c:pt idx="566">
                  <c:v>97.491</c:v>
                </c:pt>
                <c:pt idx="567">
                  <c:v>97.519000000000005</c:v>
                </c:pt>
                <c:pt idx="568">
                  <c:v>97.524000000000001</c:v>
                </c:pt>
                <c:pt idx="569">
                  <c:v>97.546000000000006</c:v>
                </c:pt>
                <c:pt idx="570">
                  <c:v>97.525000000000006</c:v>
                </c:pt>
                <c:pt idx="571">
                  <c:v>97.528000000000006</c:v>
                </c:pt>
                <c:pt idx="572">
                  <c:v>97.557000000000002</c:v>
                </c:pt>
                <c:pt idx="573">
                  <c:v>97.546999999999997</c:v>
                </c:pt>
                <c:pt idx="574">
                  <c:v>97.564999999999998</c:v>
                </c:pt>
                <c:pt idx="575">
                  <c:v>97.534999999999997</c:v>
                </c:pt>
                <c:pt idx="576">
                  <c:v>97.542000000000002</c:v>
                </c:pt>
                <c:pt idx="577">
                  <c:v>97.572000000000003</c:v>
                </c:pt>
                <c:pt idx="578">
                  <c:v>97.600999999999999</c:v>
                </c:pt>
                <c:pt idx="579">
                  <c:v>97.584999999999994</c:v>
                </c:pt>
                <c:pt idx="580">
                  <c:v>97.581999999999994</c:v>
                </c:pt>
                <c:pt idx="581">
                  <c:v>97.582999999999998</c:v>
                </c:pt>
                <c:pt idx="582">
                  <c:v>97.558999999999997</c:v>
                </c:pt>
                <c:pt idx="583">
                  <c:v>97.611999999999995</c:v>
                </c:pt>
                <c:pt idx="584">
                  <c:v>97.600999999999999</c:v>
                </c:pt>
                <c:pt idx="585">
                  <c:v>97.599000000000004</c:v>
                </c:pt>
                <c:pt idx="586">
                  <c:v>97.614000000000004</c:v>
                </c:pt>
                <c:pt idx="587">
                  <c:v>97.635000000000005</c:v>
                </c:pt>
                <c:pt idx="588">
                  <c:v>97.613</c:v>
                </c:pt>
                <c:pt idx="589">
                  <c:v>97.641000000000005</c:v>
                </c:pt>
                <c:pt idx="590">
                  <c:v>97.611999999999995</c:v>
                </c:pt>
                <c:pt idx="591">
                  <c:v>97.632999999999996</c:v>
                </c:pt>
                <c:pt idx="592">
                  <c:v>97.58</c:v>
                </c:pt>
                <c:pt idx="593">
                  <c:v>97.61</c:v>
                </c:pt>
                <c:pt idx="594">
                  <c:v>97.614000000000004</c:v>
                </c:pt>
                <c:pt idx="595">
                  <c:v>97.638999999999996</c:v>
                </c:pt>
                <c:pt idx="596">
                  <c:v>97.650999999999996</c:v>
                </c:pt>
                <c:pt idx="597">
                  <c:v>97.682000000000002</c:v>
                </c:pt>
                <c:pt idx="598">
                  <c:v>97.703999999999994</c:v>
                </c:pt>
                <c:pt idx="599">
                  <c:v>97.713999999999999</c:v>
                </c:pt>
                <c:pt idx="600">
                  <c:v>97.707999999999998</c:v>
                </c:pt>
                <c:pt idx="601">
                  <c:v>97.688999999999993</c:v>
                </c:pt>
                <c:pt idx="602">
                  <c:v>97.703999999999994</c:v>
                </c:pt>
                <c:pt idx="603">
                  <c:v>97.694000000000003</c:v>
                </c:pt>
                <c:pt idx="604">
                  <c:v>97.683000000000007</c:v>
                </c:pt>
                <c:pt idx="605">
                  <c:v>97.724999999999994</c:v>
                </c:pt>
                <c:pt idx="606">
                  <c:v>97.760999999999996</c:v>
                </c:pt>
                <c:pt idx="607">
                  <c:v>97.778999999999996</c:v>
                </c:pt>
                <c:pt idx="608">
                  <c:v>97.703999999999994</c:v>
                </c:pt>
                <c:pt idx="609">
                  <c:v>97.757000000000005</c:v>
                </c:pt>
                <c:pt idx="610">
                  <c:v>97.778999999999996</c:v>
                </c:pt>
                <c:pt idx="611">
                  <c:v>97.784999999999997</c:v>
                </c:pt>
                <c:pt idx="612">
                  <c:v>97.77</c:v>
                </c:pt>
                <c:pt idx="613">
                  <c:v>97.724000000000004</c:v>
                </c:pt>
                <c:pt idx="614">
                  <c:v>97.744</c:v>
                </c:pt>
                <c:pt idx="615">
                  <c:v>97.801000000000002</c:v>
                </c:pt>
                <c:pt idx="616">
                  <c:v>97.784000000000006</c:v>
                </c:pt>
                <c:pt idx="617">
                  <c:v>97.808000000000007</c:v>
                </c:pt>
                <c:pt idx="618">
                  <c:v>97.757000000000005</c:v>
                </c:pt>
                <c:pt idx="619">
                  <c:v>97.816000000000003</c:v>
                </c:pt>
                <c:pt idx="620">
                  <c:v>97.781999999999996</c:v>
                </c:pt>
                <c:pt idx="621">
                  <c:v>97.825000000000003</c:v>
                </c:pt>
                <c:pt idx="622">
                  <c:v>97.813999999999993</c:v>
                </c:pt>
                <c:pt idx="623">
                  <c:v>97.799000000000007</c:v>
                </c:pt>
                <c:pt idx="624">
                  <c:v>97.834000000000003</c:v>
                </c:pt>
                <c:pt idx="625">
                  <c:v>97.787999999999997</c:v>
                </c:pt>
                <c:pt idx="626">
                  <c:v>97.811999999999998</c:v>
                </c:pt>
                <c:pt idx="627">
                  <c:v>97.793000000000006</c:v>
                </c:pt>
                <c:pt idx="628">
                  <c:v>97.831000000000003</c:v>
                </c:pt>
                <c:pt idx="629">
                  <c:v>97.768000000000001</c:v>
                </c:pt>
                <c:pt idx="630">
                  <c:v>97.813999999999993</c:v>
                </c:pt>
                <c:pt idx="631">
                  <c:v>97.843999999999994</c:v>
                </c:pt>
                <c:pt idx="632">
                  <c:v>97.853999999999999</c:v>
                </c:pt>
                <c:pt idx="633">
                  <c:v>97.863</c:v>
                </c:pt>
                <c:pt idx="634">
                  <c:v>97.820999999999998</c:v>
                </c:pt>
                <c:pt idx="635">
                  <c:v>97.864999999999995</c:v>
                </c:pt>
                <c:pt idx="636">
                  <c:v>97.864000000000004</c:v>
                </c:pt>
                <c:pt idx="637">
                  <c:v>97.884</c:v>
                </c:pt>
                <c:pt idx="638">
                  <c:v>97.850999999999999</c:v>
                </c:pt>
                <c:pt idx="639">
                  <c:v>97.91</c:v>
                </c:pt>
                <c:pt idx="640">
                  <c:v>97.902000000000001</c:v>
                </c:pt>
                <c:pt idx="641">
                  <c:v>97.869</c:v>
                </c:pt>
                <c:pt idx="642">
                  <c:v>97.867999999999995</c:v>
                </c:pt>
                <c:pt idx="643">
                  <c:v>97.86</c:v>
                </c:pt>
                <c:pt idx="644">
                  <c:v>97.906999999999996</c:v>
                </c:pt>
                <c:pt idx="645">
                  <c:v>97.884</c:v>
                </c:pt>
                <c:pt idx="646">
                  <c:v>97.912000000000006</c:v>
                </c:pt>
                <c:pt idx="647">
                  <c:v>97.944999999999993</c:v>
                </c:pt>
                <c:pt idx="648">
                  <c:v>97.968999999999994</c:v>
                </c:pt>
                <c:pt idx="649">
                  <c:v>97.581000000000003</c:v>
                </c:pt>
                <c:pt idx="650">
                  <c:v>97.585999999999999</c:v>
                </c:pt>
                <c:pt idx="651">
                  <c:v>97.600999999999999</c:v>
                </c:pt>
                <c:pt idx="652">
                  <c:v>97.597999999999999</c:v>
                </c:pt>
                <c:pt idx="653">
                  <c:v>97.593000000000004</c:v>
                </c:pt>
                <c:pt idx="654">
                  <c:v>97.605000000000004</c:v>
                </c:pt>
                <c:pt idx="655">
                  <c:v>97.600999999999999</c:v>
                </c:pt>
                <c:pt idx="656">
                  <c:v>97.602999999999994</c:v>
                </c:pt>
                <c:pt idx="657">
                  <c:v>97.617999999999995</c:v>
                </c:pt>
                <c:pt idx="658">
                  <c:v>97.626999999999995</c:v>
                </c:pt>
                <c:pt idx="659">
                  <c:v>97.617000000000004</c:v>
                </c:pt>
                <c:pt idx="660">
                  <c:v>97.620999999999995</c:v>
                </c:pt>
                <c:pt idx="661">
                  <c:v>97.644999999999996</c:v>
                </c:pt>
                <c:pt idx="662">
                  <c:v>97.622</c:v>
                </c:pt>
                <c:pt idx="663">
                  <c:v>97.626999999999995</c:v>
                </c:pt>
                <c:pt idx="664">
                  <c:v>97.64</c:v>
                </c:pt>
                <c:pt idx="665">
                  <c:v>97.641000000000005</c:v>
                </c:pt>
                <c:pt idx="666">
                  <c:v>97.620999999999995</c:v>
                </c:pt>
                <c:pt idx="667">
                  <c:v>97.662999999999997</c:v>
                </c:pt>
                <c:pt idx="668">
                  <c:v>97.665999999999997</c:v>
                </c:pt>
                <c:pt idx="669">
                  <c:v>97.620999999999995</c:v>
                </c:pt>
                <c:pt idx="670">
                  <c:v>97.665999999999997</c:v>
                </c:pt>
                <c:pt idx="671">
                  <c:v>97.674000000000007</c:v>
                </c:pt>
                <c:pt idx="672">
                  <c:v>97.641999999999996</c:v>
                </c:pt>
                <c:pt idx="673">
                  <c:v>97.671000000000006</c:v>
                </c:pt>
                <c:pt idx="674">
                  <c:v>97.677000000000007</c:v>
                </c:pt>
                <c:pt idx="675">
                  <c:v>97.667000000000002</c:v>
                </c:pt>
                <c:pt idx="676">
                  <c:v>97.686999999999998</c:v>
                </c:pt>
                <c:pt idx="677">
                  <c:v>97.683000000000007</c:v>
                </c:pt>
                <c:pt idx="678">
                  <c:v>97.674999999999997</c:v>
                </c:pt>
                <c:pt idx="679">
                  <c:v>97.695999999999998</c:v>
                </c:pt>
                <c:pt idx="680">
                  <c:v>97.701999999999998</c:v>
                </c:pt>
                <c:pt idx="681">
                  <c:v>97.695999999999998</c:v>
                </c:pt>
                <c:pt idx="682">
                  <c:v>97.706999999999994</c:v>
                </c:pt>
                <c:pt idx="683">
                  <c:v>97.704999999999998</c:v>
                </c:pt>
                <c:pt idx="684">
                  <c:v>97.713999999999999</c:v>
                </c:pt>
                <c:pt idx="685">
                  <c:v>97.710999999999999</c:v>
                </c:pt>
                <c:pt idx="686">
                  <c:v>97.733999999999995</c:v>
                </c:pt>
                <c:pt idx="687">
                  <c:v>97.733000000000004</c:v>
                </c:pt>
                <c:pt idx="688">
                  <c:v>97.715000000000003</c:v>
                </c:pt>
                <c:pt idx="689">
                  <c:v>97.742000000000004</c:v>
                </c:pt>
                <c:pt idx="690">
                  <c:v>97.747</c:v>
                </c:pt>
                <c:pt idx="691">
                  <c:v>97.724000000000004</c:v>
                </c:pt>
                <c:pt idx="692">
                  <c:v>97.747</c:v>
                </c:pt>
                <c:pt idx="693">
                  <c:v>97.747</c:v>
                </c:pt>
                <c:pt idx="694">
                  <c:v>97.745000000000005</c:v>
                </c:pt>
                <c:pt idx="695">
                  <c:v>97.769000000000005</c:v>
                </c:pt>
                <c:pt idx="696">
                  <c:v>97.765000000000001</c:v>
                </c:pt>
                <c:pt idx="697">
                  <c:v>97.745000000000005</c:v>
                </c:pt>
                <c:pt idx="698">
                  <c:v>97.775999999999996</c:v>
                </c:pt>
                <c:pt idx="699">
                  <c:v>97.781000000000006</c:v>
                </c:pt>
                <c:pt idx="700">
                  <c:v>97.772999999999996</c:v>
                </c:pt>
                <c:pt idx="701">
                  <c:v>97.768000000000001</c:v>
                </c:pt>
                <c:pt idx="702">
                  <c:v>97.778000000000006</c:v>
                </c:pt>
                <c:pt idx="703">
                  <c:v>97.774000000000001</c:v>
                </c:pt>
                <c:pt idx="704">
                  <c:v>97.784999999999997</c:v>
                </c:pt>
                <c:pt idx="705">
                  <c:v>97.789000000000001</c:v>
                </c:pt>
                <c:pt idx="706">
                  <c:v>97.784000000000006</c:v>
                </c:pt>
                <c:pt idx="707">
                  <c:v>97.8</c:v>
                </c:pt>
                <c:pt idx="708">
                  <c:v>97.816999999999993</c:v>
                </c:pt>
                <c:pt idx="709">
                  <c:v>97.811000000000007</c:v>
                </c:pt>
                <c:pt idx="710">
                  <c:v>97.807000000000002</c:v>
                </c:pt>
                <c:pt idx="711">
                  <c:v>97.834000000000003</c:v>
                </c:pt>
                <c:pt idx="712">
                  <c:v>97.816999999999993</c:v>
                </c:pt>
                <c:pt idx="713">
                  <c:v>97.807000000000002</c:v>
                </c:pt>
                <c:pt idx="714">
                  <c:v>97.840999999999994</c:v>
                </c:pt>
                <c:pt idx="715">
                  <c:v>97.828000000000003</c:v>
                </c:pt>
                <c:pt idx="716">
                  <c:v>97.825000000000003</c:v>
                </c:pt>
                <c:pt idx="717">
                  <c:v>97.843999999999994</c:v>
                </c:pt>
                <c:pt idx="718">
                  <c:v>97.847999999999999</c:v>
                </c:pt>
                <c:pt idx="719">
                  <c:v>97.837000000000003</c:v>
                </c:pt>
                <c:pt idx="720">
                  <c:v>97.837999999999994</c:v>
                </c:pt>
                <c:pt idx="721">
                  <c:v>97.843999999999994</c:v>
                </c:pt>
                <c:pt idx="722">
                  <c:v>97.850999999999999</c:v>
                </c:pt>
                <c:pt idx="723">
                  <c:v>97.861000000000004</c:v>
                </c:pt>
                <c:pt idx="724">
                  <c:v>97.867999999999995</c:v>
                </c:pt>
                <c:pt idx="725">
                  <c:v>97.867999999999995</c:v>
                </c:pt>
                <c:pt idx="726">
                  <c:v>97.856999999999999</c:v>
                </c:pt>
                <c:pt idx="727">
                  <c:v>97.873000000000005</c:v>
                </c:pt>
                <c:pt idx="728">
                  <c:v>97.869</c:v>
                </c:pt>
                <c:pt idx="729">
                  <c:v>97.864999999999995</c:v>
                </c:pt>
                <c:pt idx="730">
                  <c:v>97.878</c:v>
                </c:pt>
                <c:pt idx="731">
                  <c:v>97.893000000000001</c:v>
                </c:pt>
                <c:pt idx="732">
                  <c:v>97.867999999999995</c:v>
                </c:pt>
                <c:pt idx="733">
                  <c:v>97.879000000000005</c:v>
                </c:pt>
                <c:pt idx="734">
                  <c:v>97.887</c:v>
                </c:pt>
                <c:pt idx="735">
                  <c:v>97.878</c:v>
                </c:pt>
                <c:pt idx="736">
                  <c:v>97.878</c:v>
                </c:pt>
                <c:pt idx="737">
                  <c:v>97.918000000000006</c:v>
                </c:pt>
                <c:pt idx="738">
                  <c:v>97.885999999999996</c:v>
                </c:pt>
                <c:pt idx="739">
                  <c:v>97.884</c:v>
                </c:pt>
                <c:pt idx="740">
                  <c:v>97.906999999999996</c:v>
                </c:pt>
                <c:pt idx="741">
                  <c:v>97.896000000000001</c:v>
                </c:pt>
                <c:pt idx="742">
                  <c:v>97.917000000000002</c:v>
                </c:pt>
                <c:pt idx="743">
                  <c:v>97.930999999999997</c:v>
                </c:pt>
                <c:pt idx="744">
                  <c:v>97.900999999999996</c:v>
                </c:pt>
                <c:pt idx="745">
                  <c:v>97.912999999999997</c:v>
                </c:pt>
                <c:pt idx="746">
                  <c:v>97.938000000000002</c:v>
                </c:pt>
                <c:pt idx="747">
                  <c:v>97.899000000000001</c:v>
                </c:pt>
                <c:pt idx="748">
                  <c:v>97.91</c:v>
                </c:pt>
                <c:pt idx="749">
                  <c:v>97.944999999999993</c:v>
                </c:pt>
                <c:pt idx="750">
                  <c:v>97.927999999999997</c:v>
                </c:pt>
                <c:pt idx="751">
                  <c:v>97.932000000000002</c:v>
                </c:pt>
                <c:pt idx="752">
                  <c:v>97.944000000000003</c:v>
                </c:pt>
                <c:pt idx="753">
                  <c:v>97.933999999999997</c:v>
                </c:pt>
                <c:pt idx="754">
                  <c:v>97.936999999999998</c:v>
                </c:pt>
                <c:pt idx="755">
                  <c:v>97.945999999999998</c:v>
                </c:pt>
                <c:pt idx="756">
                  <c:v>97.933000000000007</c:v>
                </c:pt>
                <c:pt idx="757">
                  <c:v>97.938999999999993</c:v>
                </c:pt>
                <c:pt idx="758">
                  <c:v>97.951999999999998</c:v>
                </c:pt>
                <c:pt idx="759">
                  <c:v>97.945999999999998</c:v>
                </c:pt>
                <c:pt idx="760">
                  <c:v>97.941999999999993</c:v>
                </c:pt>
                <c:pt idx="761">
                  <c:v>97.947000000000003</c:v>
                </c:pt>
                <c:pt idx="762">
                  <c:v>97.956000000000003</c:v>
                </c:pt>
                <c:pt idx="763">
                  <c:v>97.944999999999993</c:v>
                </c:pt>
                <c:pt idx="764">
                  <c:v>97.956999999999994</c:v>
                </c:pt>
                <c:pt idx="765">
                  <c:v>97.950999999999993</c:v>
                </c:pt>
                <c:pt idx="766">
                  <c:v>97.957999999999998</c:v>
                </c:pt>
                <c:pt idx="767">
                  <c:v>97.942999999999998</c:v>
                </c:pt>
                <c:pt idx="768">
                  <c:v>97.966999999999999</c:v>
                </c:pt>
                <c:pt idx="769">
                  <c:v>97.960999999999999</c:v>
                </c:pt>
                <c:pt idx="770">
                  <c:v>97.959000000000003</c:v>
                </c:pt>
                <c:pt idx="771">
                  <c:v>97.975999999999999</c:v>
                </c:pt>
                <c:pt idx="772">
                  <c:v>97.974000000000004</c:v>
                </c:pt>
                <c:pt idx="773">
                  <c:v>97.960999999999999</c:v>
                </c:pt>
                <c:pt idx="774">
                  <c:v>97.975999999999999</c:v>
                </c:pt>
                <c:pt idx="775">
                  <c:v>97.971999999999994</c:v>
                </c:pt>
                <c:pt idx="776">
                  <c:v>97.972999999999999</c:v>
                </c:pt>
                <c:pt idx="777">
                  <c:v>97.988</c:v>
                </c:pt>
                <c:pt idx="778">
                  <c:v>97.992999999999995</c:v>
                </c:pt>
                <c:pt idx="779">
                  <c:v>97.980999999999995</c:v>
                </c:pt>
                <c:pt idx="780">
                  <c:v>97.997</c:v>
                </c:pt>
                <c:pt idx="781">
                  <c:v>98.004999999999995</c:v>
                </c:pt>
                <c:pt idx="782">
                  <c:v>97.983999999999995</c:v>
                </c:pt>
                <c:pt idx="783">
                  <c:v>98.006</c:v>
                </c:pt>
                <c:pt idx="784">
                  <c:v>98.018000000000001</c:v>
                </c:pt>
                <c:pt idx="785">
                  <c:v>97.989000000000004</c:v>
                </c:pt>
                <c:pt idx="786">
                  <c:v>97.994</c:v>
                </c:pt>
                <c:pt idx="787">
                  <c:v>98.013000000000005</c:v>
                </c:pt>
                <c:pt idx="788">
                  <c:v>98.001000000000005</c:v>
                </c:pt>
                <c:pt idx="789">
                  <c:v>97.992999999999995</c:v>
                </c:pt>
                <c:pt idx="790">
                  <c:v>98.027000000000001</c:v>
                </c:pt>
                <c:pt idx="791">
                  <c:v>98</c:v>
                </c:pt>
                <c:pt idx="792">
                  <c:v>97.995999999999995</c:v>
                </c:pt>
                <c:pt idx="793">
                  <c:v>97.998000000000005</c:v>
                </c:pt>
                <c:pt idx="794">
                  <c:v>98.007999999999996</c:v>
                </c:pt>
                <c:pt idx="795">
                  <c:v>98.004999999999995</c:v>
                </c:pt>
                <c:pt idx="796">
                  <c:v>98.004000000000005</c:v>
                </c:pt>
                <c:pt idx="797">
                  <c:v>98.022999999999996</c:v>
                </c:pt>
                <c:pt idx="798">
                  <c:v>98.003</c:v>
                </c:pt>
                <c:pt idx="799">
                  <c:v>98.016000000000005</c:v>
                </c:pt>
                <c:pt idx="800">
                  <c:v>98.022999999999996</c:v>
                </c:pt>
                <c:pt idx="801">
                  <c:v>98.016999999999996</c:v>
                </c:pt>
                <c:pt idx="802">
                  <c:v>98.015000000000001</c:v>
                </c:pt>
                <c:pt idx="803">
                  <c:v>98.043999999999997</c:v>
                </c:pt>
                <c:pt idx="804">
                  <c:v>98.033000000000001</c:v>
                </c:pt>
                <c:pt idx="805">
                  <c:v>98.019000000000005</c:v>
                </c:pt>
                <c:pt idx="806">
                  <c:v>98.045000000000002</c:v>
                </c:pt>
                <c:pt idx="807">
                  <c:v>98.018000000000001</c:v>
                </c:pt>
                <c:pt idx="808">
                  <c:v>98.036000000000001</c:v>
                </c:pt>
                <c:pt idx="809">
                  <c:v>98.049000000000007</c:v>
                </c:pt>
                <c:pt idx="810">
                  <c:v>98.040999999999997</c:v>
                </c:pt>
                <c:pt idx="811">
                  <c:v>98.043999999999997</c:v>
                </c:pt>
                <c:pt idx="812">
                  <c:v>98.057000000000002</c:v>
                </c:pt>
                <c:pt idx="813">
                  <c:v>98.037999999999997</c:v>
                </c:pt>
                <c:pt idx="814">
                  <c:v>98.05</c:v>
                </c:pt>
                <c:pt idx="815">
                  <c:v>98.058999999999997</c:v>
                </c:pt>
                <c:pt idx="816">
                  <c:v>98.061999999999998</c:v>
                </c:pt>
                <c:pt idx="817">
                  <c:v>98.061999999999998</c:v>
                </c:pt>
                <c:pt idx="818">
                  <c:v>98.07</c:v>
                </c:pt>
                <c:pt idx="819">
                  <c:v>98.069000000000003</c:v>
                </c:pt>
                <c:pt idx="820">
                  <c:v>98.061999999999998</c:v>
                </c:pt>
                <c:pt idx="821">
                  <c:v>98.055000000000007</c:v>
                </c:pt>
                <c:pt idx="822">
                  <c:v>98.085999999999999</c:v>
                </c:pt>
                <c:pt idx="823">
                  <c:v>98.066999999999993</c:v>
                </c:pt>
                <c:pt idx="824">
                  <c:v>98.048000000000002</c:v>
                </c:pt>
                <c:pt idx="825">
                  <c:v>98.082999999999998</c:v>
                </c:pt>
                <c:pt idx="826">
                  <c:v>98.061000000000007</c:v>
                </c:pt>
                <c:pt idx="827">
                  <c:v>98.040999999999997</c:v>
                </c:pt>
                <c:pt idx="828">
                  <c:v>98.076999999999998</c:v>
                </c:pt>
                <c:pt idx="829">
                  <c:v>98.058999999999997</c:v>
                </c:pt>
                <c:pt idx="830">
                  <c:v>98.054000000000002</c:v>
                </c:pt>
                <c:pt idx="831">
                  <c:v>98.081000000000003</c:v>
                </c:pt>
                <c:pt idx="832">
                  <c:v>98.087000000000003</c:v>
                </c:pt>
                <c:pt idx="833">
                  <c:v>98.067999999999998</c:v>
                </c:pt>
                <c:pt idx="834">
                  <c:v>98.09</c:v>
                </c:pt>
                <c:pt idx="835">
                  <c:v>98.081000000000003</c:v>
                </c:pt>
                <c:pt idx="836">
                  <c:v>98.072000000000003</c:v>
                </c:pt>
                <c:pt idx="837">
                  <c:v>98.088999999999999</c:v>
                </c:pt>
                <c:pt idx="838">
                  <c:v>98.091999999999999</c:v>
                </c:pt>
                <c:pt idx="839">
                  <c:v>98.072000000000003</c:v>
                </c:pt>
                <c:pt idx="840">
                  <c:v>98.087000000000003</c:v>
                </c:pt>
                <c:pt idx="841">
                  <c:v>98.114999999999995</c:v>
                </c:pt>
                <c:pt idx="842">
                  <c:v>98.066999999999993</c:v>
                </c:pt>
                <c:pt idx="843">
                  <c:v>98.087000000000003</c:v>
                </c:pt>
                <c:pt idx="844">
                  <c:v>98.105999999999995</c:v>
                </c:pt>
                <c:pt idx="845">
                  <c:v>98.100999999999999</c:v>
                </c:pt>
                <c:pt idx="846">
                  <c:v>98.087000000000003</c:v>
                </c:pt>
                <c:pt idx="847">
                  <c:v>98.102999999999994</c:v>
                </c:pt>
                <c:pt idx="848">
                  <c:v>98.096000000000004</c:v>
                </c:pt>
                <c:pt idx="849">
                  <c:v>98.111000000000004</c:v>
                </c:pt>
                <c:pt idx="850">
                  <c:v>98.105999999999995</c:v>
                </c:pt>
                <c:pt idx="851">
                  <c:v>98.102000000000004</c:v>
                </c:pt>
                <c:pt idx="852">
                  <c:v>98.106999999999999</c:v>
                </c:pt>
                <c:pt idx="853">
                  <c:v>98.114000000000004</c:v>
                </c:pt>
                <c:pt idx="854">
                  <c:v>98.102999999999994</c:v>
                </c:pt>
                <c:pt idx="855">
                  <c:v>98.11</c:v>
                </c:pt>
                <c:pt idx="856">
                  <c:v>98.100999999999999</c:v>
                </c:pt>
                <c:pt idx="857">
                  <c:v>98.114999999999995</c:v>
                </c:pt>
                <c:pt idx="858">
                  <c:v>98.117999999999995</c:v>
                </c:pt>
                <c:pt idx="859">
                  <c:v>98.117999999999995</c:v>
                </c:pt>
                <c:pt idx="860">
                  <c:v>98.120999999999995</c:v>
                </c:pt>
                <c:pt idx="861">
                  <c:v>98.116</c:v>
                </c:pt>
                <c:pt idx="862">
                  <c:v>98.114999999999995</c:v>
                </c:pt>
                <c:pt idx="863">
                  <c:v>98.13</c:v>
                </c:pt>
                <c:pt idx="864">
                  <c:v>98.114999999999995</c:v>
                </c:pt>
                <c:pt idx="865">
                  <c:v>98.103999999999999</c:v>
                </c:pt>
                <c:pt idx="866">
                  <c:v>98.137</c:v>
                </c:pt>
                <c:pt idx="867">
                  <c:v>98.125</c:v>
                </c:pt>
                <c:pt idx="868">
                  <c:v>98.116</c:v>
                </c:pt>
                <c:pt idx="869">
                  <c:v>98.119</c:v>
                </c:pt>
                <c:pt idx="870">
                  <c:v>98.13</c:v>
                </c:pt>
                <c:pt idx="871">
                  <c:v>98.13</c:v>
                </c:pt>
                <c:pt idx="872">
                  <c:v>98.135999999999996</c:v>
                </c:pt>
                <c:pt idx="873">
                  <c:v>98.134</c:v>
                </c:pt>
                <c:pt idx="874">
                  <c:v>98.108000000000004</c:v>
                </c:pt>
                <c:pt idx="875">
                  <c:v>98.141000000000005</c:v>
                </c:pt>
                <c:pt idx="876">
                  <c:v>98.143000000000001</c:v>
                </c:pt>
                <c:pt idx="877">
                  <c:v>98.126000000000005</c:v>
                </c:pt>
                <c:pt idx="878">
                  <c:v>98.143000000000001</c:v>
                </c:pt>
                <c:pt idx="879">
                  <c:v>98.144999999999996</c:v>
                </c:pt>
                <c:pt idx="880">
                  <c:v>98.144000000000005</c:v>
                </c:pt>
                <c:pt idx="881">
                  <c:v>98.14</c:v>
                </c:pt>
                <c:pt idx="882">
                  <c:v>98.135999999999996</c:v>
                </c:pt>
                <c:pt idx="883">
                  <c:v>98.143000000000001</c:v>
                </c:pt>
                <c:pt idx="884">
                  <c:v>98.14</c:v>
                </c:pt>
                <c:pt idx="885">
                  <c:v>98.153000000000006</c:v>
                </c:pt>
                <c:pt idx="886">
                  <c:v>98.146000000000001</c:v>
                </c:pt>
                <c:pt idx="887">
                  <c:v>98.153000000000006</c:v>
                </c:pt>
                <c:pt idx="888">
                  <c:v>98.162000000000006</c:v>
                </c:pt>
                <c:pt idx="889">
                  <c:v>98.155000000000001</c:v>
                </c:pt>
                <c:pt idx="890">
                  <c:v>98.153000000000006</c:v>
                </c:pt>
                <c:pt idx="891">
                  <c:v>98.153999999999996</c:v>
                </c:pt>
                <c:pt idx="892">
                  <c:v>98.158000000000001</c:v>
                </c:pt>
                <c:pt idx="893">
                  <c:v>98.158000000000001</c:v>
                </c:pt>
                <c:pt idx="894">
                  <c:v>98.15</c:v>
                </c:pt>
                <c:pt idx="895">
                  <c:v>98.173000000000002</c:v>
                </c:pt>
                <c:pt idx="896">
                  <c:v>98.153000000000006</c:v>
                </c:pt>
                <c:pt idx="897">
                  <c:v>98.144000000000005</c:v>
                </c:pt>
                <c:pt idx="898">
                  <c:v>98.165000000000006</c:v>
                </c:pt>
                <c:pt idx="899">
                  <c:v>98.162000000000006</c:v>
                </c:pt>
                <c:pt idx="900">
                  <c:v>98.14</c:v>
                </c:pt>
                <c:pt idx="901">
                  <c:v>98.174999999999997</c:v>
                </c:pt>
                <c:pt idx="902">
                  <c:v>98.165000000000006</c:v>
                </c:pt>
                <c:pt idx="903">
                  <c:v>98.155000000000001</c:v>
                </c:pt>
                <c:pt idx="904">
                  <c:v>98.165999999999997</c:v>
                </c:pt>
                <c:pt idx="905">
                  <c:v>98.164000000000001</c:v>
                </c:pt>
                <c:pt idx="906">
                  <c:v>98.156000000000006</c:v>
                </c:pt>
                <c:pt idx="907">
                  <c:v>98.174999999999997</c:v>
                </c:pt>
                <c:pt idx="908">
                  <c:v>98.173000000000002</c:v>
                </c:pt>
                <c:pt idx="909">
                  <c:v>98.162000000000006</c:v>
                </c:pt>
                <c:pt idx="910">
                  <c:v>98.188999999999993</c:v>
                </c:pt>
                <c:pt idx="911">
                  <c:v>98.186999999999998</c:v>
                </c:pt>
                <c:pt idx="912">
                  <c:v>98.161000000000001</c:v>
                </c:pt>
                <c:pt idx="913">
                  <c:v>98.180999999999997</c:v>
                </c:pt>
                <c:pt idx="914">
                  <c:v>98.186000000000007</c:v>
                </c:pt>
                <c:pt idx="915">
                  <c:v>98.159000000000006</c:v>
                </c:pt>
                <c:pt idx="916">
                  <c:v>98.183000000000007</c:v>
                </c:pt>
                <c:pt idx="917">
                  <c:v>98.195999999999998</c:v>
                </c:pt>
                <c:pt idx="918">
                  <c:v>98.180999999999997</c:v>
                </c:pt>
                <c:pt idx="919">
                  <c:v>98.182000000000002</c:v>
                </c:pt>
                <c:pt idx="920">
                  <c:v>98.188000000000002</c:v>
                </c:pt>
                <c:pt idx="921">
                  <c:v>98.179000000000002</c:v>
                </c:pt>
                <c:pt idx="922">
                  <c:v>98.197000000000003</c:v>
                </c:pt>
                <c:pt idx="923">
                  <c:v>98.201999999999998</c:v>
                </c:pt>
                <c:pt idx="924">
                  <c:v>98.185000000000002</c:v>
                </c:pt>
                <c:pt idx="925">
                  <c:v>98.177999999999997</c:v>
                </c:pt>
                <c:pt idx="926">
                  <c:v>98.198999999999998</c:v>
                </c:pt>
                <c:pt idx="927">
                  <c:v>98.194999999999993</c:v>
                </c:pt>
                <c:pt idx="928">
                  <c:v>98.186999999999998</c:v>
                </c:pt>
                <c:pt idx="929">
                  <c:v>98.204999999999998</c:v>
                </c:pt>
                <c:pt idx="930">
                  <c:v>98.204999999999998</c:v>
                </c:pt>
                <c:pt idx="931">
                  <c:v>98.180999999999997</c:v>
                </c:pt>
                <c:pt idx="932">
                  <c:v>98.200999999999993</c:v>
                </c:pt>
                <c:pt idx="933">
                  <c:v>98.215999999999994</c:v>
                </c:pt>
                <c:pt idx="934">
                  <c:v>98.194999999999993</c:v>
                </c:pt>
                <c:pt idx="935">
                  <c:v>98.203000000000003</c:v>
                </c:pt>
                <c:pt idx="936">
                  <c:v>98.22</c:v>
                </c:pt>
                <c:pt idx="937">
                  <c:v>98.201999999999998</c:v>
                </c:pt>
                <c:pt idx="938">
                  <c:v>98.204999999999998</c:v>
                </c:pt>
                <c:pt idx="939">
                  <c:v>98.22</c:v>
                </c:pt>
                <c:pt idx="940">
                  <c:v>98.197999999999993</c:v>
                </c:pt>
                <c:pt idx="941">
                  <c:v>98.206000000000003</c:v>
                </c:pt>
                <c:pt idx="942">
                  <c:v>98.222999999999999</c:v>
                </c:pt>
                <c:pt idx="943">
                  <c:v>98.203000000000003</c:v>
                </c:pt>
                <c:pt idx="944">
                  <c:v>98.210999999999999</c:v>
                </c:pt>
                <c:pt idx="945">
                  <c:v>98.218999999999994</c:v>
                </c:pt>
                <c:pt idx="946">
                  <c:v>98.218999999999994</c:v>
                </c:pt>
                <c:pt idx="947">
                  <c:v>98.216999999999999</c:v>
                </c:pt>
                <c:pt idx="948">
                  <c:v>98.224999999999994</c:v>
                </c:pt>
                <c:pt idx="949">
                  <c:v>98.221000000000004</c:v>
                </c:pt>
                <c:pt idx="950">
                  <c:v>98.216999999999999</c:v>
                </c:pt>
                <c:pt idx="951">
                  <c:v>98.233999999999995</c:v>
                </c:pt>
                <c:pt idx="952">
                  <c:v>98.218000000000004</c:v>
                </c:pt>
                <c:pt idx="953">
                  <c:v>98.225999999999999</c:v>
                </c:pt>
                <c:pt idx="954">
                  <c:v>98.231999999999999</c:v>
                </c:pt>
                <c:pt idx="955">
                  <c:v>98.230999999999995</c:v>
                </c:pt>
                <c:pt idx="956">
                  <c:v>98.227000000000004</c:v>
                </c:pt>
                <c:pt idx="957">
                  <c:v>98.225999999999999</c:v>
                </c:pt>
                <c:pt idx="958">
                  <c:v>98.247</c:v>
                </c:pt>
                <c:pt idx="959">
                  <c:v>98.222999999999999</c:v>
                </c:pt>
                <c:pt idx="960">
                  <c:v>98.224999999999994</c:v>
                </c:pt>
                <c:pt idx="961">
                  <c:v>98.238</c:v>
                </c:pt>
                <c:pt idx="962">
                  <c:v>98.23</c:v>
                </c:pt>
                <c:pt idx="963">
                  <c:v>98.233999999999995</c:v>
                </c:pt>
                <c:pt idx="964">
                  <c:v>98.242000000000004</c:v>
                </c:pt>
                <c:pt idx="965">
                  <c:v>98.224999999999994</c:v>
                </c:pt>
                <c:pt idx="966">
                  <c:v>98.234999999999999</c:v>
                </c:pt>
                <c:pt idx="967">
                  <c:v>98.238</c:v>
                </c:pt>
                <c:pt idx="968">
                  <c:v>98.230999999999995</c:v>
                </c:pt>
                <c:pt idx="969">
                  <c:v>98.238</c:v>
                </c:pt>
                <c:pt idx="970">
                  <c:v>98.251999999999995</c:v>
                </c:pt>
                <c:pt idx="971">
                  <c:v>98.24</c:v>
                </c:pt>
                <c:pt idx="972">
                  <c:v>98.236000000000004</c:v>
                </c:pt>
                <c:pt idx="973">
                  <c:v>98.260999999999996</c:v>
                </c:pt>
                <c:pt idx="974">
                  <c:v>98.242000000000004</c:v>
                </c:pt>
                <c:pt idx="975">
                  <c:v>98.242999999999995</c:v>
                </c:pt>
                <c:pt idx="976">
                  <c:v>98.248000000000005</c:v>
                </c:pt>
                <c:pt idx="977">
                  <c:v>98.263000000000005</c:v>
                </c:pt>
                <c:pt idx="978">
                  <c:v>98.245000000000005</c:v>
                </c:pt>
                <c:pt idx="979">
                  <c:v>98.257999999999996</c:v>
                </c:pt>
                <c:pt idx="980">
                  <c:v>98.257999999999996</c:v>
                </c:pt>
                <c:pt idx="981">
                  <c:v>98.257999999999996</c:v>
                </c:pt>
                <c:pt idx="982">
                  <c:v>98.263000000000005</c:v>
                </c:pt>
                <c:pt idx="983">
                  <c:v>98.260999999999996</c:v>
                </c:pt>
                <c:pt idx="984">
                  <c:v>98.269000000000005</c:v>
                </c:pt>
                <c:pt idx="985">
                  <c:v>98.265000000000001</c:v>
                </c:pt>
                <c:pt idx="986">
                  <c:v>98.27</c:v>
                </c:pt>
                <c:pt idx="987">
                  <c:v>98.271000000000001</c:v>
                </c:pt>
                <c:pt idx="988">
                  <c:v>98.253</c:v>
                </c:pt>
                <c:pt idx="989">
                  <c:v>98.28</c:v>
                </c:pt>
                <c:pt idx="990">
                  <c:v>98.268000000000001</c:v>
                </c:pt>
                <c:pt idx="991">
                  <c:v>98.251000000000005</c:v>
                </c:pt>
                <c:pt idx="992">
                  <c:v>98.283000000000001</c:v>
                </c:pt>
                <c:pt idx="993">
                  <c:v>98.274000000000001</c:v>
                </c:pt>
                <c:pt idx="994">
                  <c:v>98.262</c:v>
                </c:pt>
                <c:pt idx="995">
                  <c:v>98.28</c:v>
                </c:pt>
                <c:pt idx="996">
                  <c:v>98.269000000000005</c:v>
                </c:pt>
                <c:pt idx="997">
                  <c:v>98.275999999999996</c:v>
                </c:pt>
                <c:pt idx="998">
                  <c:v>98.27</c:v>
                </c:pt>
                <c:pt idx="999">
                  <c:v>98.286000000000001</c:v>
                </c:pt>
                <c:pt idx="1000">
                  <c:v>98.287000000000006</c:v>
                </c:pt>
                <c:pt idx="1001">
                  <c:v>98.257000000000005</c:v>
                </c:pt>
                <c:pt idx="1002">
                  <c:v>98.290999999999997</c:v>
                </c:pt>
                <c:pt idx="1003">
                  <c:v>98.29</c:v>
                </c:pt>
                <c:pt idx="1004">
                  <c:v>98.253</c:v>
                </c:pt>
                <c:pt idx="1005">
                  <c:v>98.287999999999997</c:v>
                </c:pt>
                <c:pt idx="1006">
                  <c:v>98.293999999999997</c:v>
                </c:pt>
                <c:pt idx="1007">
                  <c:v>98.28</c:v>
                </c:pt>
                <c:pt idx="1008">
                  <c:v>98.299000000000007</c:v>
                </c:pt>
                <c:pt idx="1009">
                  <c:v>98.296000000000006</c:v>
                </c:pt>
                <c:pt idx="1010">
                  <c:v>98.281000000000006</c:v>
                </c:pt>
                <c:pt idx="1011">
                  <c:v>98.298000000000002</c:v>
                </c:pt>
                <c:pt idx="1012">
                  <c:v>98.305000000000007</c:v>
                </c:pt>
                <c:pt idx="1013">
                  <c:v>98.292000000000002</c:v>
                </c:pt>
                <c:pt idx="1014">
                  <c:v>98.298000000000002</c:v>
                </c:pt>
                <c:pt idx="1015">
                  <c:v>98.302999999999997</c:v>
                </c:pt>
                <c:pt idx="1016">
                  <c:v>98.299000000000007</c:v>
                </c:pt>
                <c:pt idx="1017">
                  <c:v>98.308999999999997</c:v>
                </c:pt>
                <c:pt idx="1018">
                  <c:v>98.322000000000003</c:v>
                </c:pt>
                <c:pt idx="1019">
                  <c:v>98.293000000000006</c:v>
                </c:pt>
                <c:pt idx="1020">
                  <c:v>98.317999999999998</c:v>
                </c:pt>
                <c:pt idx="1021">
                  <c:v>98.314999999999998</c:v>
                </c:pt>
                <c:pt idx="1022">
                  <c:v>98.299000000000007</c:v>
                </c:pt>
                <c:pt idx="1023">
                  <c:v>98.304000000000002</c:v>
                </c:pt>
                <c:pt idx="1024">
                  <c:v>98.325999999999993</c:v>
                </c:pt>
                <c:pt idx="1025">
                  <c:v>98.305999999999997</c:v>
                </c:pt>
                <c:pt idx="1026">
                  <c:v>98.302000000000007</c:v>
                </c:pt>
                <c:pt idx="1027">
                  <c:v>98.322999999999993</c:v>
                </c:pt>
                <c:pt idx="1028">
                  <c:v>98.316000000000003</c:v>
                </c:pt>
                <c:pt idx="1029">
                  <c:v>98.311999999999998</c:v>
                </c:pt>
                <c:pt idx="1030">
                  <c:v>98.326999999999998</c:v>
                </c:pt>
                <c:pt idx="1031">
                  <c:v>98.308999999999997</c:v>
                </c:pt>
                <c:pt idx="1032">
                  <c:v>98.31</c:v>
                </c:pt>
                <c:pt idx="1033">
                  <c:v>98.317999999999998</c:v>
                </c:pt>
                <c:pt idx="1034">
                  <c:v>98.322999999999993</c:v>
                </c:pt>
                <c:pt idx="1035">
                  <c:v>98.32</c:v>
                </c:pt>
                <c:pt idx="1036">
                  <c:v>98.317999999999998</c:v>
                </c:pt>
                <c:pt idx="1037">
                  <c:v>98.328000000000003</c:v>
                </c:pt>
                <c:pt idx="1038">
                  <c:v>98.325999999999993</c:v>
                </c:pt>
                <c:pt idx="1039">
                  <c:v>98.322000000000003</c:v>
                </c:pt>
                <c:pt idx="1040">
                  <c:v>98.331999999999994</c:v>
                </c:pt>
                <c:pt idx="1041">
                  <c:v>98.326999999999998</c:v>
                </c:pt>
                <c:pt idx="1042">
                  <c:v>98.320999999999998</c:v>
                </c:pt>
                <c:pt idx="1043">
                  <c:v>98.353999999999999</c:v>
                </c:pt>
                <c:pt idx="1044">
                  <c:v>98.325999999999993</c:v>
                </c:pt>
                <c:pt idx="1045">
                  <c:v>98.335999999999999</c:v>
                </c:pt>
                <c:pt idx="1046">
                  <c:v>98.340999999999994</c:v>
                </c:pt>
                <c:pt idx="1047">
                  <c:v>98.349000000000004</c:v>
                </c:pt>
                <c:pt idx="1048">
                  <c:v>98.343000000000004</c:v>
                </c:pt>
                <c:pt idx="1049">
                  <c:v>98.352000000000004</c:v>
                </c:pt>
                <c:pt idx="1050">
                  <c:v>98.34</c:v>
                </c:pt>
                <c:pt idx="1051">
                  <c:v>98.340999999999994</c:v>
                </c:pt>
                <c:pt idx="1052">
                  <c:v>98.361999999999995</c:v>
                </c:pt>
                <c:pt idx="1053">
                  <c:v>98.341999999999999</c:v>
                </c:pt>
                <c:pt idx="1054">
                  <c:v>98.337999999999994</c:v>
                </c:pt>
                <c:pt idx="1055">
                  <c:v>98.35</c:v>
                </c:pt>
                <c:pt idx="1056">
                  <c:v>98.352999999999994</c:v>
                </c:pt>
                <c:pt idx="1057">
                  <c:v>98.335999999999999</c:v>
                </c:pt>
                <c:pt idx="1058">
                  <c:v>98.338999999999999</c:v>
                </c:pt>
                <c:pt idx="1059">
                  <c:v>98.355000000000004</c:v>
                </c:pt>
                <c:pt idx="1060">
                  <c:v>98.334999999999994</c:v>
                </c:pt>
                <c:pt idx="1061">
                  <c:v>98.322999999999993</c:v>
                </c:pt>
                <c:pt idx="1062">
                  <c:v>98.361999999999995</c:v>
                </c:pt>
                <c:pt idx="1063">
                  <c:v>98.344999999999999</c:v>
                </c:pt>
                <c:pt idx="1064">
                  <c:v>98.328000000000003</c:v>
                </c:pt>
                <c:pt idx="1065">
                  <c:v>98.361000000000004</c:v>
                </c:pt>
                <c:pt idx="1066">
                  <c:v>98.372</c:v>
                </c:pt>
                <c:pt idx="1067">
                  <c:v>98.334000000000003</c:v>
                </c:pt>
                <c:pt idx="1068">
                  <c:v>98.366</c:v>
                </c:pt>
                <c:pt idx="1069">
                  <c:v>98.347999999999999</c:v>
                </c:pt>
                <c:pt idx="1070">
                  <c:v>98.344999999999999</c:v>
                </c:pt>
                <c:pt idx="1071">
                  <c:v>98.364999999999995</c:v>
                </c:pt>
                <c:pt idx="1072">
                  <c:v>98.364999999999995</c:v>
                </c:pt>
                <c:pt idx="1073">
                  <c:v>98.361000000000004</c:v>
                </c:pt>
                <c:pt idx="1074">
                  <c:v>98.367000000000004</c:v>
                </c:pt>
                <c:pt idx="1075">
                  <c:v>98.384</c:v>
                </c:pt>
                <c:pt idx="1076">
                  <c:v>98.353999999999999</c:v>
                </c:pt>
                <c:pt idx="1077">
                  <c:v>98.38</c:v>
                </c:pt>
                <c:pt idx="1078">
                  <c:v>98.388000000000005</c:v>
                </c:pt>
                <c:pt idx="1079">
                  <c:v>98.355999999999995</c:v>
                </c:pt>
                <c:pt idx="1080">
                  <c:v>98.366</c:v>
                </c:pt>
                <c:pt idx="1081">
                  <c:v>98.406000000000006</c:v>
                </c:pt>
                <c:pt idx="1082">
                  <c:v>98.393000000000001</c:v>
                </c:pt>
                <c:pt idx="1083">
                  <c:v>98.361999999999995</c:v>
                </c:pt>
                <c:pt idx="1084">
                  <c:v>98.369</c:v>
                </c:pt>
                <c:pt idx="1085">
                  <c:v>98.376999999999995</c:v>
                </c:pt>
                <c:pt idx="1086">
                  <c:v>98.369</c:v>
                </c:pt>
                <c:pt idx="1087">
                  <c:v>98.388000000000005</c:v>
                </c:pt>
                <c:pt idx="1088">
                  <c:v>98.382000000000005</c:v>
                </c:pt>
                <c:pt idx="1089">
                  <c:v>98.364999999999995</c:v>
                </c:pt>
                <c:pt idx="1090">
                  <c:v>98.388000000000005</c:v>
                </c:pt>
                <c:pt idx="1091">
                  <c:v>98.385999999999996</c:v>
                </c:pt>
                <c:pt idx="1092">
                  <c:v>98.369</c:v>
                </c:pt>
                <c:pt idx="1093">
                  <c:v>98.370999999999995</c:v>
                </c:pt>
                <c:pt idx="1094">
                  <c:v>98.403000000000006</c:v>
                </c:pt>
                <c:pt idx="1095">
                  <c:v>98.394000000000005</c:v>
                </c:pt>
                <c:pt idx="1096">
                  <c:v>98.369</c:v>
                </c:pt>
                <c:pt idx="1097">
                  <c:v>98.402000000000001</c:v>
                </c:pt>
                <c:pt idx="1098">
                  <c:v>98.403999999999996</c:v>
                </c:pt>
                <c:pt idx="1099">
                  <c:v>98.358999999999995</c:v>
                </c:pt>
                <c:pt idx="1100">
                  <c:v>98.43</c:v>
                </c:pt>
                <c:pt idx="1101">
                  <c:v>98.385999999999996</c:v>
                </c:pt>
                <c:pt idx="1102">
                  <c:v>98.370999999999995</c:v>
                </c:pt>
                <c:pt idx="1103">
                  <c:v>98.414000000000001</c:v>
                </c:pt>
                <c:pt idx="1104">
                  <c:v>98.391999999999996</c:v>
                </c:pt>
                <c:pt idx="1105">
                  <c:v>98.382999999999996</c:v>
                </c:pt>
                <c:pt idx="1106">
                  <c:v>98.415999999999997</c:v>
                </c:pt>
                <c:pt idx="1107">
                  <c:v>98.394999999999996</c:v>
                </c:pt>
                <c:pt idx="1108">
                  <c:v>98.406000000000006</c:v>
                </c:pt>
                <c:pt idx="1109">
                  <c:v>98.424000000000007</c:v>
                </c:pt>
                <c:pt idx="1110">
                  <c:v>98.409000000000006</c:v>
                </c:pt>
                <c:pt idx="1111">
                  <c:v>98.411000000000001</c:v>
                </c:pt>
                <c:pt idx="1112">
                  <c:v>98.409000000000006</c:v>
                </c:pt>
                <c:pt idx="1113">
                  <c:v>98.409000000000006</c:v>
                </c:pt>
                <c:pt idx="1114">
                  <c:v>98.403000000000006</c:v>
                </c:pt>
                <c:pt idx="1115">
                  <c:v>98.406999999999996</c:v>
                </c:pt>
                <c:pt idx="1116">
                  <c:v>98.412999999999997</c:v>
                </c:pt>
                <c:pt idx="1117">
                  <c:v>98.41</c:v>
                </c:pt>
                <c:pt idx="1118">
                  <c:v>98.415000000000006</c:v>
                </c:pt>
                <c:pt idx="1119">
                  <c:v>98.418999999999997</c:v>
                </c:pt>
                <c:pt idx="1120">
                  <c:v>98.412000000000006</c:v>
                </c:pt>
                <c:pt idx="1121">
                  <c:v>98.408000000000001</c:v>
                </c:pt>
                <c:pt idx="1122">
                  <c:v>98.421000000000006</c:v>
                </c:pt>
                <c:pt idx="1123">
                  <c:v>98.411000000000001</c:v>
                </c:pt>
                <c:pt idx="1124">
                  <c:v>98.406999999999996</c:v>
                </c:pt>
                <c:pt idx="1125">
                  <c:v>98.424999999999997</c:v>
                </c:pt>
                <c:pt idx="1126">
                  <c:v>98.42</c:v>
                </c:pt>
                <c:pt idx="1127">
                  <c:v>98.41</c:v>
                </c:pt>
                <c:pt idx="1128">
                  <c:v>98.43</c:v>
                </c:pt>
                <c:pt idx="1129">
                  <c:v>98.409000000000006</c:v>
                </c:pt>
                <c:pt idx="1130">
                  <c:v>98.412999999999997</c:v>
                </c:pt>
                <c:pt idx="1131">
                  <c:v>98.418000000000006</c:v>
                </c:pt>
                <c:pt idx="1132">
                  <c:v>98.427000000000007</c:v>
                </c:pt>
                <c:pt idx="1133">
                  <c:v>98.412999999999997</c:v>
                </c:pt>
                <c:pt idx="1134">
                  <c:v>98.432000000000002</c:v>
                </c:pt>
                <c:pt idx="1135">
                  <c:v>98.441999999999993</c:v>
                </c:pt>
                <c:pt idx="1136">
                  <c:v>98.42</c:v>
                </c:pt>
                <c:pt idx="1137">
                  <c:v>98.429000000000002</c:v>
                </c:pt>
                <c:pt idx="1138">
                  <c:v>98.442999999999998</c:v>
                </c:pt>
                <c:pt idx="1139">
                  <c:v>98.423000000000002</c:v>
                </c:pt>
                <c:pt idx="1140">
                  <c:v>98.441000000000003</c:v>
                </c:pt>
                <c:pt idx="1141">
                  <c:v>98.447000000000003</c:v>
                </c:pt>
                <c:pt idx="1142">
                  <c:v>98.421000000000006</c:v>
                </c:pt>
                <c:pt idx="1143">
                  <c:v>98.433000000000007</c:v>
                </c:pt>
                <c:pt idx="1144">
                  <c:v>98.45</c:v>
                </c:pt>
                <c:pt idx="1145">
                  <c:v>98.427000000000007</c:v>
                </c:pt>
                <c:pt idx="1146">
                  <c:v>98.435000000000002</c:v>
                </c:pt>
                <c:pt idx="1147">
                  <c:v>98.447000000000003</c:v>
                </c:pt>
                <c:pt idx="1148">
                  <c:v>98.441999999999993</c:v>
                </c:pt>
                <c:pt idx="1149">
                  <c:v>98.436999999999998</c:v>
                </c:pt>
                <c:pt idx="1150">
                  <c:v>98.444999999999993</c:v>
                </c:pt>
                <c:pt idx="1151">
                  <c:v>98.447000000000003</c:v>
                </c:pt>
                <c:pt idx="1152">
                  <c:v>98.445999999999998</c:v>
                </c:pt>
                <c:pt idx="1153">
                  <c:v>98.432000000000002</c:v>
                </c:pt>
                <c:pt idx="1154">
                  <c:v>98.447000000000003</c:v>
                </c:pt>
                <c:pt idx="1155">
                  <c:v>98.44</c:v>
                </c:pt>
                <c:pt idx="1156">
                  <c:v>98.432000000000002</c:v>
                </c:pt>
                <c:pt idx="1157">
                  <c:v>98.447999999999993</c:v>
                </c:pt>
                <c:pt idx="1158">
                  <c:v>98.438000000000002</c:v>
                </c:pt>
                <c:pt idx="1159">
                  <c:v>98.427000000000007</c:v>
                </c:pt>
                <c:pt idx="1160">
                  <c:v>98.456999999999994</c:v>
                </c:pt>
                <c:pt idx="1161">
                  <c:v>98.438999999999993</c:v>
                </c:pt>
                <c:pt idx="1162">
                  <c:v>98.427999999999997</c:v>
                </c:pt>
                <c:pt idx="1163">
                  <c:v>98.47</c:v>
                </c:pt>
                <c:pt idx="1164">
                  <c:v>98.444999999999993</c:v>
                </c:pt>
                <c:pt idx="1165">
                  <c:v>98.433000000000007</c:v>
                </c:pt>
                <c:pt idx="1166">
                  <c:v>98.466999999999999</c:v>
                </c:pt>
                <c:pt idx="1167">
                  <c:v>98.454999999999998</c:v>
                </c:pt>
                <c:pt idx="1168">
                  <c:v>98.433999999999997</c:v>
                </c:pt>
                <c:pt idx="1169">
                  <c:v>98.47</c:v>
                </c:pt>
                <c:pt idx="1170">
                  <c:v>98.472999999999999</c:v>
                </c:pt>
                <c:pt idx="1171">
                  <c:v>98.453999999999994</c:v>
                </c:pt>
                <c:pt idx="1172">
                  <c:v>98.453999999999994</c:v>
                </c:pt>
                <c:pt idx="1173">
                  <c:v>98.475999999999999</c:v>
                </c:pt>
                <c:pt idx="1174">
                  <c:v>98.444999999999993</c:v>
                </c:pt>
                <c:pt idx="1175">
                  <c:v>98.465000000000003</c:v>
                </c:pt>
                <c:pt idx="1176">
                  <c:v>98.48</c:v>
                </c:pt>
                <c:pt idx="1177">
                  <c:v>98.456999999999994</c:v>
                </c:pt>
                <c:pt idx="1178">
                  <c:v>98.456999999999994</c:v>
                </c:pt>
                <c:pt idx="1179">
                  <c:v>98.462000000000003</c:v>
                </c:pt>
                <c:pt idx="1180">
                  <c:v>98.45</c:v>
                </c:pt>
                <c:pt idx="1181">
                  <c:v>98.462000000000003</c:v>
                </c:pt>
                <c:pt idx="1182">
                  <c:v>98.481999999999999</c:v>
                </c:pt>
                <c:pt idx="1183">
                  <c:v>98.471999999999994</c:v>
                </c:pt>
                <c:pt idx="1184">
                  <c:v>98.459000000000003</c:v>
                </c:pt>
                <c:pt idx="1185">
                  <c:v>98.468999999999994</c:v>
                </c:pt>
                <c:pt idx="1186">
                  <c:v>98.460999999999999</c:v>
                </c:pt>
                <c:pt idx="1187">
                  <c:v>98.468999999999994</c:v>
                </c:pt>
                <c:pt idx="1188">
                  <c:v>98.478999999999999</c:v>
                </c:pt>
                <c:pt idx="1189">
                  <c:v>98.474999999999994</c:v>
                </c:pt>
                <c:pt idx="1190">
                  <c:v>98.460999999999999</c:v>
                </c:pt>
                <c:pt idx="1191">
                  <c:v>98.463999999999999</c:v>
                </c:pt>
                <c:pt idx="1192">
                  <c:v>98.471999999999994</c:v>
                </c:pt>
                <c:pt idx="1193">
                  <c:v>98.471999999999994</c:v>
                </c:pt>
                <c:pt idx="1194">
                  <c:v>98.46</c:v>
                </c:pt>
                <c:pt idx="1195">
                  <c:v>98.484999999999999</c:v>
                </c:pt>
                <c:pt idx="1196">
                  <c:v>98.466999999999999</c:v>
                </c:pt>
                <c:pt idx="1197">
                  <c:v>98.474000000000004</c:v>
                </c:pt>
                <c:pt idx="1198">
                  <c:v>98.484999999999999</c:v>
                </c:pt>
                <c:pt idx="1199">
                  <c:v>98.466999999999999</c:v>
                </c:pt>
                <c:pt idx="1200">
                  <c:v>98.463999999999999</c:v>
                </c:pt>
                <c:pt idx="1201">
                  <c:v>98.492999999999995</c:v>
                </c:pt>
                <c:pt idx="1202">
                  <c:v>98.471000000000004</c:v>
                </c:pt>
                <c:pt idx="1203">
                  <c:v>98.480999999999995</c:v>
                </c:pt>
                <c:pt idx="1204">
                  <c:v>98.492000000000004</c:v>
                </c:pt>
                <c:pt idx="1205">
                  <c:v>98.47</c:v>
                </c:pt>
                <c:pt idx="1206">
                  <c:v>98.486000000000004</c:v>
                </c:pt>
                <c:pt idx="1207">
                  <c:v>98.480999999999995</c:v>
                </c:pt>
                <c:pt idx="1208">
                  <c:v>98.471000000000004</c:v>
                </c:pt>
                <c:pt idx="1209">
                  <c:v>98.472999999999999</c:v>
                </c:pt>
                <c:pt idx="1210">
                  <c:v>98.486999999999995</c:v>
                </c:pt>
                <c:pt idx="1211">
                  <c:v>98.483000000000004</c:v>
                </c:pt>
                <c:pt idx="1212">
                  <c:v>98.492999999999995</c:v>
                </c:pt>
                <c:pt idx="1213">
                  <c:v>98.475999999999999</c:v>
                </c:pt>
                <c:pt idx="1214">
                  <c:v>98.477999999999994</c:v>
                </c:pt>
                <c:pt idx="1215">
                  <c:v>98.478999999999999</c:v>
                </c:pt>
                <c:pt idx="1216">
                  <c:v>98.48</c:v>
                </c:pt>
                <c:pt idx="1217">
                  <c:v>98.478999999999999</c:v>
                </c:pt>
                <c:pt idx="1218">
                  <c:v>98.484999999999999</c:v>
                </c:pt>
                <c:pt idx="1219">
                  <c:v>98.483000000000004</c:v>
                </c:pt>
                <c:pt idx="1220">
                  <c:v>98.5</c:v>
                </c:pt>
                <c:pt idx="1221">
                  <c:v>98.486000000000004</c:v>
                </c:pt>
                <c:pt idx="1222">
                  <c:v>98.486000000000004</c:v>
                </c:pt>
                <c:pt idx="1223">
                  <c:v>98.503</c:v>
                </c:pt>
                <c:pt idx="1224">
                  <c:v>98.475999999999999</c:v>
                </c:pt>
                <c:pt idx="1225">
                  <c:v>98.474999999999994</c:v>
                </c:pt>
                <c:pt idx="1226">
                  <c:v>98.501000000000005</c:v>
                </c:pt>
                <c:pt idx="1227">
                  <c:v>98.486000000000004</c:v>
                </c:pt>
                <c:pt idx="1228">
                  <c:v>98.471999999999994</c:v>
                </c:pt>
                <c:pt idx="1229">
                  <c:v>98.486999999999995</c:v>
                </c:pt>
                <c:pt idx="1230">
                  <c:v>98.477000000000004</c:v>
                </c:pt>
                <c:pt idx="1231">
                  <c:v>98.491</c:v>
                </c:pt>
                <c:pt idx="1232">
                  <c:v>98.48</c:v>
                </c:pt>
                <c:pt idx="1233">
                  <c:v>98.492999999999995</c:v>
                </c:pt>
                <c:pt idx="1234">
                  <c:v>98.486000000000004</c:v>
                </c:pt>
                <c:pt idx="1235">
                  <c:v>98.501000000000005</c:v>
                </c:pt>
                <c:pt idx="1236">
                  <c:v>98.48</c:v>
                </c:pt>
                <c:pt idx="1237">
                  <c:v>98.483000000000004</c:v>
                </c:pt>
                <c:pt idx="1238">
                  <c:v>98.480999999999995</c:v>
                </c:pt>
                <c:pt idx="1239">
                  <c:v>98.488</c:v>
                </c:pt>
                <c:pt idx="1240">
                  <c:v>98.49</c:v>
                </c:pt>
                <c:pt idx="1241">
                  <c:v>98.486000000000004</c:v>
                </c:pt>
                <c:pt idx="1242">
                  <c:v>98.495000000000005</c:v>
                </c:pt>
                <c:pt idx="1243">
                  <c:v>98.486999999999995</c:v>
                </c:pt>
                <c:pt idx="1244">
                  <c:v>98.489000000000004</c:v>
                </c:pt>
                <c:pt idx="1245">
                  <c:v>98.495999999999995</c:v>
                </c:pt>
                <c:pt idx="1246">
                  <c:v>98.491</c:v>
                </c:pt>
                <c:pt idx="1247">
                  <c:v>98.498000000000005</c:v>
                </c:pt>
                <c:pt idx="1248">
                  <c:v>98.498999999999995</c:v>
                </c:pt>
                <c:pt idx="1249">
                  <c:v>98.503</c:v>
                </c:pt>
                <c:pt idx="1250">
                  <c:v>98.507000000000005</c:v>
                </c:pt>
                <c:pt idx="1251">
                  <c:v>98.489000000000004</c:v>
                </c:pt>
                <c:pt idx="1252">
                  <c:v>98.516000000000005</c:v>
                </c:pt>
                <c:pt idx="1253">
                  <c:v>98.501000000000005</c:v>
                </c:pt>
                <c:pt idx="1254">
                  <c:v>98.488</c:v>
                </c:pt>
                <c:pt idx="1255">
                  <c:v>98.525999999999996</c:v>
                </c:pt>
                <c:pt idx="1256">
                  <c:v>98.474000000000004</c:v>
                </c:pt>
                <c:pt idx="1257">
                  <c:v>98.492999999999995</c:v>
                </c:pt>
                <c:pt idx="1258">
                  <c:v>98.515000000000001</c:v>
                </c:pt>
                <c:pt idx="1259">
                  <c:v>98.486999999999995</c:v>
                </c:pt>
                <c:pt idx="1260">
                  <c:v>98.484999999999999</c:v>
                </c:pt>
                <c:pt idx="1261">
                  <c:v>98.521000000000001</c:v>
                </c:pt>
                <c:pt idx="1262">
                  <c:v>98.503</c:v>
                </c:pt>
                <c:pt idx="1263">
                  <c:v>98.486999999999995</c:v>
                </c:pt>
                <c:pt idx="1264">
                  <c:v>98.51</c:v>
                </c:pt>
                <c:pt idx="1265">
                  <c:v>98.494</c:v>
                </c:pt>
                <c:pt idx="1266">
                  <c:v>98.495999999999995</c:v>
                </c:pt>
                <c:pt idx="1267">
                  <c:v>98.5</c:v>
                </c:pt>
                <c:pt idx="1268">
                  <c:v>98.503</c:v>
                </c:pt>
                <c:pt idx="1269">
                  <c:v>98.501000000000005</c:v>
                </c:pt>
                <c:pt idx="1270">
                  <c:v>98.495000000000005</c:v>
                </c:pt>
                <c:pt idx="1271">
                  <c:v>98.516000000000005</c:v>
                </c:pt>
                <c:pt idx="1272">
                  <c:v>98.501999999999995</c:v>
                </c:pt>
                <c:pt idx="1273">
                  <c:v>98.510999999999996</c:v>
                </c:pt>
                <c:pt idx="1274">
                  <c:v>98.507000000000005</c:v>
                </c:pt>
                <c:pt idx="1275">
                  <c:v>98.515000000000001</c:v>
                </c:pt>
                <c:pt idx="1276">
                  <c:v>98.503</c:v>
                </c:pt>
                <c:pt idx="1277">
                  <c:v>98.516999999999996</c:v>
                </c:pt>
                <c:pt idx="1278">
                  <c:v>98.513999999999996</c:v>
                </c:pt>
                <c:pt idx="1279">
                  <c:v>98.513999999999996</c:v>
                </c:pt>
                <c:pt idx="1280">
                  <c:v>98.504000000000005</c:v>
                </c:pt>
                <c:pt idx="1281">
                  <c:v>98.510999999999996</c:v>
                </c:pt>
                <c:pt idx="1282">
                  <c:v>98.518000000000001</c:v>
                </c:pt>
                <c:pt idx="1283">
                  <c:v>98.528000000000006</c:v>
                </c:pt>
                <c:pt idx="1284">
                  <c:v>98.519000000000005</c:v>
                </c:pt>
                <c:pt idx="1285">
                  <c:v>98.515000000000001</c:v>
                </c:pt>
                <c:pt idx="1286">
                  <c:v>98.528000000000006</c:v>
                </c:pt>
                <c:pt idx="1287">
                  <c:v>98.521000000000001</c:v>
                </c:pt>
                <c:pt idx="1288">
                  <c:v>98.501999999999995</c:v>
                </c:pt>
                <c:pt idx="1289">
                  <c:v>98.528000000000006</c:v>
                </c:pt>
                <c:pt idx="1290">
                  <c:v>98.531999999999996</c:v>
                </c:pt>
                <c:pt idx="1291">
                  <c:v>98.506</c:v>
                </c:pt>
                <c:pt idx="1292">
                  <c:v>98.522000000000006</c:v>
                </c:pt>
                <c:pt idx="1293">
                  <c:v>98.528999999999996</c:v>
                </c:pt>
                <c:pt idx="1294">
                  <c:v>98.501000000000005</c:v>
                </c:pt>
                <c:pt idx="1295">
                  <c:v>98.506</c:v>
                </c:pt>
                <c:pt idx="1296">
                  <c:v>98.528999999999996</c:v>
                </c:pt>
                <c:pt idx="1297">
                  <c:v>98.5</c:v>
                </c:pt>
                <c:pt idx="1298">
                  <c:v>98.51</c:v>
                </c:pt>
                <c:pt idx="1299">
                  <c:v>98.522999999999996</c:v>
                </c:pt>
                <c:pt idx="1300">
                  <c:v>98.507999999999996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6A-2D48-8BC8-B3C3306D3064}"/>
            </c:ext>
          </c:extLst>
        </c:ser>
        <c:ser>
          <c:idx val="1"/>
          <c:order val="1"/>
          <c:tx>
            <c:v>spec - protected Ag</c:v>
          </c:tx>
          <c:spPr>
            <a:ln w="34925" cap="rnd">
              <a:solidFill>
                <a:srgbClr val="FFC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C000"/>
              </a:solidFill>
              <a:ln w="9525">
                <a:solidFill>
                  <a:srgbClr val="FFC00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Lsst_VA_1605_Ag_Al!$AU$3:$AU$1303</c:f>
              <c:numCache>
                <c:formatCode>General</c:formatCode>
                <c:ptCount val="1301"/>
                <c:pt idx="0">
                  <c:v>200</c:v>
                </c:pt>
                <c:pt idx="1">
                  <c:v>201</c:v>
                </c:pt>
                <c:pt idx="2">
                  <c:v>202</c:v>
                </c:pt>
                <c:pt idx="3">
                  <c:v>203</c:v>
                </c:pt>
                <c:pt idx="4">
                  <c:v>204</c:v>
                </c:pt>
                <c:pt idx="5">
                  <c:v>205</c:v>
                </c:pt>
                <c:pt idx="6">
                  <c:v>206</c:v>
                </c:pt>
                <c:pt idx="7">
                  <c:v>207</c:v>
                </c:pt>
                <c:pt idx="8">
                  <c:v>208</c:v>
                </c:pt>
                <c:pt idx="9">
                  <c:v>209</c:v>
                </c:pt>
                <c:pt idx="10">
                  <c:v>210</c:v>
                </c:pt>
                <c:pt idx="11">
                  <c:v>211</c:v>
                </c:pt>
                <c:pt idx="12">
                  <c:v>212</c:v>
                </c:pt>
                <c:pt idx="13">
                  <c:v>213</c:v>
                </c:pt>
                <c:pt idx="14">
                  <c:v>214</c:v>
                </c:pt>
                <c:pt idx="15">
                  <c:v>215</c:v>
                </c:pt>
                <c:pt idx="16">
                  <c:v>216</c:v>
                </c:pt>
                <c:pt idx="17">
                  <c:v>217</c:v>
                </c:pt>
                <c:pt idx="18">
                  <c:v>218</c:v>
                </c:pt>
                <c:pt idx="19">
                  <c:v>219</c:v>
                </c:pt>
                <c:pt idx="20">
                  <c:v>220</c:v>
                </c:pt>
                <c:pt idx="21">
                  <c:v>221</c:v>
                </c:pt>
                <c:pt idx="22">
                  <c:v>222</c:v>
                </c:pt>
                <c:pt idx="23">
                  <c:v>223</c:v>
                </c:pt>
                <c:pt idx="24">
                  <c:v>224</c:v>
                </c:pt>
                <c:pt idx="25">
                  <c:v>225</c:v>
                </c:pt>
                <c:pt idx="26">
                  <c:v>226</c:v>
                </c:pt>
                <c:pt idx="27">
                  <c:v>227</c:v>
                </c:pt>
                <c:pt idx="28">
                  <c:v>228</c:v>
                </c:pt>
                <c:pt idx="29">
                  <c:v>229</c:v>
                </c:pt>
                <c:pt idx="30">
                  <c:v>230</c:v>
                </c:pt>
                <c:pt idx="31">
                  <c:v>231</c:v>
                </c:pt>
                <c:pt idx="32">
                  <c:v>232</c:v>
                </c:pt>
                <c:pt idx="33">
                  <c:v>233</c:v>
                </c:pt>
                <c:pt idx="34">
                  <c:v>234</c:v>
                </c:pt>
                <c:pt idx="35">
                  <c:v>235</c:v>
                </c:pt>
                <c:pt idx="36">
                  <c:v>236</c:v>
                </c:pt>
                <c:pt idx="37">
                  <c:v>237</c:v>
                </c:pt>
                <c:pt idx="38">
                  <c:v>238</c:v>
                </c:pt>
                <c:pt idx="39">
                  <c:v>239</c:v>
                </c:pt>
                <c:pt idx="40">
                  <c:v>240</c:v>
                </c:pt>
                <c:pt idx="41">
                  <c:v>241</c:v>
                </c:pt>
                <c:pt idx="42">
                  <c:v>242</c:v>
                </c:pt>
                <c:pt idx="43">
                  <c:v>243</c:v>
                </c:pt>
                <c:pt idx="44">
                  <c:v>244</c:v>
                </c:pt>
                <c:pt idx="45">
                  <c:v>245</c:v>
                </c:pt>
                <c:pt idx="46">
                  <c:v>246</c:v>
                </c:pt>
                <c:pt idx="47">
                  <c:v>247</c:v>
                </c:pt>
                <c:pt idx="48">
                  <c:v>248</c:v>
                </c:pt>
                <c:pt idx="49">
                  <c:v>249</c:v>
                </c:pt>
                <c:pt idx="50">
                  <c:v>250</c:v>
                </c:pt>
                <c:pt idx="51">
                  <c:v>251</c:v>
                </c:pt>
                <c:pt idx="52">
                  <c:v>252</c:v>
                </c:pt>
                <c:pt idx="53">
                  <c:v>253</c:v>
                </c:pt>
                <c:pt idx="54">
                  <c:v>254</c:v>
                </c:pt>
                <c:pt idx="55">
                  <c:v>255</c:v>
                </c:pt>
                <c:pt idx="56">
                  <c:v>256</c:v>
                </c:pt>
                <c:pt idx="57">
                  <c:v>257</c:v>
                </c:pt>
                <c:pt idx="58">
                  <c:v>258</c:v>
                </c:pt>
                <c:pt idx="59">
                  <c:v>259</c:v>
                </c:pt>
                <c:pt idx="60">
                  <c:v>260</c:v>
                </c:pt>
                <c:pt idx="61">
                  <c:v>261</c:v>
                </c:pt>
                <c:pt idx="62">
                  <c:v>262</c:v>
                </c:pt>
                <c:pt idx="63">
                  <c:v>263</c:v>
                </c:pt>
                <c:pt idx="64">
                  <c:v>264</c:v>
                </c:pt>
                <c:pt idx="65">
                  <c:v>265</c:v>
                </c:pt>
                <c:pt idx="66">
                  <c:v>266</c:v>
                </c:pt>
                <c:pt idx="67">
                  <c:v>267</c:v>
                </c:pt>
                <c:pt idx="68">
                  <c:v>268</c:v>
                </c:pt>
                <c:pt idx="69">
                  <c:v>269</c:v>
                </c:pt>
                <c:pt idx="70">
                  <c:v>270</c:v>
                </c:pt>
                <c:pt idx="71">
                  <c:v>271</c:v>
                </c:pt>
                <c:pt idx="72">
                  <c:v>272</c:v>
                </c:pt>
                <c:pt idx="73">
                  <c:v>273</c:v>
                </c:pt>
                <c:pt idx="74">
                  <c:v>274</c:v>
                </c:pt>
                <c:pt idx="75">
                  <c:v>275</c:v>
                </c:pt>
                <c:pt idx="76">
                  <c:v>276</c:v>
                </c:pt>
                <c:pt idx="77">
                  <c:v>277</c:v>
                </c:pt>
                <c:pt idx="78">
                  <c:v>278</c:v>
                </c:pt>
                <c:pt idx="79">
                  <c:v>279</c:v>
                </c:pt>
                <c:pt idx="80">
                  <c:v>280</c:v>
                </c:pt>
                <c:pt idx="81">
                  <c:v>281</c:v>
                </c:pt>
                <c:pt idx="82">
                  <c:v>282</c:v>
                </c:pt>
                <c:pt idx="83">
                  <c:v>283</c:v>
                </c:pt>
                <c:pt idx="84">
                  <c:v>284</c:v>
                </c:pt>
                <c:pt idx="85">
                  <c:v>285</c:v>
                </c:pt>
                <c:pt idx="86">
                  <c:v>286</c:v>
                </c:pt>
                <c:pt idx="87">
                  <c:v>287</c:v>
                </c:pt>
                <c:pt idx="88">
                  <c:v>288</c:v>
                </c:pt>
                <c:pt idx="89">
                  <c:v>289</c:v>
                </c:pt>
                <c:pt idx="90">
                  <c:v>290</c:v>
                </c:pt>
                <c:pt idx="91">
                  <c:v>291</c:v>
                </c:pt>
                <c:pt idx="92">
                  <c:v>292</c:v>
                </c:pt>
                <c:pt idx="93">
                  <c:v>293</c:v>
                </c:pt>
                <c:pt idx="94">
                  <c:v>294</c:v>
                </c:pt>
                <c:pt idx="95">
                  <c:v>295</c:v>
                </c:pt>
                <c:pt idx="96">
                  <c:v>296</c:v>
                </c:pt>
                <c:pt idx="97">
                  <c:v>297</c:v>
                </c:pt>
                <c:pt idx="98">
                  <c:v>298</c:v>
                </c:pt>
                <c:pt idx="99">
                  <c:v>299</c:v>
                </c:pt>
                <c:pt idx="100">
                  <c:v>300</c:v>
                </c:pt>
                <c:pt idx="101">
                  <c:v>301</c:v>
                </c:pt>
                <c:pt idx="102">
                  <c:v>302</c:v>
                </c:pt>
                <c:pt idx="103">
                  <c:v>303</c:v>
                </c:pt>
                <c:pt idx="104">
                  <c:v>304</c:v>
                </c:pt>
                <c:pt idx="105">
                  <c:v>305</c:v>
                </c:pt>
                <c:pt idx="106">
                  <c:v>306</c:v>
                </c:pt>
                <c:pt idx="107">
                  <c:v>307</c:v>
                </c:pt>
                <c:pt idx="108">
                  <c:v>308</c:v>
                </c:pt>
                <c:pt idx="109">
                  <c:v>309</c:v>
                </c:pt>
                <c:pt idx="110">
                  <c:v>310</c:v>
                </c:pt>
                <c:pt idx="111">
                  <c:v>311</c:v>
                </c:pt>
                <c:pt idx="112">
                  <c:v>312</c:v>
                </c:pt>
                <c:pt idx="113">
                  <c:v>313</c:v>
                </c:pt>
                <c:pt idx="114">
                  <c:v>314</c:v>
                </c:pt>
                <c:pt idx="115">
                  <c:v>315</c:v>
                </c:pt>
                <c:pt idx="116">
                  <c:v>316</c:v>
                </c:pt>
                <c:pt idx="117">
                  <c:v>317</c:v>
                </c:pt>
                <c:pt idx="118">
                  <c:v>318</c:v>
                </c:pt>
                <c:pt idx="119">
                  <c:v>319</c:v>
                </c:pt>
                <c:pt idx="120">
                  <c:v>320</c:v>
                </c:pt>
                <c:pt idx="121">
                  <c:v>321</c:v>
                </c:pt>
                <c:pt idx="122">
                  <c:v>322</c:v>
                </c:pt>
                <c:pt idx="123">
                  <c:v>323</c:v>
                </c:pt>
                <c:pt idx="124">
                  <c:v>324</c:v>
                </c:pt>
                <c:pt idx="125">
                  <c:v>325</c:v>
                </c:pt>
                <c:pt idx="126">
                  <c:v>326</c:v>
                </c:pt>
                <c:pt idx="127">
                  <c:v>327</c:v>
                </c:pt>
                <c:pt idx="128">
                  <c:v>328</c:v>
                </c:pt>
                <c:pt idx="129">
                  <c:v>329</c:v>
                </c:pt>
                <c:pt idx="130">
                  <c:v>330</c:v>
                </c:pt>
                <c:pt idx="131">
                  <c:v>331</c:v>
                </c:pt>
                <c:pt idx="132">
                  <c:v>332</c:v>
                </c:pt>
                <c:pt idx="133">
                  <c:v>333</c:v>
                </c:pt>
                <c:pt idx="134">
                  <c:v>334</c:v>
                </c:pt>
                <c:pt idx="135">
                  <c:v>335</c:v>
                </c:pt>
                <c:pt idx="136">
                  <c:v>336</c:v>
                </c:pt>
                <c:pt idx="137">
                  <c:v>337</c:v>
                </c:pt>
                <c:pt idx="138">
                  <c:v>338</c:v>
                </c:pt>
                <c:pt idx="139">
                  <c:v>339</c:v>
                </c:pt>
                <c:pt idx="140">
                  <c:v>340</c:v>
                </c:pt>
                <c:pt idx="141">
                  <c:v>341</c:v>
                </c:pt>
                <c:pt idx="142">
                  <c:v>342</c:v>
                </c:pt>
                <c:pt idx="143">
                  <c:v>343</c:v>
                </c:pt>
                <c:pt idx="144">
                  <c:v>344</c:v>
                </c:pt>
                <c:pt idx="145">
                  <c:v>345</c:v>
                </c:pt>
                <c:pt idx="146">
                  <c:v>346</c:v>
                </c:pt>
                <c:pt idx="147">
                  <c:v>347</c:v>
                </c:pt>
                <c:pt idx="148">
                  <c:v>348</c:v>
                </c:pt>
                <c:pt idx="149">
                  <c:v>349</c:v>
                </c:pt>
                <c:pt idx="150">
                  <c:v>350</c:v>
                </c:pt>
                <c:pt idx="151">
                  <c:v>351</c:v>
                </c:pt>
                <c:pt idx="152">
                  <c:v>352</c:v>
                </c:pt>
                <c:pt idx="153">
                  <c:v>353</c:v>
                </c:pt>
                <c:pt idx="154">
                  <c:v>354</c:v>
                </c:pt>
                <c:pt idx="155">
                  <c:v>355</c:v>
                </c:pt>
                <c:pt idx="156">
                  <c:v>356</c:v>
                </c:pt>
                <c:pt idx="157">
                  <c:v>357</c:v>
                </c:pt>
                <c:pt idx="158">
                  <c:v>358</c:v>
                </c:pt>
                <c:pt idx="159">
                  <c:v>359</c:v>
                </c:pt>
                <c:pt idx="160">
                  <c:v>360</c:v>
                </c:pt>
                <c:pt idx="161">
                  <c:v>361</c:v>
                </c:pt>
                <c:pt idx="162">
                  <c:v>362</c:v>
                </c:pt>
                <c:pt idx="163">
                  <c:v>363</c:v>
                </c:pt>
                <c:pt idx="164">
                  <c:v>364</c:v>
                </c:pt>
                <c:pt idx="165">
                  <c:v>365</c:v>
                </c:pt>
                <c:pt idx="166">
                  <c:v>366</c:v>
                </c:pt>
                <c:pt idx="167">
                  <c:v>367</c:v>
                </c:pt>
                <c:pt idx="168">
                  <c:v>368</c:v>
                </c:pt>
                <c:pt idx="169">
                  <c:v>369</c:v>
                </c:pt>
                <c:pt idx="170">
                  <c:v>370</c:v>
                </c:pt>
                <c:pt idx="171">
                  <c:v>371</c:v>
                </c:pt>
                <c:pt idx="172">
                  <c:v>372</c:v>
                </c:pt>
                <c:pt idx="173">
                  <c:v>373</c:v>
                </c:pt>
                <c:pt idx="174">
                  <c:v>374</c:v>
                </c:pt>
                <c:pt idx="175">
                  <c:v>375</c:v>
                </c:pt>
                <c:pt idx="176">
                  <c:v>376</c:v>
                </c:pt>
                <c:pt idx="177">
                  <c:v>377</c:v>
                </c:pt>
                <c:pt idx="178">
                  <c:v>378</c:v>
                </c:pt>
                <c:pt idx="179">
                  <c:v>379</c:v>
                </c:pt>
                <c:pt idx="180">
                  <c:v>380</c:v>
                </c:pt>
                <c:pt idx="181">
                  <c:v>381</c:v>
                </c:pt>
                <c:pt idx="182">
                  <c:v>382</c:v>
                </c:pt>
                <c:pt idx="183">
                  <c:v>383</c:v>
                </c:pt>
                <c:pt idx="184">
                  <c:v>384</c:v>
                </c:pt>
                <c:pt idx="185">
                  <c:v>385</c:v>
                </c:pt>
                <c:pt idx="186">
                  <c:v>386</c:v>
                </c:pt>
                <c:pt idx="187">
                  <c:v>387</c:v>
                </c:pt>
                <c:pt idx="188">
                  <c:v>388</c:v>
                </c:pt>
                <c:pt idx="189">
                  <c:v>389</c:v>
                </c:pt>
                <c:pt idx="190">
                  <c:v>390</c:v>
                </c:pt>
                <c:pt idx="191">
                  <c:v>391</c:v>
                </c:pt>
                <c:pt idx="192">
                  <c:v>392</c:v>
                </c:pt>
                <c:pt idx="193">
                  <c:v>393</c:v>
                </c:pt>
                <c:pt idx="194">
                  <c:v>394</c:v>
                </c:pt>
                <c:pt idx="195">
                  <c:v>395</c:v>
                </c:pt>
                <c:pt idx="196">
                  <c:v>396</c:v>
                </c:pt>
                <c:pt idx="197">
                  <c:v>397</c:v>
                </c:pt>
                <c:pt idx="198">
                  <c:v>398</c:v>
                </c:pt>
                <c:pt idx="199">
                  <c:v>399</c:v>
                </c:pt>
                <c:pt idx="200">
                  <c:v>400</c:v>
                </c:pt>
                <c:pt idx="201">
                  <c:v>401</c:v>
                </c:pt>
                <c:pt idx="202">
                  <c:v>402</c:v>
                </c:pt>
                <c:pt idx="203">
                  <c:v>403</c:v>
                </c:pt>
                <c:pt idx="204">
                  <c:v>404</c:v>
                </c:pt>
                <c:pt idx="205">
                  <c:v>405</c:v>
                </c:pt>
                <c:pt idx="206">
                  <c:v>406</c:v>
                </c:pt>
                <c:pt idx="207">
                  <c:v>407</c:v>
                </c:pt>
                <c:pt idx="208">
                  <c:v>408</c:v>
                </c:pt>
                <c:pt idx="209">
                  <c:v>409</c:v>
                </c:pt>
                <c:pt idx="210">
                  <c:v>410</c:v>
                </c:pt>
                <c:pt idx="211">
                  <c:v>411</c:v>
                </c:pt>
                <c:pt idx="212">
                  <c:v>412</c:v>
                </c:pt>
                <c:pt idx="213">
                  <c:v>413</c:v>
                </c:pt>
                <c:pt idx="214">
                  <c:v>414</c:v>
                </c:pt>
                <c:pt idx="215">
                  <c:v>415</c:v>
                </c:pt>
                <c:pt idx="216">
                  <c:v>416</c:v>
                </c:pt>
                <c:pt idx="217">
                  <c:v>417</c:v>
                </c:pt>
                <c:pt idx="218">
                  <c:v>418</c:v>
                </c:pt>
                <c:pt idx="219">
                  <c:v>419</c:v>
                </c:pt>
                <c:pt idx="220">
                  <c:v>420</c:v>
                </c:pt>
                <c:pt idx="221">
                  <c:v>421</c:v>
                </c:pt>
                <c:pt idx="222">
                  <c:v>422</c:v>
                </c:pt>
                <c:pt idx="223">
                  <c:v>423</c:v>
                </c:pt>
                <c:pt idx="224">
                  <c:v>424</c:v>
                </c:pt>
                <c:pt idx="225">
                  <c:v>425</c:v>
                </c:pt>
                <c:pt idx="226">
                  <c:v>426</c:v>
                </c:pt>
                <c:pt idx="227">
                  <c:v>427</c:v>
                </c:pt>
                <c:pt idx="228">
                  <c:v>428</c:v>
                </c:pt>
                <c:pt idx="229">
                  <c:v>429</c:v>
                </c:pt>
                <c:pt idx="230">
                  <c:v>430</c:v>
                </c:pt>
                <c:pt idx="231">
                  <c:v>431</c:v>
                </c:pt>
                <c:pt idx="232">
                  <c:v>432</c:v>
                </c:pt>
                <c:pt idx="233">
                  <c:v>433</c:v>
                </c:pt>
                <c:pt idx="234">
                  <c:v>434</c:v>
                </c:pt>
                <c:pt idx="235">
                  <c:v>435</c:v>
                </c:pt>
                <c:pt idx="236">
                  <c:v>436</c:v>
                </c:pt>
                <c:pt idx="237">
                  <c:v>437</c:v>
                </c:pt>
                <c:pt idx="238">
                  <c:v>438</c:v>
                </c:pt>
                <c:pt idx="239">
                  <c:v>439</c:v>
                </c:pt>
                <c:pt idx="240">
                  <c:v>440</c:v>
                </c:pt>
                <c:pt idx="241">
                  <c:v>441</c:v>
                </c:pt>
                <c:pt idx="242">
                  <c:v>442</c:v>
                </c:pt>
                <c:pt idx="243">
                  <c:v>443</c:v>
                </c:pt>
                <c:pt idx="244">
                  <c:v>444</c:v>
                </c:pt>
                <c:pt idx="245">
                  <c:v>445</c:v>
                </c:pt>
                <c:pt idx="246">
                  <c:v>446</c:v>
                </c:pt>
                <c:pt idx="247">
                  <c:v>447</c:v>
                </c:pt>
                <c:pt idx="248">
                  <c:v>448</c:v>
                </c:pt>
                <c:pt idx="249">
                  <c:v>449</c:v>
                </c:pt>
                <c:pt idx="250">
                  <c:v>450</c:v>
                </c:pt>
                <c:pt idx="251">
                  <c:v>451</c:v>
                </c:pt>
                <c:pt idx="252">
                  <c:v>452</c:v>
                </c:pt>
                <c:pt idx="253">
                  <c:v>453</c:v>
                </c:pt>
                <c:pt idx="254">
                  <c:v>454</c:v>
                </c:pt>
                <c:pt idx="255">
                  <c:v>455</c:v>
                </c:pt>
                <c:pt idx="256">
                  <c:v>456</c:v>
                </c:pt>
                <c:pt idx="257">
                  <c:v>457</c:v>
                </c:pt>
                <c:pt idx="258">
                  <c:v>458</c:v>
                </c:pt>
                <c:pt idx="259">
                  <c:v>459</c:v>
                </c:pt>
                <c:pt idx="260">
                  <c:v>460</c:v>
                </c:pt>
                <c:pt idx="261">
                  <c:v>461</c:v>
                </c:pt>
                <c:pt idx="262">
                  <c:v>462</c:v>
                </c:pt>
                <c:pt idx="263">
                  <c:v>463</c:v>
                </c:pt>
                <c:pt idx="264">
                  <c:v>464</c:v>
                </c:pt>
                <c:pt idx="265">
                  <c:v>465</c:v>
                </c:pt>
                <c:pt idx="266">
                  <c:v>466</c:v>
                </c:pt>
                <c:pt idx="267">
                  <c:v>467</c:v>
                </c:pt>
                <c:pt idx="268">
                  <c:v>468</c:v>
                </c:pt>
                <c:pt idx="269">
                  <c:v>469</c:v>
                </c:pt>
                <c:pt idx="270">
                  <c:v>470</c:v>
                </c:pt>
                <c:pt idx="271">
                  <c:v>471</c:v>
                </c:pt>
                <c:pt idx="272">
                  <c:v>472</c:v>
                </c:pt>
                <c:pt idx="273">
                  <c:v>473</c:v>
                </c:pt>
                <c:pt idx="274">
                  <c:v>474</c:v>
                </c:pt>
                <c:pt idx="275">
                  <c:v>475</c:v>
                </c:pt>
                <c:pt idx="276">
                  <c:v>476</c:v>
                </c:pt>
                <c:pt idx="277">
                  <c:v>477</c:v>
                </c:pt>
                <c:pt idx="278">
                  <c:v>478</c:v>
                </c:pt>
                <c:pt idx="279">
                  <c:v>479</c:v>
                </c:pt>
                <c:pt idx="280">
                  <c:v>480</c:v>
                </c:pt>
                <c:pt idx="281">
                  <c:v>481</c:v>
                </c:pt>
                <c:pt idx="282">
                  <c:v>482</c:v>
                </c:pt>
                <c:pt idx="283">
                  <c:v>483</c:v>
                </c:pt>
                <c:pt idx="284">
                  <c:v>484</c:v>
                </c:pt>
                <c:pt idx="285">
                  <c:v>485</c:v>
                </c:pt>
                <c:pt idx="286">
                  <c:v>486</c:v>
                </c:pt>
                <c:pt idx="287">
                  <c:v>487</c:v>
                </c:pt>
                <c:pt idx="288">
                  <c:v>488</c:v>
                </c:pt>
                <c:pt idx="289">
                  <c:v>489</c:v>
                </c:pt>
                <c:pt idx="290">
                  <c:v>490</c:v>
                </c:pt>
                <c:pt idx="291">
                  <c:v>491</c:v>
                </c:pt>
                <c:pt idx="292">
                  <c:v>492</c:v>
                </c:pt>
                <c:pt idx="293">
                  <c:v>493</c:v>
                </c:pt>
                <c:pt idx="294">
                  <c:v>494</c:v>
                </c:pt>
                <c:pt idx="295">
                  <c:v>495</c:v>
                </c:pt>
                <c:pt idx="296">
                  <c:v>496</c:v>
                </c:pt>
                <c:pt idx="297">
                  <c:v>497</c:v>
                </c:pt>
                <c:pt idx="298">
                  <c:v>498</c:v>
                </c:pt>
                <c:pt idx="299">
                  <c:v>499</c:v>
                </c:pt>
                <c:pt idx="300">
                  <c:v>500</c:v>
                </c:pt>
                <c:pt idx="301">
                  <c:v>501</c:v>
                </c:pt>
                <c:pt idx="302">
                  <c:v>502</c:v>
                </c:pt>
                <c:pt idx="303">
                  <c:v>503</c:v>
                </c:pt>
                <c:pt idx="304">
                  <c:v>504</c:v>
                </c:pt>
                <c:pt idx="305">
                  <c:v>505</c:v>
                </c:pt>
                <c:pt idx="306">
                  <c:v>506</c:v>
                </c:pt>
                <c:pt idx="307">
                  <c:v>507</c:v>
                </c:pt>
                <c:pt idx="308">
                  <c:v>508</c:v>
                </c:pt>
                <c:pt idx="309">
                  <c:v>509</c:v>
                </c:pt>
                <c:pt idx="310">
                  <c:v>510</c:v>
                </c:pt>
                <c:pt idx="311">
                  <c:v>511</c:v>
                </c:pt>
                <c:pt idx="312">
                  <c:v>512</c:v>
                </c:pt>
                <c:pt idx="313">
                  <c:v>513</c:v>
                </c:pt>
                <c:pt idx="314">
                  <c:v>514</c:v>
                </c:pt>
                <c:pt idx="315">
                  <c:v>515</c:v>
                </c:pt>
                <c:pt idx="316">
                  <c:v>516</c:v>
                </c:pt>
                <c:pt idx="317">
                  <c:v>517</c:v>
                </c:pt>
                <c:pt idx="318">
                  <c:v>518</c:v>
                </c:pt>
                <c:pt idx="319">
                  <c:v>519</c:v>
                </c:pt>
                <c:pt idx="320">
                  <c:v>520</c:v>
                </c:pt>
                <c:pt idx="321">
                  <c:v>521</c:v>
                </c:pt>
                <c:pt idx="322">
                  <c:v>522</c:v>
                </c:pt>
                <c:pt idx="323">
                  <c:v>523</c:v>
                </c:pt>
                <c:pt idx="324">
                  <c:v>524</c:v>
                </c:pt>
                <c:pt idx="325">
                  <c:v>525</c:v>
                </c:pt>
                <c:pt idx="326">
                  <c:v>526</c:v>
                </c:pt>
                <c:pt idx="327">
                  <c:v>527</c:v>
                </c:pt>
                <c:pt idx="328">
                  <c:v>528</c:v>
                </c:pt>
                <c:pt idx="329">
                  <c:v>529</c:v>
                </c:pt>
                <c:pt idx="330">
                  <c:v>530</c:v>
                </c:pt>
                <c:pt idx="331">
                  <c:v>531</c:v>
                </c:pt>
                <c:pt idx="332">
                  <c:v>532</c:v>
                </c:pt>
                <c:pt idx="333">
                  <c:v>533</c:v>
                </c:pt>
                <c:pt idx="334">
                  <c:v>534</c:v>
                </c:pt>
                <c:pt idx="335">
                  <c:v>535</c:v>
                </c:pt>
                <c:pt idx="336">
                  <c:v>536</c:v>
                </c:pt>
                <c:pt idx="337">
                  <c:v>537</c:v>
                </c:pt>
                <c:pt idx="338">
                  <c:v>538</c:v>
                </c:pt>
                <c:pt idx="339">
                  <c:v>539</c:v>
                </c:pt>
                <c:pt idx="340">
                  <c:v>540</c:v>
                </c:pt>
                <c:pt idx="341">
                  <c:v>541</c:v>
                </c:pt>
                <c:pt idx="342">
                  <c:v>542</c:v>
                </c:pt>
                <c:pt idx="343">
                  <c:v>543</c:v>
                </c:pt>
                <c:pt idx="344">
                  <c:v>544</c:v>
                </c:pt>
                <c:pt idx="345">
                  <c:v>545</c:v>
                </c:pt>
                <c:pt idx="346">
                  <c:v>546</c:v>
                </c:pt>
                <c:pt idx="347">
                  <c:v>547</c:v>
                </c:pt>
                <c:pt idx="348">
                  <c:v>548</c:v>
                </c:pt>
                <c:pt idx="349">
                  <c:v>549</c:v>
                </c:pt>
                <c:pt idx="350">
                  <c:v>550</c:v>
                </c:pt>
                <c:pt idx="351">
                  <c:v>551</c:v>
                </c:pt>
                <c:pt idx="352">
                  <c:v>552</c:v>
                </c:pt>
                <c:pt idx="353">
                  <c:v>553</c:v>
                </c:pt>
                <c:pt idx="354">
                  <c:v>554</c:v>
                </c:pt>
                <c:pt idx="355">
                  <c:v>555</c:v>
                </c:pt>
                <c:pt idx="356">
                  <c:v>556</c:v>
                </c:pt>
                <c:pt idx="357">
                  <c:v>557</c:v>
                </c:pt>
                <c:pt idx="358">
                  <c:v>558</c:v>
                </c:pt>
                <c:pt idx="359">
                  <c:v>559</c:v>
                </c:pt>
                <c:pt idx="360">
                  <c:v>560</c:v>
                </c:pt>
                <c:pt idx="361">
                  <c:v>561</c:v>
                </c:pt>
                <c:pt idx="362">
                  <c:v>562</c:v>
                </c:pt>
                <c:pt idx="363">
                  <c:v>563</c:v>
                </c:pt>
                <c:pt idx="364">
                  <c:v>564</c:v>
                </c:pt>
                <c:pt idx="365">
                  <c:v>565</c:v>
                </c:pt>
                <c:pt idx="366">
                  <c:v>566</c:v>
                </c:pt>
                <c:pt idx="367">
                  <c:v>567</c:v>
                </c:pt>
                <c:pt idx="368">
                  <c:v>568</c:v>
                </c:pt>
                <c:pt idx="369">
                  <c:v>569</c:v>
                </c:pt>
                <c:pt idx="370">
                  <c:v>570</c:v>
                </c:pt>
                <c:pt idx="371">
                  <c:v>571</c:v>
                </c:pt>
                <c:pt idx="372">
                  <c:v>572</c:v>
                </c:pt>
                <c:pt idx="373">
                  <c:v>573</c:v>
                </c:pt>
                <c:pt idx="374">
                  <c:v>574</c:v>
                </c:pt>
                <c:pt idx="375">
                  <c:v>575</c:v>
                </c:pt>
                <c:pt idx="376">
                  <c:v>576</c:v>
                </c:pt>
                <c:pt idx="377">
                  <c:v>577</c:v>
                </c:pt>
                <c:pt idx="378">
                  <c:v>578</c:v>
                </c:pt>
                <c:pt idx="379">
                  <c:v>579</c:v>
                </c:pt>
                <c:pt idx="380">
                  <c:v>580</c:v>
                </c:pt>
                <c:pt idx="381">
                  <c:v>581</c:v>
                </c:pt>
                <c:pt idx="382">
                  <c:v>582</c:v>
                </c:pt>
                <c:pt idx="383">
                  <c:v>583</c:v>
                </c:pt>
                <c:pt idx="384">
                  <c:v>584</c:v>
                </c:pt>
                <c:pt idx="385">
                  <c:v>585</c:v>
                </c:pt>
                <c:pt idx="386">
                  <c:v>586</c:v>
                </c:pt>
                <c:pt idx="387">
                  <c:v>587</c:v>
                </c:pt>
                <c:pt idx="388">
                  <c:v>588</c:v>
                </c:pt>
                <c:pt idx="389">
                  <c:v>589</c:v>
                </c:pt>
                <c:pt idx="390">
                  <c:v>590</c:v>
                </c:pt>
                <c:pt idx="391">
                  <c:v>591</c:v>
                </c:pt>
                <c:pt idx="392">
                  <c:v>592</c:v>
                </c:pt>
                <c:pt idx="393">
                  <c:v>593</c:v>
                </c:pt>
                <c:pt idx="394">
                  <c:v>594</c:v>
                </c:pt>
                <c:pt idx="395">
                  <c:v>595</c:v>
                </c:pt>
                <c:pt idx="396">
                  <c:v>596</c:v>
                </c:pt>
                <c:pt idx="397">
                  <c:v>597</c:v>
                </c:pt>
                <c:pt idx="398">
                  <c:v>598</c:v>
                </c:pt>
                <c:pt idx="399">
                  <c:v>599</c:v>
                </c:pt>
                <c:pt idx="400">
                  <c:v>600</c:v>
                </c:pt>
                <c:pt idx="401">
                  <c:v>601</c:v>
                </c:pt>
                <c:pt idx="402">
                  <c:v>602</c:v>
                </c:pt>
                <c:pt idx="403">
                  <c:v>603</c:v>
                </c:pt>
                <c:pt idx="404">
                  <c:v>604</c:v>
                </c:pt>
                <c:pt idx="405">
                  <c:v>605</c:v>
                </c:pt>
                <c:pt idx="406">
                  <c:v>606</c:v>
                </c:pt>
                <c:pt idx="407">
                  <c:v>607</c:v>
                </c:pt>
                <c:pt idx="408">
                  <c:v>608</c:v>
                </c:pt>
                <c:pt idx="409">
                  <c:v>609</c:v>
                </c:pt>
                <c:pt idx="410">
                  <c:v>610</c:v>
                </c:pt>
                <c:pt idx="411">
                  <c:v>611</c:v>
                </c:pt>
                <c:pt idx="412">
                  <c:v>612</c:v>
                </c:pt>
                <c:pt idx="413">
                  <c:v>613</c:v>
                </c:pt>
                <c:pt idx="414">
                  <c:v>614</c:v>
                </c:pt>
                <c:pt idx="415">
                  <c:v>615</c:v>
                </c:pt>
                <c:pt idx="416">
                  <c:v>616</c:v>
                </c:pt>
                <c:pt idx="417">
                  <c:v>617</c:v>
                </c:pt>
                <c:pt idx="418">
                  <c:v>618</c:v>
                </c:pt>
                <c:pt idx="419">
                  <c:v>619</c:v>
                </c:pt>
                <c:pt idx="420">
                  <c:v>620</c:v>
                </c:pt>
                <c:pt idx="421">
                  <c:v>621</c:v>
                </c:pt>
                <c:pt idx="422">
                  <c:v>622</c:v>
                </c:pt>
                <c:pt idx="423">
                  <c:v>623</c:v>
                </c:pt>
                <c:pt idx="424">
                  <c:v>624</c:v>
                </c:pt>
                <c:pt idx="425">
                  <c:v>625</c:v>
                </c:pt>
                <c:pt idx="426">
                  <c:v>626</c:v>
                </c:pt>
                <c:pt idx="427">
                  <c:v>627</c:v>
                </c:pt>
                <c:pt idx="428">
                  <c:v>628</c:v>
                </c:pt>
                <c:pt idx="429">
                  <c:v>629</c:v>
                </c:pt>
                <c:pt idx="430">
                  <c:v>630</c:v>
                </c:pt>
                <c:pt idx="431">
                  <c:v>631</c:v>
                </c:pt>
                <c:pt idx="432">
                  <c:v>632</c:v>
                </c:pt>
                <c:pt idx="433">
                  <c:v>633</c:v>
                </c:pt>
                <c:pt idx="434">
                  <c:v>634</c:v>
                </c:pt>
                <c:pt idx="435">
                  <c:v>635</c:v>
                </c:pt>
                <c:pt idx="436">
                  <c:v>636</c:v>
                </c:pt>
                <c:pt idx="437">
                  <c:v>637</c:v>
                </c:pt>
                <c:pt idx="438">
                  <c:v>638</c:v>
                </c:pt>
                <c:pt idx="439">
                  <c:v>639</c:v>
                </c:pt>
                <c:pt idx="440">
                  <c:v>640</c:v>
                </c:pt>
                <c:pt idx="441">
                  <c:v>641</c:v>
                </c:pt>
                <c:pt idx="442">
                  <c:v>642</c:v>
                </c:pt>
                <c:pt idx="443">
                  <c:v>643</c:v>
                </c:pt>
                <c:pt idx="444">
                  <c:v>644</c:v>
                </c:pt>
                <c:pt idx="445">
                  <c:v>645</c:v>
                </c:pt>
                <c:pt idx="446">
                  <c:v>646</c:v>
                </c:pt>
                <c:pt idx="447">
                  <c:v>647</c:v>
                </c:pt>
                <c:pt idx="448">
                  <c:v>648</c:v>
                </c:pt>
                <c:pt idx="449">
                  <c:v>649</c:v>
                </c:pt>
                <c:pt idx="450">
                  <c:v>650</c:v>
                </c:pt>
                <c:pt idx="451">
                  <c:v>651</c:v>
                </c:pt>
                <c:pt idx="452">
                  <c:v>652</c:v>
                </c:pt>
                <c:pt idx="453">
                  <c:v>653</c:v>
                </c:pt>
                <c:pt idx="454">
                  <c:v>654</c:v>
                </c:pt>
                <c:pt idx="455">
                  <c:v>655</c:v>
                </c:pt>
                <c:pt idx="456">
                  <c:v>656</c:v>
                </c:pt>
                <c:pt idx="457">
                  <c:v>657</c:v>
                </c:pt>
                <c:pt idx="458">
                  <c:v>658</c:v>
                </c:pt>
                <c:pt idx="459">
                  <c:v>659</c:v>
                </c:pt>
                <c:pt idx="460">
                  <c:v>660</c:v>
                </c:pt>
                <c:pt idx="461">
                  <c:v>661</c:v>
                </c:pt>
                <c:pt idx="462">
                  <c:v>662</c:v>
                </c:pt>
                <c:pt idx="463">
                  <c:v>663</c:v>
                </c:pt>
                <c:pt idx="464">
                  <c:v>664</c:v>
                </c:pt>
                <c:pt idx="465">
                  <c:v>665</c:v>
                </c:pt>
                <c:pt idx="466">
                  <c:v>666</c:v>
                </c:pt>
                <c:pt idx="467">
                  <c:v>667</c:v>
                </c:pt>
                <c:pt idx="468">
                  <c:v>668</c:v>
                </c:pt>
                <c:pt idx="469">
                  <c:v>669</c:v>
                </c:pt>
                <c:pt idx="470">
                  <c:v>670</c:v>
                </c:pt>
                <c:pt idx="471">
                  <c:v>671</c:v>
                </c:pt>
                <c:pt idx="472">
                  <c:v>672</c:v>
                </c:pt>
                <c:pt idx="473">
                  <c:v>673</c:v>
                </c:pt>
                <c:pt idx="474">
                  <c:v>674</c:v>
                </c:pt>
                <c:pt idx="475">
                  <c:v>675</c:v>
                </c:pt>
                <c:pt idx="476">
                  <c:v>676</c:v>
                </c:pt>
                <c:pt idx="477">
                  <c:v>677</c:v>
                </c:pt>
                <c:pt idx="478">
                  <c:v>678</c:v>
                </c:pt>
                <c:pt idx="479">
                  <c:v>679</c:v>
                </c:pt>
                <c:pt idx="480">
                  <c:v>680</c:v>
                </c:pt>
                <c:pt idx="481">
                  <c:v>681</c:v>
                </c:pt>
                <c:pt idx="482">
                  <c:v>682</c:v>
                </c:pt>
                <c:pt idx="483">
                  <c:v>683</c:v>
                </c:pt>
                <c:pt idx="484">
                  <c:v>684</c:v>
                </c:pt>
                <c:pt idx="485">
                  <c:v>685</c:v>
                </c:pt>
                <c:pt idx="486">
                  <c:v>686</c:v>
                </c:pt>
                <c:pt idx="487">
                  <c:v>687</c:v>
                </c:pt>
                <c:pt idx="488">
                  <c:v>688</c:v>
                </c:pt>
                <c:pt idx="489">
                  <c:v>689</c:v>
                </c:pt>
                <c:pt idx="490">
                  <c:v>690</c:v>
                </c:pt>
                <c:pt idx="491">
                  <c:v>691</c:v>
                </c:pt>
                <c:pt idx="492">
                  <c:v>692</c:v>
                </c:pt>
                <c:pt idx="493">
                  <c:v>693</c:v>
                </c:pt>
                <c:pt idx="494">
                  <c:v>694</c:v>
                </c:pt>
                <c:pt idx="495">
                  <c:v>695</c:v>
                </c:pt>
                <c:pt idx="496">
                  <c:v>696</c:v>
                </c:pt>
                <c:pt idx="497">
                  <c:v>697</c:v>
                </c:pt>
                <c:pt idx="498">
                  <c:v>698</c:v>
                </c:pt>
                <c:pt idx="499">
                  <c:v>699</c:v>
                </c:pt>
                <c:pt idx="500">
                  <c:v>700</c:v>
                </c:pt>
                <c:pt idx="501">
                  <c:v>701</c:v>
                </c:pt>
                <c:pt idx="502">
                  <c:v>702</c:v>
                </c:pt>
                <c:pt idx="503">
                  <c:v>703</c:v>
                </c:pt>
                <c:pt idx="504">
                  <c:v>704</c:v>
                </c:pt>
                <c:pt idx="505">
                  <c:v>705</c:v>
                </c:pt>
                <c:pt idx="506">
                  <c:v>706</c:v>
                </c:pt>
                <c:pt idx="507">
                  <c:v>707</c:v>
                </c:pt>
                <c:pt idx="508">
                  <c:v>708</c:v>
                </c:pt>
                <c:pt idx="509">
                  <c:v>709</c:v>
                </c:pt>
                <c:pt idx="510">
                  <c:v>710</c:v>
                </c:pt>
                <c:pt idx="511">
                  <c:v>711</c:v>
                </c:pt>
                <c:pt idx="512">
                  <c:v>712</c:v>
                </c:pt>
                <c:pt idx="513">
                  <c:v>713</c:v>
                </c:pt>
                <c:pt idx="514">
                  <c:v>714</c:v>
                </c:pt>
                <c:pt idx="515">
                  <c:v>715</c:v>
                </c:pt>
                <c:pt idx="516">
                  <c:v>716</c:v>
                </c:pt>
                <c:pt idx="517">
                  <c:v>717</c:v>
                </c:pt>
                <c:pt idx="518">
                  <c:v>718</c:v>
                </c:pt>
                <c:pt idx="519">
                  <c:v>719</c:v>
                </c:pt>
                <c:pt idx="520">
                  <c:v>720</c:v>
                </c:pt>
                <c:pt idx="521">
                  <c:v>721</c:v>
                </c:pt>
                <c:pt idx="522">
                  <c:v>722</c:v>
                </c:pt>
                <c:pt idx="523">
                  <c:v>723</c:v>
                </c:pt>
                <c:pt idx="524">
                  <c:v>724</c:v>
                </c:pt>
                <c:pt idx="525">
                  <c:v>725</c:v>
                </c:pt>
                <c:pt idx="526">
                  <c:v>726</c:v>
                </c:pt>
                <c:pt idx="527">
                  <c:v>727</c:v>
                </c:pt>
                <c:pt idx="528">
                  <c:v>728</c:v>
                </c:pt>
                <c:pt idx="529">
                  <c:v>729</c:v>
                </c:pt>
                <c:pt idx="530">
                  <c:v>730</c:v>
                </c:pt>
                <c:pt idx="531">
                  <c:v>731</c:v>
                </c:pt>
                <c:pt idx="532">
                  <c:v>732</c:v>
                </c:pt>
                <c:pt idx="533">
                  <c:v>733</c:v>
                </c:pt>
                <c:pt idx="534">
                  <c:v>734</c:v>
                </c:pt>
                <c:pt idx="535">
                  <c:v>735</c:v>
                </c:pt>
                <c:pt idx="536">
                  <c:v>736</c:v>
                </c:pt>
                <c:pt idx="537">
                  <c:v>737</c:v>
                </c:pt>
                <c:pt idx="538">
                  <c:v>738</c:v>
                </c:pt>
                <c:pt idx="539">
                  <c:v>739</c:v>
                </c:pt>
                <c:pt idx="540">
                  <c:v>740</c:v>
                </c:pt>
                <c:pt idx="541">
                  <c:v>741</c:v>
                </c:pt>
                <c:pt idx="542">
                  <c:v>742</c:v>
                </c:pt>
                <c:pt idx="543">
                  <c:v>743</c:v>
                </c:pt>
                <c:pt idx="544">
                  <c:v>744</c:v>
                </c:pt>
                <c:pt idx="545">
                  <c:v>745</c:v>
                </c:pt>
                <c:pt idx="546">
                  <c:v>746</c:v>
                </c:pt>
                <c:pt idx="547">
                  <c:v>747</c:v>
                </c:pt>
                <c:pt idx="548">
                  <c:v>748</c:v>
                </c:pt>
                <c:pt idx="549">
                  <c:v>749</c:v>
                </c:pt>
                <c:pt idx="550">
                  <c:v>750</c:v>
                </c:pt>
                <c:pt idx="551">
                  <c:v>751</c:v>
                </c:pt>
                <c:pt idx="552">
                  <c:v>752</c:v>
                </c:pt>
                <c:pt idx="553">
                  <c:v>753</c:v>
                </c:pt>
                <c:pt idx="554">
                  <c:v>754</c:v>
                </c:pt>
                <c:pt idx="555">
                  <c:v>755</c:v>
                </c:pt>
                <c:pt idx="556">
                  <c:v>756</c:v>
                </c:pt>
                <c:pt idx="557">
                  <c:v>757</c:v>
                </c:pt>
                <c:pt idx="558">
                  <c:v>758</c:v>
                </c:pt>
                <c:pt idx="559">
                  <c:v>759</c:v>
                </c:pt>
                <c:pt idx="560">
                  <c:v>760</c:v>
                </c:pt>
                <c:pt idx="561">
                  <c:v>761</c:v>
                </c:pt>
                <c:pt idx="562">
                  <c:v>762</c:v>
                </c:pt>
                <c:pt idx="563">
                  <c:v>763</c:v>
                </c:pt>
                <c:pt idx="564">
                  <c:v>764</c:v>
                </c:pt>
                <c:pt idx="565">
                  <c:v>765</c:v>
                </c:pt>
                <c:pt idx="566">
                  <c:v>766</c:v>
                </c:pt>
                <c:pt idx="567">
                  <c:v>767</c:v>
                </c:pt>
                <c:pt idx="568">
                  <c:v>768</c:v>
                </c:pt>
                <c:pt idx="569">
                  <c:v>769</c:v>
                </c:pt>
                <c:pt idx="570">
                  <c:v>770</c:v>
                </c:pt>
                <c:pt idx="571">
                  <c:v>771</c:v>
                </c:pt>
                <c:pt idx="572">
                  <c:v>772</c:v>
                </c:pt>
                <c:pt idx="573">
                  <c:v>773</c:v>
                </c:pt>
                <c:pt idx="574">
                  <c:v>774</c:v>
                </c:pt>
                <c:pt idx="575">
                  <c:v>775</c:v>
                </c:pt>
                <c:pt idx="576">
                  <c:v>776</c:v>
                </c:pt>
                <c:pt idx="577">
                  <c:v>777</c:v>
                </c:pt>
                <c:pt idx="578">
                  <c:v>778</c:v>
                </c:pt>
                <c:pt idx="579">
                  <c:v>779</c:v>
                </c:pt>
                <c:pt idx="580">
                  <c:v>780</c:v>
                </c:pt>
                <c:pt idx="581">
                  <c:v>781</c:v>
                </c:pt>
                <c:pt idx="582">
                  <c:v>782</c:v>
                </c:pt>
                <c:pt idx="583">
                  <c:v>783</c:v>
                </c:pt>
                <c:pt idx="584">
                  <c:v>784</c:v>
                </c:pt>
                <c:pt idx="585">
                  <c:v>785</c:v>
                </c:pt>
                <c:pt idx="586">
                  <c:v>786</c:v>
                </c:pt>
                <c:pt idx="587">
                  <c:v>787</c:v>
                </c:pt>
                <c:pt idx="588">
                  <c:v>788</c:v>
                </c:pt>
                <c:pt idx="589">
                  <c:v>789</c:v>
                </c:pt>
                <c:pt idx="590">
                  <c:v>790</c:v>
                </c:pt>
                <c:pt idx="591">
                  <c:v>791</c:v>
                </c:pt>
                <c:pt idx="592">
                  <c:v>792</c:v>
                </c:pt>
                <c:pt idx="593">
                  <c:v>793</c:v>
                </c:pt>
                <c:pt idx="594">
                  <c:v>794</c:v>
                </c:pt>
                <c:pt idx="595">
                  <c:v>795</c:v>
                </c:pt>
                <c:pt idx="596">
                  <c:v>796</c:v>
                </c:pt>
                <c:pt idx="597">
                  <c:v>797</c:v>
                </c:pt>
                <c:pt idx="598">
                  <c:v>798</c:v>
                </c:pt>
                <c:pt idx="599">
                  <c:v>799</c:v>
                </c:pt>
                <c:pt idx="600">
                  <c:v>800</c:v>
                </c:pt>
                <c:pt idx="601">
                  <c:v>801</c:v>
                </c:pt>
                <c:pt idx="602">
                  <c:v>802</c:v>
                </c:pt>
                <c:pt idx="603">
                  <c:v>803</c:v>
                </c:pt>
                <c:pt idx="604">
                  <c:v>804</c:v>
                </c:pt>
                <c:pt idx="605">
                  <c:v>805</c:v>
                </c:pt>
                <c:pt idx="606">
                  <c:v>806</c:v>
                </c:pt>
                <c:pt idx="607">
                  <c:v>807</c:v>
                </c:pt>
                <c:pt idx="608">
                  <c:v>808</c:v>
                </c:pt>
                <c:pt idx="609">
                  <c:v>809</c:v>
                </c:pt>
                <c:pt idx="610">
                  <c:v>810</c:v>
                </c:pt>
                <c:pt idx="611">
                  <c:v>811</c:v>
                </c:pt>
                <c:pt idx="612">
                  <c:v>812</c:v>
                </c:pt>
                <c:pt idx="613">
                  <c:v>813</c:v>
                </c:pt>
                <c:pt idx="614">
                  <c:v>814</c:v>
                </c:pt>
                <c:pt idx="615">
                  <c:v>815</c:v>
                </c:pt>
                <c:pt idx="616">
                  <c:v>816</c:v>
                </c:pt>
                <c:pt idx="617">
                  <c:v>817</c:v>
                </c:pt>
                <c:pt idx="618">
                  <c:v>818</c:v>
                </c:pt>
                <c:pt idx="619">
                  <c:v>819</c:v>
                </c:pt>
                <c:pt idx="620">
                  <c:v>820</c:v>
                </c:pt>
                <c:pt idx="621">
                  <c:v>821</c:v>
                </c:pt>
                <c:pt idx="622">
                  <c:v>822</c:v>
                </c:pt>
                <c:pt idx="623">
                  <c:v>823</c:v>
                </c:pt>
                <c:pt idx="624">
                  <c:v>824</c:v>
                </c:pt>
                <c:pt idx="625">
                  <c:v>825</c:v>
                </c:pt>
                <c:pt idx="626">
                  <c:v>826</c:v>
                </c:pt>
                <c:pt idx="627">
                  <c:v>827</c:v>
                </c:pt>
                <c:pt idx="628">
                  <c:v>828</c:v>
                </c:pt>
                <c:pt idx="629">
                  <c:v>829</c:v>
                </c:pt>
                <c:pt idx="630">
                  <c:v>830</c:v>
                </c:pt>
                <c:pt idx="631">
                  <c:v>831</c:v>
                </c:pt>
                <c:pt idx="632">
                  <c:v>832</c:v>
                </c:pt>
                <c:pt idx="633">
                  <c:v>833</c:v>
                </c:pt>
                <c:pt idx="634">
                  <c:v>834</c:v>
                </c:pt>
                <c:pt idx="635">
                  <c:v>835</c:v>
                </c:pt>
                <c:pt idx="636">
                  <c:v>836</c:v>
                </c:pt>
                <c:pt idx="637">
                  <c:v>837</c:v>
                </c:pt>
                <c:pt idx="638">
                  <c:v>838</c:v>
                </c:pt>
                <c:pt idx="639">
                  <c:v>839</c:v>
                </c:pt>
                <c:pt idx="640">
                  <c:v>840</c:v>
                </c:pt>
                <c:pt idx="641">
                  <c:v>841</c:v>
                </c:pt>
                <c:pt idx="642">
                  <c:v>842</c:v>
                </c:pt>
                <c:pt idx="643">
                  <c:v>843</c:v>
                </c:pt>
                <c:pt idx="644">
                  <c:v>844</c:v>
                </c:pt>
                <c:pt idx="645">
                  <c:v>845</c:v>
                </c:pt>
                <c:pt idx="646">
                  <c:v>846</c:v>
                </c:pt>
                <c:pt idx="647">
                  <c:v>847</c:v>
                </c:pt>
                <c:pt idx="648">
                  <c:v>848</c:v>
                </c:pt>
                <c:pt idx="649">
                  <c:v>849</c:v>
                </c:pt>
                <c:pt idx="650">
                  <c:v>850</c:v>
                </c:pt>
                <c:pt idx="651">
                  <c:v>851</c:v>
                </c:pt>
                <c:pt idx="652">
                  <c:v>852</c:v>
                </c:pt>
                <c:pt idx="653">
                  <c:v>853</c:v>
                </c:pt>
                <c:pt idx="654">
                  <c:v>854</c:v>
                </c:pt>
                <c:pt idx="655">
                  <c:v>855</c:v>
                </c:pt>
                <c:pt idx="656">
                  <c:v>856</c:v>
                </c:pt>
                <c:pt idx="657">
                  <c:v>857</c:v>
                </c:pt>
                <c:pt idx="658">
                  <c:v>858</c:v>
                </c:pt>
                <c:pt idx="659">
                  <c:v>859</c:v>
                </c:pt>
                <c:pt idx="660">
                  <c:v>860</c:v>
                </c:pt>
                <c:pt idx="661">
                  <c:v>861</c:v>
                </c:pt>
                <c:pt idx="662">
                  <c:v>862</c:v>
                </c:pt>
                <c:pt idx="663">
                  <c:v>863</c:v>
                </c:pt>
                <c:pt idx="664">
                  <c:v>864</c:v>
                </c:pt>
                <c:pt idx="665">
                  <c:v>865</c:v>
                </c:pt>
                <c:pt idx="666">
                  <c:v>866</c:v>
                </c:pt>
                <c:pt idx="667">
                  <c:v>867</c:v>
                </c:pt>
                <c:pt idx="668">
                  <c:v>868</c:v>
                </c:pt>
                <c:pt idx="669">
                  <c:v>869</c:v>
                </c:pt>
                <c:pt idx="670">
                  <c:v>870</c:v>
                </c:pt>
                <c:pt idx="671">
                  <c:v>871</c:v>
                </c:pt>
                <c:pt idx="672">
                  <c:v>872</c:v>
                </c:pt>
                <c:pt idx="673">
                  <c:v>873</c:v>
                </c:pt>
                <c:pt idx="674">
                  <c:v>874</c:v>
                </c:pt>
                <c:pt idx="675">
                  <c:v>875</c:v>
                </c:pt>
                <c:pt idx="676">
                  <c:v>876</c:v>
                </c:pt>
                <c:pt idx="677">
                  <c:v>877</c:v>
                </c:pt>
                <c:pt idx="678">
                  <c:v>878</c:v>
                </c:pt>
                <c:pt idx="679">
                  <c:v>879</c:v>
                </c:pt>
                <c:pt idx="680">
                  <c:v>880</c:v>
                </c:pt>
                <c:pt idx="681">
                  <c:v>881</c:v>
                </c:pt>
                <c:pt idx="682">
                  <c:v>882</c:v>
                </c:pt>
                <c:pt idx="683">
                  <c:v>883</c:v>
                </c:pt>
                <c:pt idx="684">
                  <c:v>884</c:v>
                </c:pt>
                <c:pt idx="685">
                  <c:v>885</c:v>
                </c:pt>
                <c:pt idx="686">
                  <c:v>886</c:v>
                </c:pt>
                <c:pt idx="687">
                  <c:v>887</c:v>
                </c:pt>
                <c:pt idx="688">
                  <c:v>888</c:v>
                </c:pt>
                <c:pt idx="689">
                  <c:v>889</c:v>
                </c:pt>
                <c:pt idx="690">
                  <c:v>890</c:v>
                </c:pt>
                <c:pt idx="691">
                  <c:v>891</c:v>
                </c:pt>
                <c:pt idx="692">
                  <c:v>892</c:v>
                </c:pt>
                <c:pt idx="693">
                  <c:v>893</c:v>
                </c:pt>
                <c:pt idx="694">
                  <c:v>894</c:v>
                </c:pt>
                <c:pt idx="695">
                  <c:v>895</c:v>
                </c:pt>
                <c:pt idx="696">
                  <c:v>896</c:v>
                </c:pt>
                <c:pt idx="697">
                  <c:v>897</c:v>
                </c:pt>
                <c:pt idx="698">
                  <c:v>898</c:v>
                </c:pt>
                <c:pt idx="699">
                  <c:v>899</c:v>
                </c:pt>
                <c:pt idx="700">
                  <c:v>900</c:v>
                </c:pt>
                <c:pt idx="701">
                  <c:v>901</c:v>
                </c:pt>
                <c:pt idx="702">
                  <c:v>902</c:v>
                </c:pt>
                <c:pt idx="703">
                  <c:v>903</c:v>
                </c:pt>
                <c:pt idx="704">
                  <c:v>904</c:v>
                </c:pt>
                <c:pt idx="705">
                  <c:v>905</c:v>
                </c:pt>
                <c:pt idx="706">
                  <c:v>906</c:v>
                </c:pt>
                <c:pt idx="707">
                  <c:v>907</c:v>
                </c:pt>
                <c:pt idx="708">
                  <c:v>908</c:v>
                </c:pt>
                <c:pt idx="709">
                  <c:v>909</c:v>
                </c:pt>
                <c:pt idx="710">
                  <c:v>910</c:v>
                </c:pt>
                <c:pt idx="711">
                  <c:v>911</c:v>
                </c:pt>
                <c:pt idx="712">
                  <c:v>912</c:v>
                </c:pt>
                <c:pt idx="713">
                  <c:v>913</c:v>
                </c:pt>
                <c:pt idx="714">
                  <c:v>914</c:v>
                </c:pt>
                <c:pt idx="715">
                  <c:v>915</c:v>
                </c:pt>
                <c:pt idx="716">
                  <c:v>916</c:v>
                </c:pt>
                <c:pt idx="717">
                  <c:v>917</c:v>
                </c:pt>
                <c:pt idx="718">
                  <c:v>918</c:v>
                </c:pt>
                <c:pt idx="719">
                  <c:v>919</c:v>
                </c:pt>
                <c:pt idx="720">
                  <c:v>920</c:v>
                </c:pt>
                <c:pt idx="721">
                  <c:v>921</c:v>
                </c:pt>
                <c:pt idx="722">
                  <c:v>922</c:v>
                </c:pt>
                <c:pt idx="723">
                  <c:v>923</c:v>
                </c:pt>
                <c:pt idx="724">
                  <c:v>924</c:v>
                </c:pt>
                <c:pt idx="725">
                  <c:v>925</c:v>
                </c:pt>
                <c:pt idx="726">
                  <c:v>926</c:v>
                </c:pt>
                <c:pt idx="727">
                  <c:v>927</c:v>
                </c:pt>
                <c:pt idx="728">
                  <c:v>928</c:v>
                </c:pt>
                <c:pt idx="729">
                  <c:v>929</c:v>
                </c:pt>
                <c:pt idx="730">
                  <c:v>930</c:v>
                </c:pt>
                <c:pt idx="731">
                  <c:v>931</c:v>
                </c:pt>
                <c:pt idx="732">
                  <c:v>932</c:v>
                </c:pt>
                <c:pt idx="733">
                  <c:v>933</c:v>
                </c:pt>
                <c:pt idx="734">
                  <c:v>934</c:v>
                </c:pt>
                <c:pt idx="735">
                  <c:v>935</c:v>
                </c:pt>
                <c:pt idx="736">
                  <c:v>936</c:v>
                </c:pt>
                <c:pt idx="737">
                  <c:v>937</c:v>
                </c:pt>
                <c:pt idx="738">
                  <c:v>938</c:v>
                </c:pt>
                <c:pt idx="739">
                  <c:v>939</c:v>
                </c:pt>
                <c:pt idx="740">
                  <c:v>940</c:v>
                </c:pt>
                <c:pt idx="741">
                  <c:v>941</c:v>
                </c:pt>
                <c:pt idx="742">
                  <c:v>942</c:v>
                </c:pt>
                <c:pt idx="743">
                  <c:v>943</c:v>
                </c:pt>
                <c:pt idx="744">
                  <c:v>944</c:v>
                </c:pt>
                <c:pt idx="745">
                  <c:v>945</c:v>
                </c:pt>
                <c:pt idx="746">
                  <c:v>946</c:v>
                </c:pt>
                <c:pt idx="747">
                  <c:v>947</c:v>
                </c:pt>
                <c:pt idx="748">
                  <c:v>948</c:v>
                </c:pt>
                <c:pt idx="749">
                  <c:v>949</c:v>
                </c:pt>
                <c:pt idx="750">
                  <c:v>950</c:v>
                </c:pt>
                <c:pt idx="751">
                  <c:v>951</c:v>
                </c:pt>
                <c:pt idx="752">
                  <c:v>952</c:v>
                </c:pt>
                <c:pt idx="753">
                  <c:v>953</c:v>
                </c:pt>
                <c:pt idx="754">
                  <c:v>954</c:v>
                </c:pt>
                <c:pt idx="755">
                  <c:v>955</c:v>
                </c:pt>
                <c:pt idx="756">
                  <c:v>956</c:v>
                </c:pt>
                <c:pt idx="757">
                  <c:v>957</c:v>
                </c:pt>
                <c:pt idx="758">
                  <c:v>958</c:v>
                </c:pt>
                <c:pt idx="759">
                  <c:v>959</c:v>
                </c:pt>
                <c:pt idx="760">
                  <c:v>960</c:v>
                </c:pt>
                <c:pt idx="761">
                  <c:v>961</c:v>
                </c:pt>
                <c:pt idx="762">
                  <c:v>962</c:v>
                </c:pt>
                <c:pt idx="763">
                  <c:v>963</c:v>
                </c:pt>
                <c:pt idx="764">
                  <c:v>964</c:v>
                </c:pt>
                <c:pt idx="765">
                  <c:v>965</c:v>
                </c:pt>
                <c:pt idx="766">
                  <c:v>966</c:v>
                </c:pt>
                <c:pt idx="767">
                  <c:v>967</c:v>
                </c:pt>
                <c:pt idx="768">
                  <c:v>968</c:v>
                </c:pt>
                <c:pt idx="769">
                  <c:v>969</c:v>
                </c:pt>
                <c:pt idx="770">
                  <c:v>970</c:v>
                </c:pt>
                <c:pt idx="771">
                  <c:v>971</c:v>
                </c:pt>
                <c:pt idx="772">
                  <c:v>972</c:v>
                </c:pt>
                <c:pt idx="773">
                  <c:v>973</c:v>
                </c:pt>
                <c:pt idx="774">
                  <c:v>974</c:v>
                </c:pt>
                <c:pt idx="775">
                  <c:v>975</c:v>
                </c:pt>
                <c:pt idx="776">
                  <c:v>976</c:v>
                </c:pt>
                <c:pt idx="777">
                  <c:v>977</c:v>
                </c:pt>
                <c:pt idx="778">
                  <c:v>978</c:v>
                </c:pt>
                <c:pt idx="779">
                  <c:v>979</c:v>
                </c:pt>
                <c:pt idx="780">
                  <c:v>980</c:v>
                </c:pt>
                <c:pt idx="781">
                  <c:v>981</c:v>
                </c:pt>
                <c:pt idx="782">
                  <c:v>982</c:v>
                </c:pt>
                <c:pt idx="783">
                  <c:v>983</c:v>
                </c:pt>
                <c:pt idx="784">
                  <c:v>984</c:v>
                </c:pt>
                <c:pt idx="785">
                  <c:v>985</c:v>
                </c:pt>
                <c:pt idx="786">
                  <c:v>986</c:v>
                </c:pt>
                <c:pt idx="787">
                  <c:v>987</c:v>
                </c:pt>
                <c:pt idx="788">
                  <c:v>988</c:v>
                </c:pt>
                <c:pt idx="789">
                  <c:v>989</c:v>
                </c:pt>
                <c:pt idx="790">
                  <c:v>990</c:v>
                </c:pt>
                <c:pt idx="791">
                  <c:v>991</c:v>
                </c:pt>
                <c:pt idx="792">
                  <c:v>992</c:v>
                </c:pt>
                <c:pt idx="793">
                  <c:v>993</c:v>
                </c:pt>
                <c:pt idx="794">
                  <c:v>994</c:v>
                </c:pt>
                <c:pt idx="795">
                  <c:v>995</c:v>
                </c:pt>
                <c:pt idx="796">
                  <c:v>996</c:v>
                </c:pt>
                <c:pt idx="797">
                  <c:v>997</c:v>
                </c:pt>
                <c:pt idx="798">
                  <c:v>998</c:v>
                </c:pt>
                <c:pt idx="799">
                  <c:v>999</c:v>
                </c:pt>
                <c:pt idx="800">
                  <c:v>1000</c:v>
                </c:pt>
                <c:pt idx="801">
                  <c:v>1001</c:v>
                </c:pt>
                <c:pt idx="802">
                  <c:v>1002</c:v>
                </c:pt>
                <c:pt idx="803">
                  <c:v>1003</c:v>
                </c:pt>
                <c:pt idx="804">
                  <c:v>1004</c:v>
                </c:pt>
                <c:pt idx="805">
                  <c:v>1005</c:v>
                </c:pt>
                <c:pt idx="806">
                  <c:v>1006</c:v>
                </c:pt>
                <c:pt idx="807">
                  <c:v>1007</c:v>
                </c:pt>
                <c:pt idx="808">
                  <c:v>1008</c:v>
                </c:pt>
                <c:pt idx="809">
                  <c:v>1009</c:v>
                </c:pt>
                <c:pt idx="810">
                  <c:v>1010</c:v>
                </c:pt>
                <c:pt idx="811">
                  <c:v>1011</c:v>
                </c:pt>
                <c:pt idx="812">
                  <c:v>1012</c:v>
                </c:pt>
                <c:pt idx="813">
                  <c:v>1013</c:v>
                </c:pt>
                <c:pt idx="814">
                  <c:v>1014</c:v>
                </c:pt>
                <c:pt idx="815">
                  <c:v>1015</c:v>
                </c:pt>
                <c:pt idx="816">
                  <c:v>1016</c:v>
                </c:pt>
                <c:pt idx="817">
                  <c:v>1017</c:v>
                </c:pt>
                <c:pt idx="818">
                  <c:v>1018</c:v>
                </c:pt>
                <c:pt idx="819">
                  <c:v>1019</c:v>
                </c:pt>
                <c:pt idx="820">
                  <c:v>1020</c:v>
                </c:pt>
                <c:pt idx="821">
                  <c:v>1021</c:v>
                </c:pt>
                <c:pt idx="822">
                  <c:v>1022</c:v>
                </c:pt>
                <c:pt idx="823">
                  <c:v>1023</c:v>
                </c:pt>
                <c:pt idx="824">
                  <c:v>1024</c:v>
                </c:pt>
                <c:pt idx="825">
                  <c:v>1025</c:v>
                </c:pt>
                <c:pt idx="826">
                  <c:v>1026</c:v>
                </c:pt>
                <c:pt idx="827">
                  <c:v>1027</c:v>
                </c:pt>
                <c:pt idx="828">
                  <c:v>1028</c:v>
                </c:pt>
                <c:pt idx="829">
                  <c:v>1029</c:v>
                </c:pt>
                <c:pt idx="830">
                  <c:v>1030</c:v>
                </c:pt>
                <c:pt idx="831">
                  <c:v>1031</c:v>
                </c:pt>
                <c:pt idx="832">
                  <c:v>1032</c:v>
                </c:pt>
                <c:pt idx="833">
                  <c:v>1033</c:v>
                </c:pt>
                <c:pt idx="834">
                  <c:v>1034</c:v>
                </c:pt>
                <c:pt idx="835">
                  <c:v>1035</c:v>
                </c:pt>
                <c:pt idx="836">
                  <c:v>1036</c:v>
                </c:pt>
                <c:pt idx="837">
                  <c:v>1037</c:v>
                </c:pt>
                <c:pt idx="838">
                  <c:v>1038</c:v>
                </c:pt>
                <c:pt idx="839">
                  <c:v>1039</c:v>
                </c:pt>
                <c:pt idx="840">
                  <c:v>1040</c:v>
                </c:pt>
                <c:pt idx="841">
                  <c:v>1041</c:v>
                </c:pt>
                <c:pt idx="842">
                  <c:v>1042</c:v>
                </c:pt>
                <c:pt idx="843">
                  <c:v>1043</c:v>
                </c:pt>
                <c:pt idx="844">
                  <c:v>1044</c:v>
                </c:pt>
                <c:pt idx="845">
                  <c:v>1045</c:v>
                </c:pt>
                <c:pt idx="846">
                  <c:v>1046</c:v>
                </c:pt>
                <c:pt idx="847">
                  <c:v>1047</c:v>
                </c:pt>
                <c:pt idx="848">
                  <c:v>1048</c:v>
                </c:pt>
                <c:pt idx="849">
                  <c:v>1049</c:v>
                </c:pt>
                <c:pt idx="850">
                  <c:v>1050</c:v>
                </c:pt>
                <c:pt idx="851">
                  <c:v>1051</c:v>
                </c:pt>
                <c:pt idx="852">
                  <c:v>1052</c:v>
                </c:pt>
                <c:pt idx="853">
                  <c:v>1053</c:v>
                </c:pt>
                <c:pt idx="854">
                  <c:v>1054</c:v>
                </c:pt>
                <c:pt idx="855">
                  <c:v>1055</c:v>
                </c:pt>
                <c:pt idx="856">
                  <c:v>1056</c:v>
                </c:pt>
                <c:pt idx="857">
                  <c:v>1057</c:v>
                </c:pt>
                <c:pt idx="858">
                  <c:v>1058</c:v>
                </c:pt>
                <c:pt idx="859">
                  <c:v>1059</c:v>
                </c:pt>
                <c:pt idx="860">
                  <c:v>1060</c:v>
                </c:pt>
                <c:pt idx="861">
                  <c:v>1061</c:v>
                </c:pt>
                <c:pt idx="862">
                  <c:v>1062</c:v>
                </c:pt>
                <c:pt idx="863">
                  <c:v>1063</c:v>
                </c:pt>
                <c:pt idx="864">
                  <c:v>1064</c:v>
                </c:pt>
                <c:pt idx="865">
                  <c:v>1065</c:v>
                </c:pt>
                <c:pt idx="866">
                  <c:v>1066</c:v>
                </c:pt>
                <c:pt idx="867">
                  <c:v>1067</c:v>
                </c:pt>
                <c:pt idx="868">
                  <c:v>1068</c:v>
                </c:pt>
                <c:pt idx="869">
                  <c:v>1069</c:v>
                </c:pt>
                <c:pt idx="870">
                  <c:v>1070</c:v>
                </c:pt>
                <c:pt idx="871">
                  <c:v>1071</c:v>
                </c:pt>
                <c:pt idx="872">
                  <c:v>1072</c:v>
                </c:pt>
                <c:pt idx="873">
                  <c:v>1073</c:v>
                </c:pt>
                <c:pt idx="874">
                  <c:v>1074</c:v>
                </c:pt>
                <c:pt idx="875">
                  <c:v>1075</c:v>
                </c:pt>
                <c:pt idx="876">
                  <c:v>1076</c:v>
                </c:pt>
                <c:pt idx="877">
                  <c:v>1077</c:v>
                </c:pt>
                <c:pt idx="878">
                  <c:v>1078</c:v>
                </c:pt>
                <c:pt idx="879">
                  <c:v>1079</c:v>
                </c:pt>
                <c:pt idx="880">
                  <c:v>1080</c:v>
                </c:pt>
                <c:pt idx="881">
                  <c:v>1081</c:v>
                </c:pt>
                <c:pt idx="882">
                  <c:v>1082</c:v>
                </c:pt>
                <c:pt idx="883">
                  <c:v>1083</c:v>
                </c:pt>
                <c:pt idx="884">
                  <c:v>1084</c:v>
                </c:pt>
                <c:pt idx="885">
                  <c:v>1085</c:v>
                </c:pt>
                <c:pt idx="886">
                  <c:v>1086</c:v>
                </c:pt>
                <c:pt idx="887">
                  <c:v>1087</c:v>
                </c:pt>
                <c:pt idx="888">
                  <c:v>1088</c:v>
                </c:pt>
                <c:pt idx="889">
                  <c:v>1089</c:v>
                </c:pt>
                <c:pt idx="890">
                  <c:v>1090</c:v>
                </c:pt>
                <c:pt idx="891">
                  <c:v>1091</c:v>
                </c:pt>
                <c:pt idx="892">
                  <c:v>1092</c:v>
                </c:pt>
                <c:pt idx="893">
                  <c:v>1093</c:v>
                </c:pt>
                <c:pt idx="894">
                  <c:v>1094</c:v>
                </c:pt>
                <c:pt idx="895">
                  <c:v>1095</c:v>
                </c:pt>
                <c:pt idx="896">
                  <c:v>1096</c:v>
                </c:pt>
                <c:pt idx="897">
                  <c:v>1097</c:v>
                </c:pt>
                <c:pt idx="898">
                  <c:v>1098</c:v>
                </c:pt>
                <c:pt idx="899">
                  <c:v>1099</c:v>
                </c:pt>
                <c:pt idx="900">
                  <c:v>1100</c:v>
                </c:pt>
                <c:pt idx="901">
                  <c:v>1101</c:v>
                </c:pt>
                <c:pt idx="902">
                  <c:v>1102</c:v>
                </c:pt>
                <c:pt idx="903">
                  <c:v>1103</c:v>
                </c:pt>
                <c:pt idx="904">
                  <c:v>1104</c:v>
                </c:pt>
                <c:pt idx="905">
                  <c:v>1105</c:v>
                </c:pt>
                <c:pt idx="906">
                  <c:v>1106</c:v>
                </c:pt>
                <c:pt idx="907">
                  <c:v>1107</c:v>
                </c:pt>
                <c:pt idx="908">
                  <c:v>1108</c:v>
                </c:pt>
                <c:pt idx="909">
                  <c:v>1109</c:v>
                </c:pt>
                <c:pt idx="910">
                  <c:v>1110</c:v>
                </c:pt>
                <c:pt idx="911">
                  <c:v>1111</c:v>
                </c:pt>
                <c:pt idx="912">
                  <c:v>1112</c:v>
                </c:pt>
                <c:pt idx="913">
                  <c:v>1113</c:v>
                </c:pt>
                <c:pt idx="914">
                  <c:v>1114</c:v>
                </c:pt>
                <c:pt idx="915">
                  <c:v>1115</c:v>
                </c:pt>
                <c:pt idx="916">
                  <c:v>1116</c:v>
                </c:pt>
                <c:pt idx="917">
                  <c:v>1117</c:v>
                </c:pt>
                <c:pt idx="918">
                  <c:v>1118</c:v>
                </c:pt>
                <c:pt idx="919">
                  <c:v>1119</c:v>
                </c:pt>
                <c:pt idx="920">
                  <c:v>1120</c:v>
                </c:pt>
                <c:pt idx="921">
                  <c:v>1121</c:v>
                </c:pt>
                <c:pt idx="922">
                  <c:v>1122</c:v>
                </c:pt>
                <c:pt idx="923">
                  <c:v>1123</c:v>
                </c:pt>
                <c:pt idx="924">
                  <c:v>1124</c:v>
                </c:pt>
                <c:pt idx="925">
                  <c:v>1125</c:v>
                </c:pt>
                <c:pt idx="926">
                  <c:v>1126</c:v>
                </c:pt>
                <c:pt idx="927">
                  <c:v>1127</c:v>
                </c:pt>
                <c:pt idx="928">
                  <c:v>1128</c:v>
                </c:pt>
                <c:pt idx="929">
                  <c:v>1129</c:v>
                </c:pt>
                <c:pt idx="930">
                  <c:v>1130</c:v>
                </c:pt>
                <c:pt idx="931">
                  <c:v>1131</c:v>
                </c:pt>
                <c:pt idx="932">
                  <c:v>1132</c:v>
                </c:pt>
                <c:pt idx="933">
                  <c:v>1133</c:v>
                </c:pt>
                <c:pt idx="934">
                  <c:v>1134</c:v>
                </c:pt>
                <c:pt idx="935">
                  <c:v>1135</c:v>
                </c:pt>
                <c:pt idx="936">
                  <c:v>1136</c:v>
                </c:pt>
                <c:pt idx="937">
                  <c:v>1137</c:v>
                </c:pt>
                <c:pt idx="938">
                  <c:v>1138</c:v>
                </c:pt>
                <c:pt idx="939">
                  <c:v>1139</c:v>
                </c:pt>
                <c:pt idx="940">
                  <c:v>1140</c:v>
                </c:pt>
                <c:pt idx="941">
                  <c:v>1141</c:v>
                </c:pt>
                <c:pt idx="942">
                  <c:v>1142</c:v>
                </c:pt>
                <c:pt idx="943">
                  <c:v>1143</c:v>
                </c:pt>
                <c:pt idx="944">
                  <c:v>1144</c:v>
                </c:pt>
                <c:pt idx="945">
                  <c:v>1145</c:v>
                </c:pt>
                <c:pt idx="946">
                  <c:v>1146</c:v>
                </c:pt>
                <c:pt idx="947">
                  <c:v>1147</c:v>
                </c:pt>
                <c:pt idx="948">
                  <c:v>1148</c:v>
                </c:pt>
                <c:pt idx="949">
                  <c:v>1149</c:v>
                </c:pt>
                <c:pt idx="950">
                  <c:v>1150</c:v>
                </c:pt>
                <c:pt idx="951">
                  <c:v>1151</c:v>
                </c:pt>
                <c:pt idx="952">
                  <c:v>1152</c:v>
                </c:pt>
                <c:pt idx="953">
                  <c:v>1153</c:v>
                </c:pt>
                <c:pt idx="954">
                  <c:v>1154</c:v>
                </c:pt>
                <c:pt idx="955">
                  <c:v>1155</c:v>
                </c:pt>
                <c:pt idx="956">
                  <c:v>1156</c:v>
                </c:pt>
                <c:pt idx="957">
                  <c:v>1157</c:v>
                </c:pt>
                <c:pt idx="958">
                  <c:v>1158</c:v>
                </c:pt>
                <c:pt idx="959">
                  <c:v>1159</c:v>
                </c:pt>
                <c:pt idx="960">
                  <c:v>1160</c:v>
                </c:pt>
                <c:pt idx="961">
                  <c:v>1161</c:v>
                </c:pt>
                <c:pt idx="962">
                  <c:v>1162</c:v>
                </c:pt>
                <c:pt idx="963">
                  <c:v>1163</c:v>
                </c:pt>
                <c:pt idx="964">
                  <c:v>1164</c:v>
                </c:pt>
                <c:pt idx="965">
                  <c:v>1165</c:v>
                </c:pt>
                <c:pt idx="966">
                  <c:v>1166</c:v>
                </c:pt>
                <c:pt idx="967">
                  <c:v>1167</c:v>
                </c:pt>
                <c:pt idx="968">
                  <c:v>1168</c:v>
                </c:pt>
                <c:pt idx="969">
                  <c:v>1169</c:v>
                </c:pt>
                <c:pt idx="970">
                  <c:v>1170</c:v>
                </c:pt>
                <c:pt idx="971">
                  <c:v>1171</c:v>
                </c:pt>
                <c:pt idx="972">
                  <c:v>1172</c:v>
                </c:pt>
                <c:pt idx="973">
                  <c:v>1173</c:v>
                </c:pt>
                <c:pt idx="974">
                  <c:v>1174</c:v>
                </c:pt>
                <c:pt idx="975">
                  <c:v>1175</c:v>
                </c:pt>
                <c:pt idx="976">
                  <c:v>1176</c:v>
                </c:pt>
                <c:pt idx="977">
                  <c:v>1177</c:v>
                </c:pt>
                <c:pt idx="978">
                  <c:v>1178</c:v>
                </c:pt>
                <c:pt idx="979">
                  <c:v>1179</c:v>
                </c:pt>
                <c:pt idx="980">
                  <c:v>1180</c:v>
                </c:pt>
                <c:pt idx="981">
                  <c:v>1181</c:v>
                </c:pt>
                <c:pt idx="982">
                  <c:v>1182</c:v>
                </c:pt>
                <c:pt idx="983">
                  <c:v>1183</c:v>
                </c:pt>
                <c:pt idx="984">
                  <c:v>1184</c:v>
                </c:pt>
                <c:pt idx="985">
                  <c:v>1185</c:v>
                </c:pt>
                <c:pt idx="986">
                  <c:v>1186</c:v>
                </c:pt>
                <c:pt idx="987">
                  <c:v>1187</c:v>
                </c:pt>
                <c:pt idx="988">
                  <c:v>1188</c:v>
                </c:pt>
                <c:pt idx="989">
                  <c:v>1189</c:v>
                </c:pt>
                <c:pt idx="990">
                  <c:v>1190</c:v>
                </c:pt>
                <c:pt idx="991">
                  <c:v>1191</c:v>
                </c:pt>
                <c:pt idx="992">
                  <c:v>1192</c:v>
                </c:pt>
                <c:pt idx="993">
                  <c:v>1193</c:v>
                </c:pt>
                <c:pt idx="994">
                  <c:v>1194</c:v>
                </c:pt>
                <c:pt idx="995">
                  <c:v>1195</c:v>
                </c:pt>
                <c:pt idx="996">
                  <c:v>1196</c:v>
                </c:pt>
                <c:pt idx="997">
                  <c:v>1197</c:v>
                </c:pt>
                <c:pt idx="998">
                  <c:v>1198</c:v>
                </c:pt>
                <c:pt idx="999">
                  <c:v>1199</c:v>
                </c:pt>
                <c:pt idx="1000">
                  <c:v>1200</c:v>
                </c:pt>
                <c:pt idx="1001">
                  <c:v>1201</c:v>
                </c:pt>
                <c:pt idx="1002">
                  <c:v>1202</c:v>
                </c:pt>
                <c:pt idx="1003">
                  <c:v>1203</c:v>
                </c:pt>
                <c:pt idx="1004">
                  <c:v>1204</c:v>
                </c:pt>
                <c:pt idx="1005">
                  <c:v>1205</c:v>
                </c:pt>
                <c:pt idx="1006">
                  <c:v>1206</c:v>
                </c:pt>
                <c:pt idx="1007">
                  <c:v>1207</c:v>
                </c:pt>
                <c:pt idx="1008">
                  <c:v>1208</c:v>
                </c:pt>
                <c:pt idx="1009">
                  <c:v>1209</c:v>
                </c:pt>
                <c:pt idx="1010">
                  <c:v>1210</c:v>
                </c:pt>
                <c:pt idx="1011">
                  <c:v>1211</c:v>
                </c:pt>
                <c:pt idx="1012">
                  <c:v>1212</c:v>
                </c:pt>
                <c:pt idx="1013">
                  <c:v>1213</c:v>
                </c:pt>
                <c:pt idx="1014">
                  <c:v>1214</c:v>
                </c:pt>
                <c:pt idx="1015">
                  <c:v>1215</c:v>
                </c:pt>
                <c:pt idx="1016">
                  <c:v>1216</c:v>
                </c:pt>
                <c:pt idx="1017">
                  <c:v>1217</c:v>
                </c:pt>
                <c:pt idx="1018">
                  <c:v>1218</c:v>
                </c:pt>
                <c:pt idx="1019">
                  <c:v>1219</c:v>
                </c:pt>
                <c:pt idx="1020">
                  <c:v>1220</c:v>
                </c:pt>
                <c:pt idx="1021">
                  <c:v>1221</c:v>
                </c:pt>
                <c:pt idx="1022">
                  <c:v>1222</c:v>
                </c:pt>
                <c:pt idx="1023">
                  <c:v>1223</c:v>
                </c:pt>
                <c:pt idx="1024">
                  <c:v>1224</c:v>
                </c:pt>
                <c:pt idx="1025">
                  <c:v>1225</c:v>
                </c:pt>
                <c:pt idx="1026">
                  <c:v>1226</c:v>
                </c:pt>
                <c:pt idx="1027">
                  <c:v>1227</c:v>
                </c:pt>
                <c:pt idx="1028">
                  <c:v>1228</c:v>
                </c:pt>
                <c:pt idx="1029">
                  <c:v>1229</c:v>
                </c:pt>
                <c:pt idx="1030">
                  <c:v>1230</c:v>
                </c:pt>
                <c:pt idx="1031">
                  <c:v>1231</c:v>
                </c:pt>
                <c:pt idx="1032">
                  <c:v>1232</c:v>
                </c:pt>
                <c:pt idx="1033">
                  <c:v>1233</c:v>
                </c:pt>
                <c:pt idx="1034">
                  <c:v>1234</c:v>
                </c:pt>
                <c:pt idx="1035">
                  <c:v>1235</c:v>
                </c:pt>
                <c:pt idx="1036">
                  <c:v>1236</c:v>
                </c:pt>
                <c:pt idx="1037">
                  <c:v>1237</c:v>
                </c:pt>
                <c:pt idx="1038">
                  <c:v>1238</c:v>
                </c:pt>
                <c:pt idx="1039">
                  <c:v>1239</c:v>
                </c:pt>
                <c:pt idx="1040">
                  <c:v>1240</c:v>
                </c:pt>
                <c:pt idx="1041">
                  <c:v>1241</c:v>
                </c:pt>
                <c:pt idx="1042">
                  <c:v>1242</c:v>
                </c:pt>
                <c:pt idx="1043">
                  <c:v>1243</c:v>
                </c:pt>
                <c:pt idx="1044">
                  <c:v>1244</c:v>
                </c:pt>
                <c:pt idx="1045">
                  <c:v>1245</c:v>
                </c:pt>
                <c:pt idx="1046">
                  <c:v>1246</c:v>
                </c:pt>
                <c:pt idx="1047">
                  <c:v>1247</c:v>
                </c:pt>
                <c:pt idx="1048">
                  <c:v>1248</c:v>
                </c:pt>
                <c:pt idx="1049">
                  <c:v>1249</c:v>
                </c:pt>
                <c:pt idx="1050">
                  <c:v>1250</c:v>
                </c:pt>
                <c:pt idx="1051">
                  <c:v>1251</c:v>
                </c:pt>
                <c:pt idx="1052">
                  <c:v>1252</c:v>
                </c:pt>
                <c:pt idx="1053">
                  <c:v>1253</c:v>
                </c:pt>
                <c:pt idx="1054">
                  <c:v>1254</c:v>
                </c:pt>
                <c:pt idx="1055">
                  <c:v>1255</c:v>
                </c:pt>
                <c:pt idx="1056">
                  <c:v>1256</c:v>
                </c:pt>
                <c:pt idx="1057">
                  <c:v>1257</c:v>
                </c:pt>
                <c:pt idx="1058">
                  <c:v>1258</c:v>
                </c:pt>
                <c:pt idx="1059">
                  <c:v>1259</c:v>
                </c:pt>
                <c:pt idx="1060">
                  <c:v>1260</c:v>
                </c:pt>
                <c:pt idx="1061">
                  <c:v>1261</c:v>
                </c:pt>
                <c:pt idx="1062">
                  <c:v>1262</c:v>
                </c:pt>
                <c:pt idx="1063">
                  <c:v>1263</c:v>
                </c:pt>
                <c:pt idx="1064">
                  <c:v>1264</c:v>
                </c:pt>
                <c:pt idx="1065">
                  <c:v>1265</c:v>
                </c:pt>
                <c:pt idx="1066">
                  <c:v>1266</c:v>
                </c:pt>
                <c:pt idx="1067">
                  <c:v>1267</c:v>
                </c:pt>
                <c:pt idx="1068">
                  <c:v>1268</c:v>
                </c:pt>
                <c:pt idx="1069">
                  <c:v>1269</c:v>
                </c:pt>
                <c:pt idx="1070">
                  <c:v>1270</c:v>
                </c:pt>
                <c:pt idx="1071">
                  <c:v>1271</c:v>
                </c:pt>
                <c:pt idx="1072">
                  <c:v>1272</c:v>
                </c:pt>
                <c:pt idx="1073">
                  <c:v>1273</c:v>
                </c:pt>
                <c:pt idx="1074">
                  <c:v>1274</c:v>
                </c:pt>
                <c:pt idx="1075">
                  <c:v>1275</c:v>
                </c:pt>
                <c:pt idx="1076">
                  <c:v>1276</c:v>
                </c:pt>
                <c:pt idx="1077">
                  <c:v>1277</c:v>
                </c:pt>
                <c:pt idx="1078">
                  <c:v>1278</c:v>
                </c:pt>
                <c:pt idx="1079">
                  <c:v>1279</c:v>
                </c:pt>
                <c:pt idx="1080">
                  <c:v>1280</c:v>
                </c:pt>
                <c:pt idx="1081">
                  <c:v>1281</c:v>
                </c:pt>
                <c:pt idx="1082">
                  <c:v>1282</c:v>
                </c:pt>
                <c:pt idx="1083">
                  <c:v>1283</c:v>
                </c:pt>
                <c:pt idx="1084">
                  <c:v>1284</c:v>
                </c:pt>
                <c:pt idx="1085">
                  <c:v>1285</c:v>
                </c:pt>
                <c:pt idx="1086">
                  <c:v>1286</c:v>
                </c:pt>
                <c:pt idx="1087">
                  <c:v>1287</c:v>
                </c:pt>
                <c:pt idx="1088">
                  <c:v>1288</c:v>
                </c:pt>
                <c:pt idx="1089">
                  <c:v>1289</c:v>
                </c:pt>
                <c:pt idx="1090">
                  <c:v>1290</c:v>
                </c:pt>
                <c:pt idx="1091">
                  <c:v>1291</c:v>
                </c:pt>
                <c:pt idx="1092">
                  <c:v>1292</c:v>
                </c:pt>
                <c:pt idx="1093">
                  <c:v>1293</c:v>
                </c:pt>
                <c:pt idx="1094">
                  <c:v>1294</c:v>
                </c:pt>
                <c:pt idx="1095">
                  <c:v>1295</c:v>
                </c:pt>
                <c:pt idx="1096">
                  <c:v>1296</c:v>
                </c:pt>
                <c:pt idx="1097">
                  <c:v>1297</c:v>
                </c:pt>
                <c:pt idx="1098">
                  <c:v>1298</c:v>
                </c:pt>
                <c:pt idx="1099">
                  <c:v>1299</c:v>
                </c:pt>
                <c:pt idx="1100">
                  <c:v>1300</c:v>
                </c:pt>
                <c:pt idx="1101">
                  <c:v>1301</c:v>
                </c:pt>
                <c:pt idx="1102">
                  <c:v>1302</c:v>
                </c:pt>
                <c:pt idx="1103">
                  <c:v>1303</c:v>
                </c:pt>
                <c:pt idx="1104">
                  <c:v>1304</c:v>
                </c:pt>
                <c:pt idx="1105">
                  <c:v>1305</c:v>
                </c:pt>
                <c:pt idx="1106">
                  <c:v>1306</c:v>
                </c:pt>
                <c:pt idx="1107">
                  <c:v>1307</c:v>
                </c:pt>
                <c:pt idx="1108">
                  <c:v>1308</c:v>
                </c:pt>
                <c:pt idx="1109">
                  <c:v>1309</c:v>
                </c:pt>
                <c:pt idx="1110">
                  <c:v>1310</c:v>
                </c:pt>
                <c:pt idx="1111">
                  <c:v>1311</c:v>
                </c:pt>
                <c:pt idx="1112">
                  <c:v>1312</c:v>
                </c:pt>
                <c:pt idx="1113">
                  <c:v>1313</c:v>
                </c:pt>
                <c:pt idx="1114">
                  <c:v>1314</c:v>
                </c:pt>
                <c:pt idx="1115">
                  <c:v>1315</c:v>
                </c:pt>
                <c:pt idx="1116">
                  <c:v>1316</c:v>
                </c:pt>
                <c:pt idx="1117">
                  <c:v>1317</c:v>
                </c:pt>
                <c:pt idx="1118">
                  <c:v>1318</c:v>
                </c:pt>
                <c:pt idx="1119">
                  <c:v>1319</c:v>
                </c:pt>
                <c:pt idx="1120">
                  <c:v>1320</c:v>
                </c:pt>
                <c:pt idx="1121">
                  <c:v>1321</c:v>
                </c:pt>
                <c:pt idx="1122">
                  <c:v>1322</c:v>
                </c:pt>
                <c:pt idx="1123">
                  <c:v>1323</c:v>
                </c:pt>
                <c:pt idx="1124">
                  <c:v>1324</c:v>
                </c:pt>
                <c:pt idx="1125">
                  <c:v>1325</c:v>
                </c:pt>
                <c:pt idx="1126">
                  <c:v>1326</c:v>
                </c:pt>
                <c:pt idx="1127">
                  <c:v>1327</c:v>
                </c:pt>
                <c:pt idx="1128">
                  <c:v>1328</c:v>
                </c:pt>
                <c:pt idx="1129">
                  <c:v>1329</c:v>
                </c:pt>
                <c:pt idx="1130">
                  <c:v>1330</c:v>
                </c:pt>
                <c:pt idx="1131">
                  <c:v>1331</c:v>
                </c:pt>
                <c:pt idx="1132">
                  <c:v>1332</c:v>
                </c:pt>
                <c:pt idx="1133">
                  <c:v>1333</c:v>
                </c:pt>
                <c:pt idx="1134">
                  <c:v>1334</c:v>
                </c:pt>
                <c:pt idx="1135">
                  <c:v>1335</c:v>
                </c:pt>
                <c:pt idx="1136">
                  <c:v>1336</c:v>
                </c:pt>
                <c:pt idx="1137">
                  <c:v>1337</c:v>
                </c:pt>
                <c:pt idx="1138">
                  <c:v>1338</c:v>
                </c:pt>
                <c:pt idx="1139">
                  <c:v>1339</c:v>
                </c:pt>
                <c:pt idx="1140">
                  <c:v>1340</c:v>
                </c:pt>
                <c:pt idx="1141">
                  <c:v>1341</c:v>
                </c:pt>
                <c:pt idx="1142">
                  <c:v>1342</c:v>
                </c:pt>
                <c:pt idx="1143">
                  <c:v>1343</c:v>
                </c:pt>
                <c:pt idx="1144">
                  <c:v>1344</c:v>
                </c:pt>
                <c:pt idx="1145">
                  <c:v>1345</c:v>
                </c:pt>
                <c:pt idx="1146">
                  <c:v>1346</c:v>
                </c:pt>
                <c:pt idx="1147">
                  <c:v>1347</c:v>
                </c:pt>
                <c:pt idx="1148">
                  <c:v>1348</c:v>
                </c:pt>
                <c:pt idx="1149">
                  <c:v>1349</c:v>
                </c:pt>
                <c:pt idx="1150">
                  <c:v>1350</c:v>
                </c:pt>
                <c:pt idx="1151">
                  <c:v>1351</c:v>
                </c:pt>
                <c:pt idx="1152">
                  <c:v>1352</c:v>
                </c:pt>
                <c:pt idx="1153">
                  <c:v>1353</c:v>
                </c:pt>
                <c:pt idx="1154">
                  <c:v>1354</c:v>
                </c:pt>
                <c:pt idx="1155">
                  <c:v>1355</c:v>
                </c:pt>
                <c:pt idx="1156">
                  <c:v>1356</c:v>
                </c:pt>
                <c:pt idx="1157">
                  <c:v>1357</c:v>
                </c:pt>
                <c:pt idx="1158">
                  <c:v>1358</c:v>
                </c:pt>
                <c:pt idx="1159">
                  <c:v>1359</c:v>
                </c:pt>
                <c:pt idx="1160">
                  <c:v>1360</c:v>
                </c:pt>
                <c:pt idx="1161">
                  <c:v>1361</c:v>
                </c:pt>
                <c:pt idx="1162">
                  <c:v>1362</c:v>
                </c:pt>
                <c:pt idx="1163">
                  <c:v>1363</c:v>
                </c:pt>
                <c:pt idx="1164">
                  <c:v>1364</c:v>
                </c:pt>
                <c:pt idx="1165">
                  <c:v>1365</c:v>
                </c:pt>
                <c:pt idx="1166">
                  <c:v>1366</c:v>
                </c:pt>
                <c:pt idx="1167">
                  <c:v>1367</c:v>
                </c:pt>
                <c:pt idx="1168">
                  <c:v>1368</c:v>
                </c:pt>
                <c:pt idx="1169">
                  <c:v>1369</c:v>
                </c:pt>
                <c:pt idx="1170">
                  <c:v>1370</c:v>
                </c:pt>
                <c:pt idx="1171">
                  <c:v>1371</c:v>
                </c:pt>
                <c:pt idx="1172">
                  <c:v>1372</c:v>
                </c:pt>
                <c:pt idx="1173">
                  <c:v>1373</c:v>
                </c:pt>
                <c:pt idx="1174">
                  <c:v>1374</c:v>
                </c:pt>
                <c:pt idx="1175">
                  <c:v>1375</c:v>
                </c:pt>
                <c:pt idx="1176">
                  <c:v>1376</c:v>
                </c:pt>
                <c:pt idx="1177">
                  <c:v>1377</c:v>
                </c:pt>
                <c:pt idx="1178">
                  <c:v>1378</c:v>
                </c:pt>
                <c:pt idx="1179">
                  <c:v>1379</c:v>
                </c:pt>
                <c:pt idx="1180">
                  <c:v>1380</c:v>
                </c:pt>
                <c:pt idx="1181">
                  <c:v>1381</c:v>
                </c:pt>
                <c:pt idx="1182">
                  <c:v>1382</c:v>
                </c:pt>
                <c:pt idx="1183">
                  <c:v>1383</c:v>
                </c:pt>
                <c:pt idx="1184">
                  <c:v>1384</c:v>
                </c:pt>
                <c:pt idx="1185">
                  <c:v>1385</c:v>
                </c:pt>
                <c:pt idx="1186">
                  <c:v>1386</c:v>
                </c:pt>
                <c:pt idx="1187">
                  <c:v>1387</c:v>
                </c:pt>
                <c:pt idx="1188">
                  <c:v>1388</c:v>
                </c:pt>
                <c:pt idx="1189">
                  <c:v>1389</c:v>
                </c:pt>
                <c:pt idx="1190">
                  <c:v>1390</c:v>
                </c:pt>
                <c:pt idx="1191">
                  <c:v>1391</c:v>
                </c:pt>
                <c:pt idx="1192">
                  <c:v>1392</c:v>
                </c:pt>
                <c:pt idx="1193">
                  <c:v>1393</c:v>
                </c:pt>
                <c:pt idx="1194">
                  <c:v>1394</c:v>
                </c:pt>
                <c:pt idx="1195">
                  <c:v>1395</c:v>
                </c:pt>
                <c:pt idx="1196">
                  <c:v>1396</c:v>
                </c:pt>
                <c:pt idx="1197">
                  <c:v>1397</c:v>
                </c:pt>
                <c:pt idx="1198">
                  <c:v>1398</c:v>
                </c:pt>
                <c:pt idx="1199">
                  <c:v>1399</c:v>
                </c:pt>
                <c:pt idx="1200">
                  <c:v>1400</c:v>
                </c:pt>
                <c:pt idx="1201">
                  <c:v>1401</c:v>
                </c:pt>
                <c:pt idx="1202">
                  <c:v>1402</c:v>
                </c:pt>
                <c:pt idx="1203">
                  <c:v>1403</c:v>
                </c:pt>
                <c:pt idx="1204">
                  <c:v>1404</c:v>
                </c:pt>
                <c:pt idx="1205">
                  <c:v>1405</c:v>
                </c:pt>
                <c:pt idx="1206">
                  <c:v>1406</c:v>
                </c:pt>
                <c:pt idx="1207">
                  <c:v>1407</c:v>
                </c:pt>
                <c:pt idx="1208">
                  <c:v>1408</c:v>
                </c:pt>
                <c:pt idx="1209">
                  <c:v>1409</c:v>
                </c:pt>
                <c:pt idx="1210">
                  <c:v>1410</c:v>
                </c:pt>
                <c:pt idx="1211">
                  <c:v>1411</c:v>
                </c:pt>
                <c:pt idx="1212">
                  <c:v>1412</c:v>
                </c:pt>
                <c:pt idx="1213">
                  <c:v>1413</c:v>
                </c:pt>
                <c:pt idx="1214">
                  <c:v>1414</c:v>
                </c:pt>
                <c:pt idx="1215">
                  <c:v>1415</c:v>
                </c:pt>
                <c:pt idx="1216">
                  <c:v>1416</c:v>
                </c:pt>
                <c:pt idx="1217">
                  <c:v>1417</c:v>
                </c:pt>
                <c:pt idx="1218">
                  <c:v>1418</c:v>
                </c:pt>
                <c:pt idx="1219">
                  <c:v>1419</c:v>
                </c:pt>
                <c:pt idx="1220">
                  <c:v>1420</c:v>
                </c:pt>
                <c:pt idx="1221">
                  <c:v>1421</c:v>
                </c:pt>
                <c:pt idx="1222">
                  <c:v>1422</c:v>
                </c:pt>
                <c:pt idx="1223">
                  <c:v>1423</c:v>
                </c:pt>
                <c:pt idx="1224">
                  <c:v>1424</c:v>
                </c:pt>
                <c:pt idx="1225">
                  <c:v>1425</c:v>
                </c:pt>
                <c:pt idx="1226">
                  <c:v>1426</c:v>
                </c:pt>
                <c:pt idx="1227">
                  <c:v>1427</c:v>
                </c:pt>
                <c:pt idx="1228">
                  <c:v>1428</c:v>
                </c:pt>
                <c:pt idx="1229">
                  <c:v>1429</c:v>
                </c:pt>
                <c:pt idx="1230">
                  <c:v>1430</c:v>
                </c:pt>
                <c:pt idx="1231">
                  <c:v>1431</c:v>
                </c:pt>
                <c:pt idx="1232">
                  <c:v>1432</c:v>
                </c:pt>
                <c:pt idx="1233">
                  <c:v>1433</c:v>
                </c:pt>
                <c:pt idx="1234">
                  <c:v>1434</c:v>
                </c:pt>
                <c:pt idx="1235">
                  <c:v>1435</c:v>
                </c:pt>
                <c:pt idx="1236">
                  <c:v>1436</c:v>
                </c:pt>
                <c:pt idx="1237">
                  <c:v>1437</c:v>
                </c:pt>
                <c:pt idx="1238">
                  <c:v>1438</c:v>
                </c:pt>
                <c:pt idx="1239">
                  <c:v>1439</c:v>
                </c:pt>
                <c:pt idx="1240">
                  <c:v>1440</c:v>
                </c:pt>
                <c:pt idx="1241">
                  <c:v>1441</c:v>
                </c:pt>
                <c:pt idx="1242">
                  <c:v>1442</c:v>
                </c:pt>
                <c:pt idx="1243">
                  <c:v>1443</c:v>
                </c:pt>
                <c:pt idx="1244">
                  <c:v>1444</c:v>
                </c:pt>
                <c:pt idx="1245">
                  <c:v>1445</c:v>
                </c:pt>
                <c:pt idx="1246">
                  <c:v>1446</c:v>
                </c:pt>
                <c:pt idx="1247">
                  <c:v>1447</c:v>
                </c:pt>
                <c:pt idx="1248">
                  <c:v>1448</c:v>
                </c:pt>
                <c:pt idx="1249">
                  <c:v>1449</c:v>
                </c:pt>
                <c:pt idx="1250">
                  <c:v>1450</c:v>
                </c:pt>
                <c:pt idx="1251">
                  <c:v>1451</c:v>
                </c:pt>
                <c:pt idx="1252">
                  <c:v>1452</c:v>
                </c:pt>
                <c:pt idx="1253">
                  <c:v>1453</c:v>
                </c:pt>
                <c:pt idx="1254">
                  <c:v>1454</c:v>
                </c:pt>
                <c:pt idx="1255">
                  <c:v>1455</c:v>
                </c:pt>
                <c:pt idx="1256">
                  <c:v>1456</c:v>
                </c:pt>
                <c:pt idx="1257">
                  <c:v>1457</c:v>
                </c:pt>
                <c:pt idx="1258">
                  <c:v>1458</c:v>
                </c:pt>
                <c:pt idx="1259">
                  <c:v>1459</c:v>
                </c:pt>
                <c:pt idx="1260">
                  <c:v>1460</c:v>
                </c:pt>
                <c:pt idx="1261">
                  <c:v>1461</c:v>
                </c:pt>
                <c:pt idx="1262">
                  <c:v>1462</c:v>
                </c:pt>
                <c:pt idx="1263">
                  <c:v>1463</c:v>
                </c:pt>
                <c:pt idx="1264">
                  <c:v>1464</c:v>
                </c:pt>
                <c:pt idx="1265">
                  <c:v>1465</c:v>
                </c:pt>
                <c:pt idx="1266">
                  <c:v>1466</c:v>
                </c:pt>
                <c:pt idx="1267">
                  <c:v>1467</c:v>
                </c:pt>
                <c:pt idx="1268">
                  <c:v>1468</c:v>
                </c:pt>
                <c:pt idx="1269">
                  <c:v>1469</c:v>
                </c:pt>
                <c:pt idx="1270">
                  <c:v>1470</c:v>
                </c:pt>
                <c:pt idx="1271">
                  <c:v>1471</c:v>
                </c:pt>
                <c:pt idx="1272">
                  <c:v>1472</c:v>
                </c:pt>
                <c:pt idx="1273">
                  <c:v>1473</c:v>
                </c:pt>
                <c:pt idx="1274">
                  <c:v>1474</c:v>
                </c:pt>
                <c:pt idx="1275">
                  <c:v>1475</c:v>
                </c:pt>
                <c:pt idx="1276">
                  <c:v>1476</c:v>
                </c:pt>
                <c:pt idx="1277">
                  <c:v>1477</c:v>
                </c:pt>
                <c:pt idx="1278">
                  <c:v>1478</c:v>
                </c:pt>
                <c:pt idx="1279">
                  <c:v>1479</c:v>
                </c:pt>
                <c:pt idx="1280">
                  <c:v>1480</c:v>
                </c:pt>
                <c:pt idx="1281">
                  <c:v>1481</c:v>
                </c:pt>
                <c:pt idx="1282">
                  <c:v>1482</c:v>
                </c:pt>
                <c:pt idx="1283">
                  <c:v>1483</c:v>
                </c:pt>
                <c:pt idx="1284">
                  <c:v>1484</c:v>
                </c:pt>
                <c:pt idx="1285">
                  <c:v>1485</c:v>
                </c:pt>
                <c:pt idx="1286">
                  <c:v>1486</c:v>
                </c:pt>
                <c:pt idx="1287">
                  <c:v>1487</c:v>
                </c:pt>
                <c:pt idx="1288">
                  <c:v>1488</c:v>
                </c:pt>
                <c:pt idx="1289">
                  <c:v>1489</c:v>
                </c:pt>
                <c:pt idx="1290">
                  <c:v>1490</c:v>
                </c:pt>
                <c:pt idx="1291">
                  <c:v>1491</c:v>
                </c:pt>
                <c:pt idx="1292">
                  <c:v>1492</c:v>
                </c:pt>
                <c:pt idx="1293">
                  <c:v>1493</c:v>
                </c:pt>
                <c:pt idx="1294">
                  <c:v>1494</c:v>
                </c:pt>
                <c:pt idx="1295">
                  <c:v>1495</c:v>
                </c:pt>
                <c:pt idx="1296">
                  <c:v>1496</c:v>
                </c:pt>
                <c:pt idx="1297">
                  <c:v>1497</c:v>
                </c:pt>
                <c:pt idx="1298">
                  <c:v>1498</c:v>
                </c:pt>
                <c:pt idx="1299">
                  <c:v>1499</c:v>
                </c:pt>
                <c:pt idx="1300">
                  <c:v>1500</c:v>
                </c:pt>
              </c:numCache>
            </c:numRef>
          </c:cat>
          <c:val>
            <c:numRef>
              <c:f>Lsst_VA_1605_Ag_Al!$AW$3:$AW$1303</c:f>
              <c:numCache>
                <c:formatCode>General</c:formatCode>
                <c:ptCount val="1301"/>
                <c:pt idx="100">
                  <c:v>2</c:v>
                </c:pt>
                <c:pt idx="150">
                  <c:v>70</c:v>
                </c:pt>
                <c:pt idx="200">
                  <c:v>87</c:v>
                </c:pt>
                <c:pt idx="250">
                  <c:v>91</c:v>
                </c:pt>
                <c:pt idx="300">
                  <c:v>93</c:v>
                </c:pt>
                <c:pt idx="350">
                  <c:v>94</c:v>
                </c:pt>
                <c:pt idx="400">
                  <c:v>95</c:v>
                </c:pt>
                <c:pt idx="450">
                  <c:v>96</c:v>
                </c:pt>
                <c:pt idx="500">
                  <c:v>96</c:v>
                </c:pt>
                <c:pt idx="550">
                  <c:v>96</c:v>
                </c:pt>
                <c:pt idx="575">
                  <c:v>96</c:v>
                </c:pt>
                <c:pt idx="600">
                  <c:v>97</c:v>
                </c:pt>
                <c:pt idx="625">
                  <c:v>97</c:v>
                </c:pt>
                <c:pt idx="650">
                  <c:v>97</c:v>
                </c:pt>
                <c:pt idx="675">
                  <c:v>97</c:v>
                </c:pt>
                <c:pt idx="700">
                  <c:v>97</c:v>
                </c:pt>
                <c:pt idx="725">
                  <c:v>97</c:v>
                </c:pt>
                <c:pt idx="750">
                  <c:v>97</c:v>
                </c:pt>
                <c:pt idx="800">
                  <c:v>97</c:v>
                </c:pt>
                <c:pt idx="1000">
                  <c:v>97</c:v>
                </c:pt>
                <c:pt idx="1300">
                  <c:v>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6A-2D48-8BC8-B3C3306D3064}"/>
            </c:ext>
          </c:extLst>
        </c:ser>
        <c:ser>
          <c:idx val="2"/>
          <c:order val="2"/>
          <c:tx>
            <c:v>protected Al</c:v>
          </c:tx>
          <c:spPr>
            <a:ln w="25400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Lsst_VA_1605_Ag_Al!$AU$3:$AU$1303</c:f>
              <c:numCache>
                <c:formatCode>General</c:formatCode>
                <c:ptCount val="1301"/>
                <c:pt idx="0">
                  <c:v>200</c:v>
                </c:pt>
                <c:pt idx="1">
                  <c:v>201</c:v>
                </c:pt>
                <c:pt idx="2">
                  <c:v>202</c:v>
                </c:pt>
                <c:pt idx="3">
                  <c:v>203</c:v>
                </c:pt>
                <c:pt idx="4">
                  <c:v>204</c:v>
                </c:pt>
                <c:pt idx="5">
                  <c:v>205</c:v>
                </c:pt>
                <c:pt idx="6">
                  <c:v>206</c:v>
                </c:pt>
                <c:pt idx="7">
                  <c:v>207</c:v>
                </c:pt>
                <c:pt idx="8">
                  <c:v>208</c:v>
                </c:pt>
                <c:pt idx="9">
                  <c:v>209</c:v>
                </c:pt>
                <c:pt idx="10">
                  <c:v>210</c:v>
                </c:pt>
                <c:pt idx="11">
                  <c:v>211</c:v>
                </c:pt>
                <c:pt idx="12">
                  <c:v>212</c:v>
                </c:pt>
                <c:pt idx="13">
                  <c:v>213</c:v>
                </c:pt>
                <c:pt idx="14">
                  <c:v>214</c:v>
                </c:pt>
                <c:pt idx="15">
                  <c:v>215</c:v>
                </c:pt>
                <c:pt idx="16">
                  <c:v>216</c:v>
                </c:pt>
                <c:pt idx="17">
                  <c:v>217</c:v>
                </c:pt>
                <c:pt idx="18">
                  <c:v>218</c:v>
                </c:pt>
                <c:pt idx="19">
                  <c:v>219</c:v>
                </c:pt>
                <c:pt idx="20">
                  <c:v>220</c:v>
                </c:pt>
                <c:pt idx="21">
                  <c:v>221</c:v>
                </c:pt>
                <c:pt idx="22">
                  <c:v>222</c:v>
                </c:pt>
                <c:pt idx="23">
                  <c:v>223</c:v>
                </c:pt>
                <c:pt idx="24">
                  <c:v>224</c:v>
                </c:pt>
                <c:pt idx="25">
                  <c:v>225</c:v>
                </c:pt>
                <c:pt idx="26">
                  <c:v>226</c:v>
                </c:pt>
                <c:pt idx="27">
                  <c:v>227</c:v>
                </c:pt>
                <c:pt idx="28">
                  <c:v>228</c:v>
                </c:pt>
                <c:pt idx="29">
                  <c:v>229</c:v>
                </c:pt>
                <c:pt idx="30">
                  <c:v>230</c:v>
                </c:pt>
                <c:pt idx="31">
                  <c:v>231</c:v>
                </c:pt>
                <c:pt idx="32">
                  <c:v>232</c:v>
                </c:pt>
                <c:pt idx="33">
                  <c:v>233</c:v>
                </c:pt>
                <c:pt idx="34">
                  <c:v>234</c:v>
                </c:pt>
                <c:pt idx="35">
                  <c:v>235</c:v>
                </c:pt>
                <c:pt idx="36">
                  <c:v>236</c:v>
                </c:pt>
                <c:pt idx="37">
                  <c:v>237</c:v>
                </c:pt>
                <c:pt idx="38">
                  <c:v>238</c:v>
                </c:pt>
                <c:pt idx="39">
                  <c:v>239</c:v>
                </c:pt>
                <c:pt idx="40">
                  <c:v>240</c:v>
                </c:pt>
                <c:pt idx="41">
                  <c:v>241</c:v>
                </c:pt>
                <c:pt idx="42">
                  <c:v>242</c:v>
                </c:pt>
                <c:pt idx="43">
                  <c:v>243</c:v>
                </c:pt>
                <c:pt idx="44">
                  <c:v>244</c:v>
                </c:pt>
                <c:pt idx="45">
                  <c:v>245</c:v>
                </c:pt>
                <c:pt idx="46">
                  <c:v>246</c:v>
                </c:pt>
                <c:pt idx="47">
                  <c:v>247</c:v>
                </c:pt>
                <c:pt idx="48">
                  <c:v>248</c:v>
                </c:pt>
                <c:pt idx="49">
                  <c:v>249</c:v>
                </c:pt>
                <c:pt idx="50">
                  <c:v>250</c:v>
                </c:pt>
                <c:pt idx="51">
                  <c:v>251</c:v>
                </c:pt>
                <c:pt idx="52">
                  <c:v>252</c:v>
                </c:pt>
                <c:pt idx="53">
                  <c:v>253</c:v>
                </c:pt>
                <c:pt idx="54">
                  <c:v>254</c:v>
                </c:pt>
                <c:pt idx="55">
                  <c:v>255</c:v>
                </c:pt>
                <c:pt idx="56">
                  <c:v>256</c:v>
                </c:pt>
                <c:pt idx="57">
                  <c:v>257</c:v>
                </c:pt>
                <c:pt idx="58">
                  <c:v>258</c:v>
                </c:pt>
                <c:pt idx="59">
                  <c:v>259</c:v>
                </c:pt>
                <c:pt idx="60">
                  <c:v>260</c:v>
                </c:pt>
                <c:pt idx="61">
                  <c:v>261</c:v>
                </c:pt>
                <c:pt idx="62">
                  <c:v>262</c:v>
                </c:pt>
                <c:pt idx="63">
                  <c:v>263</c:v>
                </c:pt>
                <c:pt idx="64">
                  <c:v>264</c:v>
                </c:pt>
                <c:pt idx="65">
                  <c:v>265</c:v>
                </c:pt>
                <c:pt idx="66">
                  <c:v>266</c:v>
                </c:pt>
                <c:pt idx="67">
                  <c:v>267</c:v>
                </c:pt>
                <c:pt idx="68">
                  <c:v>268</c:v>
                </c:pt>
                <c:pt idx="69">
                  <c:v>269</c:v>
                </c:pt>
                <c:pt idx="70">
                  <c:v>270</c:v>
                </c:pt>
                <c:pt idx="71">
                  <c:v>271</c:v>
                </c:pt>
                <c:pt idx="72">
                  <c:v>272</c:v>
                </c:pt>
                <c:pt idx="73">
                  <c:v>273</c:v>
                </c:pt>
                <c:pt idx="74">
                  <c:v>274</c:v>
                </c:pt>
                <c:pt idx="75">
                  <c:v>275</c:v>
                </c:pt>
                <c:pt idx="76">
                  <c:v>276</c:v>
                </c:pt>
                <c:pt idx="77">
                  <c:v>277</c:v>
                </c:pt>
                <c:pt idx="78">
                  <c:v>278</c:v>
                </c:pt>
                <c:pt idx="79">
                  <c:v>279</c:v>
                </c:pt>
                <c:pt idx="80">
                  <c:v>280</c:v>
                </c:pt>
                <c:pt idx="81">
                  <c:v>281</c:v>
                </c:pt>
                <c:pt idx="82">
                  <c:v>282</c:v>
                </c:pt>
                <c:pt idx="83">
                  <c:v>283</c:v>
                </c:pt>
                <c:pt idx="84">
                  <c:v>284</c:v>
                </c:pt>
                <c:pt idx="85">
                  <c:v>285</c:v>
                </c:pt>
                <c:pt idx="86">
                  <c:v>286</c:v>
                </c:pt>
                <c:pt idx="87">
                  <c:v>287</c:v>
                </c:pt>
                <c:pt idx="88">
                  <c:v>288</c:v>
                </c:pt>
                <c:pt idx="89">
                  <c:v>289</c:v>
                </c:pt>
                <c:pt idx="90">
                  <c:v>290</c:v>
                </c:pt>
                <c:pt idx="91">
                  <c:v>291</c:v>
                </c:pt>
                <c:pt idx="92">
                  <c:v>292</c:v>
                </c:pt>
                <c:pt idx="93">
                  <c:v>293</c:v>
                </c:pt>
                <c:pt idx="94">
                  <c:v>294</c:v>
                </c:pt>
                <c:pt idx="95">
                  <c:v>295</c:v>
                </c:pt>
                <c:pt idx="96">
                  <c:v>296</c:v>
                </c:pt>
                <c:pt idx="97">
                  <c:v>297</c:v>
                </c:pt>
                <c:pt idx="98">
                  <c:v>298</c:v>
                </c:pt>
                <c:pt idx="99">
                  <c:v>299</c:v>
                </c:pt>
                <c:pt idx="100">
                  <c:v>300</c:v>
                </c:pt>
                <c:pt idx="101">
                  <c:v>301</c:v>
                </c:pt>
                <c:pt idx="102">
                  <c:v>302</c:v>
                </c:pt>
                <c:pt idx="103">
                  <c:v>303</c:v>
                </c:pt>
                <c:pt idx="104">
                  <c:v>304</c:v>
                </c:pt>
                <c:pt idx="105">
                  <c:v>305</c:v>
                </c:pt>
                <c:pt idx="106">
                  <c:v>306</c:v>
                </c:pt>
                <c:pt idx="107">
                  <c:v>307</c:v>
                </c:pt>
                <c:pt idx="108">
                  <c:v>308</c:v>
                </c:pt>
                <c:pt idx="109">
                  <c:v>309</c:v>
                </c:pt>
                <c:pt idx="110">
                  <c:v>310</c:v>
                </c:pt>
                <c:pt idx="111">
                  <c:v>311</c:v>
                </c:pt>
                <c:pt idx="112">
                  <c:v>312</c:v>
                </c:pt>
                <c:pt idx="113">
                  <c:v>313</c:v>
                </c:pt>
                <c:pt idx="114">
                  <c:v>314</c:v>
                </c:pt>
                <c:pt idx="115">
                  <c:v>315</c:v>
                </c:pt>
                <c:pt idx="116">
                  <c:v>316</c:v>
                </c:pt>
                <c:pt idx="117">
                  <c:v>317</c:v>
                </c:pt>
                <c:pt idx="118">
                  <c:v>318</c:v>
                </c:pt>
                <c:pt idx="119">
                  <c:v>319</c:v>
                </c:pt>
                <c:pt idx="120">
                  <c:v>320</c:v>
                </c:pt>
                <c:pt idx="121">
                  <c:v>321</c:v>
                </c:pt>
                <c:pt idx="122">
                  <c:v>322</c:v>
                </c:pt>
                <c:pt idx="123">
                  <c:v>323</c:v>
                </c:pt>
                <c:pt idx="124">
                  <c:v>324</c:v>
                </c:pt>
                <c:pt idx="125">
                  <c:v>325</c:v>
                </c:pt>
                <c:pt idx="126">
                  <c:v>326</c:v>
                </c:pt>
                <c:pt idx="127">
                  <c:v>327</c:v>
                </c:pt>
                <c:pt idx="128">
                  <c:v>328</c:v>
                </c:pt>
                <c:pt idx="129">
                  <c:v>329</c:v>
                </c:pt>
                <c:pt idx="130">
                  <c:v>330</c:v>
                </c:pt>
                <c:pt idx="131">
                  <c:v>331</c:v>
                </c:pt>
                <c:pt idx="132">
                  <c:v>332</c:v>
                </c:pt>
                <c:pt idx="133">
                  <c:v>333</c:v>
                </c:pt>
                <c:pt idx="134">
                  <c:v>334</c:v>
                </c:pt>
                <c:pt idx="135">
                  <c:v>335</c:v>
                </c:pt>
                <c:pt idx="136">
                  <c:v>336</c:v>
                </c:pt>
                <c:pt idx="137">
                  <c:v>337</c:v>
                </c:pt>
                <c:pt idx="138">
                  <c:v>338</c:v>
                </c:pt>
                <c:pt idx="139">
                  <c:v>339</c:v>
                </c:pt>
                <c:pt idx="140">
                  <c:v>340</c:v>
                </c:pt>
                <c:pt idx="141">
                  <c:v>341</c:v>
                </c:pt>
                <c:pt idx="142">
                  <c:v>342</c:v>
                </c:pt>
                <c:pt idx="143">
                  <c:v>343</c:v>
                </c:pt>
                <c:pt idx="144">
                  <c:v>344</c:v>
                </c:pt>
                <c:pt idx="145">
                  <c:v>345</c:v>
                </c:pt>
                <c:pt idx="146">
                  <c:v>346</c:v>
                </c:pt>
                <c:pt idx="147">
                  <c:v>347</c:v>
                </c:pt>
                <c:pt idx="148">
                  <c:v>348</c:v>
                </c:pt>
                <c:pt idx="149">
                  <c:v>349</c:v>
                </c:pt>
                <c:pt idx="150">
                  <c:v>350</c:v>
                </c:pt>
                <c:pt idx="151">
                  <c:v>351</c:v>
                </c:pt>
                <c:pt idx="152">
                  <c:v>352</c:v>
                </c:pt>
                <c:pt idx="153">
                  <c:v>353</c:v>
                </c:pt>
                <c:pt idx="154">
                  <c:v>354</c:v>
                </c:pt>
                <c:pt idx="155">
                  <c:v>355</c:v>
                </c:pt>
                <c:pt idx="156">
                  <c:v>356</c:v>
                </c:pt>
                <c:pt idx="157">
                  <c:v>357</c:v>
                </c:pt>
                <c:pt idx="158">
                  <c:v>358</c:v>
                </c:pt>
                <c:pt idx="159">
                  <c:v>359</c:v>
                </c:pt>
                <c:pt idx="160">
                  <c:v>360</c:v>
                </c:pt>
                <c:pt idx="161">
                  <c:v>361</c:v>
                </c:pt>
                <c:pt idx="162">
                  <c:v>362</c:v>
                </c:pt>
                <c:pt idx="163">
                  <c:v>363</c:v>
                </c:pt>
                <c:pt idx="164">
                  <c:v>364</c:v>
                </c:pt>
                <c:pt idx="165">
                  <c:v>365</c:v>
                </c:pt>
                <c:pt idx="166">
                  <c:v>366</c:v>
                </c:pt>
                <c:pt idx="167">
                  <c:v>367</c:v>
                </c:pt>
                <c:pt idx="168">
                  <c:v>368</c:v>
                </c:pt>
                <c:pt idx="169">
                  <c:v>369</c:v>
                </c:pt>
                <c:pt idx="170">
                  <c:v>370</c:v>
                </c:pt>
                <c:pt idx="171">
                  <c:v>371</c:v>
                </c:pt>
                <c:pt idx="172">
                  <c:v>372</c:v>
                </c:pt>
                <c:pt idx="173">
                  <c:v>373</c:v>
                </c:pt>
                <c:pt idx="174">
                  <c:v>374</c:v>
                </c:pt>
                <c:pt idx="175">
                  <c:v>375</c:v>
                </c:pt>
                <c:pt idx="176">
                  <c:v>376</c:v>
                </c:pt>
                <c:pt idx="177">
                  <c:v>377</c:v>
                </c:pt>
                <c:pt idx="178">
                  <c:v>378</c:v>
                </c:pt>
                <c:pt idx="179">
                  <c:v>379</c:v>
                </c:pt>
                <c:pt idx="180">
                  <c:v>380</c:v>
                </c:pt>
                <c:pt idx="181">
                  <c:v>381</c:v>
                </c:pt>
                <c:pt idx="182">
                  <c:v>382</c:v>
                </c:pt>
                <c:pt idx="183">
                  <c:v>383</c:v>
                </c:pt>
                <c:pt idx="184">
                  <c:v>384</c:v>
                </c:pt>
                <c:pt idx="185">
                  <c:v>385</c:v>
                </c:pt>
                <c:pt idx="186">
                  <c:v>386</c:v>
                </c:pt>
                <c:pt idx="187">
                  <c:v>387</c:v>
                </c:pt>
                <c:pt idx="188">
                  <c:v>388</c:v>
                </c:pt>
                <c:pt idx="189">
                  <c:v>389</c:v>
                </c:pt>
                <c:pt idx="190">
                  <c:v>390</c:v>
                </c:pt>
                <c:pt idx="191">
                  <c:v>391</c:v>
                </c:pt>
                <c:pt idx="192">
                  <c:v>392</c:v>
                </c:pt>
                <c:pt idx="193">
                  <c:v>393</c:v>
                </c:pt>
                <c:pt idx="194">
                  <c:v>394</c:v>
                </c:pt>
                <c:pt idx="195">
                  <c:v>395</c:v>
                </c:pt>
                <c:pt idx="196">
                  <c:v>396</c:v>
                </c:pt>
                <c:pt idx="197">
                  <c:v>397</c:v>
                </c:pt>
                <c:pt idx="198">
                  <c:v>398</c:v>
                </c:pt>
                <c:pt idx="199">
                  <c:v>399</c:v>
                </c:pt>
                <c:pt idx="200">
                  <c:v>400</c:v>
                </c:pt>
                <c:pt idx="201">
                  <c:v>401</c:v>
                </c:pt>
                <c:pt idx="202">
                  <c:v>402</c:v>
                </c:pt>
                <c:pt idx="203">
                  <c:v>403</c:v>
                </c:pt>
                <c:pt idx="204">
                  <c:v>404</c:v>
                </c:pt>
                <c:pt idx="205">
                  <c:v>405</c:v>
                </c:pt>
                <c:pt idx="206">
                  <c:v>406</c:v>
                </c:pt>
                <c:pt idx="207">
                  <c:v>407</c:v>
                </c:pt>
                <c:pt idx="208">
                  <c:v>408</c:v>
                </c:pt>
                <c:pt idx="209">
                  <c:v>409</c:v>
                </c:pt>
                <c:pt idx="210">
                  <c:v>410</c:v>
                </c:pt>
                <c:pt idx="211">
                  <c:v>411</c:v>
                </c:pt>
                <c:pt idx="212">
                  <c:v>412</c:v>
                </c:pt>
                <c:pt idx="213">
                  <c:v>413</c:v>
                </c:pt>
                <c:pt idx="214">
                  <c:v>414</c:v>
                </c:pt>
                <c:pt idx="215">
                  <c:v>415</c:v>
                </c:pt>
                <c:pt idx="216">
                  <c:v>416</c:v>
                </c:pt>
                <c:pt idx="217">
                  <c:v>417</c:v>
                </c:pt>
                <c:pt idx="218">
                  <c:v>418</c:v>
                </c:pt>
                <c:pt idx="219">
                  <c:v>419</c:v>
                </c:pt>
                <c:pt idx="220">
                  <c:v>420</c:v>
                </c:pt>
                <c:pt idx="221">
                  <c:v>421</c:v>
                </c:pt>
                <c:pt idx="222">
                  <c:v>422</c:v>
                </c:pt>
                <c:pt idx="223">
                  <c:v>423</c:v>
                </c:pt>
                <c:pt idx="224">
                  <c:v>424</c:v>
                </c:pt>
                <c:pt idx="225">
                  <c:v>425</c:v>
                </c:pt>
                <c:pt idx="226">
                  <c:v>426</c:v>
                </c:pt>
                <c:pt idx="227">
                  <c:v>427</c:v>
                </c:pt>
                <c:pt idx="228">
                  <c:v>428</c:v>
                </c:pt>
                <c:pt idx="229">
                  <c:v>429</c:v>
                </c:pt>
                <c:pt idx="230">
                  <c:v>430</c:v>
                </c:pt>
                <c:pt idx="231">
                  <c:v>431</c:v>
                </c:pt>
                <c:pt idx="232">
                  <c:v>432</c:v>
                </c:pt>
                <c:pt idx="233">
                  <c:v>433</c:v>
                </c:pt>
                <c:pt idx="234">
                  <c:v>434</c:v>
                </c:pt>
                <c:pt idx="235">
                  <c:v>435</c:v>
                </c:pt>
                <c:pt idx="236">
                  <c:v>436</c:v>
                </c:pt>
                <c:pt idx="237">
                  <c:v>437</c:v>
                </c:pt>
                <c:pt idx="238">
                  <c:v>438</c:v>
                </c:pt>
                <c:pt idx="239">
                  <c:v>439</c:v>
                </c:pt>
                <c:pt idx="240">
                  <c:v>440</c:v>
                </c:pt>
                <c:pt idx="241">
                  <c:v>441</c:v>
                </c:pt>
                <c:pt idx="242">
                  <c:v>442</c:v>
                </c:pt>
                <c:pt idx="243">
                  <c:v>443</c:v>
                </c:pt>
                <c:pt idx="244">
                  <c:v>444</c:v>
                </c:pt>
                <c:pt idx="245">
                  <c:v>445</c:v>
                </c:pt>
                <c:pt idx="246">
                  <c:v>446</c:v>
                </c:pt>
                <c:pt idx="247">
                  <c:v>447</c:v>
                </c:pt>
                <c:pt idx="248">
                  <c:v>448</c:v>
                </c:pt>
                <c:pt idx="249">
                  <c:v>449</c:v>
                </c:pt>
                <c:pt idx="250">
                  <c:v>450</c:v>
                </c:pt>
                <c:pt idx="251">
                  <c:v>451</c:v>
                </c:pt>
                <c:pt idx="252">
                  <c:v>452</c:v>
                </c:pt>
                <c:pt idx="253">
                  <c:v>453</c:v>
                </c:pt>
                <c:pt idx="254">
                  <c:v>454</c:v>
                </c:pt>
                <c:pt idx="255">
                  <c:v>455</c:v>
                </c:pt>
                <c:pt idx="256">
                  <c:v>456</c:v>
                </c:pt>
                <c:pt idx="257">
                  <c:v>457</c:v>
                </c:pt>
                <c:pt idx="258">
                  <c:v>458</c:v>
                </c:pt>
                <c:pt idx="259">
                  <c:v>459</c:v>
                </c:pt>
                <c:pt idx="260">
                  <c:v>460</c:v>
                </c:pt>
                <c:pt idx="261">
                  <c:v>461</c:v>
                </c:pt>
                <c:pt idx="262">
                  <c:v>462</c:v>
                </c:pt>
                <c:pt idx="263">
                  <c:v>463</c:v>
                </c:pt>
                <c:pt idx="264">
                  <c:v>464</c:v>
                </c:pt>
                <c:pt idx="265">
                  <c:v>465</c:v>
                </c:pt>
                <c:pt idx="266">
                  <c:v>466</c:v>
                </c:pt>
                <c:pt idx="267">
                  <c:v>467</c:v>
                </c:pt>
                <c:pt idx="268">
                  <c:v>468</c:v>
                </c:pt>
                <c:pt idx="269">
                  <c:v>469</c:v>
                </c:pt>
                <c:pt idx="270">
                  <c:v>470</c:v>
                </c:pt>
                <c:pt idx="271">
                  <c:v>471</c:v>
                </c:pt>
                <c:pt idx="272">
                  <c:v>472</c:v>
                </c:pt>
                <c:pt idx="273">
                  <c:v>473</c:v>
                </c:pt>
                <c:pt idx="274">
                  <c:v>474</c:v>
                </c:pt>
                <c:pt idx="275">
                  <c:v>475</c:v>
                </c:pt>
                <c:pt idx="276">
                  <c:v>476</c:v>
                </c:pt>
                <c:pt idx="277">
                  <c:v>477</c:v>
                </c:pt>
                <c:pt idx="278">
                  <c:v>478</c:v>
                </c:pt>
                <c:pt idx="279">
                  <c:v>479</c:v>
                </c:pt>
                <c:pt idx="280">
                  <c:v>480</c:v>
                </c:pt>
                <c:pt idx="281">
                  <c:v>481</c:v>
                </c:pt>
                <c:pt idx="282">
                  <c:v>482</c:v>
                </c:pt>
                <c:pt idx="283">
                  <c:v>483</c:v>
                </c:pt>
                <c:pt idx="284">
                  <c:v>484</c:v>
                </c:pt>
                <c:pt idx="285">
                  <c:v>485</c:v>
                </c:pt>
                <c:pt idx="286">
                  <c:v>486</c:v>
                </c:pt>
                <c:pt idx="287">
                  <c:v>487</c:v>
                </c:pt>
                <c:pt idx="288">
                  <c:v>488</c:v>
                </c:pt>
                <c:pt idx="289">
                  <c:v>489</c:v>
                </c:pt>
                <c:pt idx="290">
                  <c:v>490</c:v>
                </c:pt>
                <c:pt idx="291">
                  <c:v>491</c:v>
                </c:pt>
                <c:pt idx="292">
                  <c:v>492</c:v>
                </c:pt>
                <c:pt idx="293">
                  <c:v>493</c:v>
                </c:pt>
                <c:pt idx="294">
                  <c:v>494</c:v>
                </c:pt>
                <c:pt idx="295">
                  <c:v>495</c:v>
                </c:pt>
                <c:pt idx="296">
                  <c:v>496</c:v>
                </c:pt>
                <c:pt idx="297">
                  <c:v>497</c:v>
                </c:pt>
                <c:pt idx="298">
                  <c:v>498</c:v>
                </c:pt>
                <c:pt idx="299">
                  <c:v>499</c:v>
                </c:pt>
                <c:pt idx="300">
                  <c:v>500</c:v>
                </c:pt>
                <c:pt idx="301">
                  <c:v>501</c:v>
                </c:pt>
                <c:pt idx="302">
                  <c:v>502</c:v>
                </c:pt>
                <c:pt idx="303">
                  <c:v>503</c:v>
                </c:pt>
                <c:pt idx="304">
                  <c:v>504</c:v>
                </c:pt>
                <c:pt idx="305">
                  <c:v>505</c:v>
                </c:pt>
                <c:pt idx="306">
                  <c:v>506</c:v>
                </c:pt>
                <c:pt idx="307">
                  <c:v>507</c:v>
                </c:pt>
                <c:pt idx="308">
                  <c:v>508</c:v>
                </c:pt>
                <c:pt idx="309">
                  <c:v>509</c:v>
                </c:pt>
                <c:pt idx="310">
                  <c:v>510</c:v>
                </c:pt>
                <c:pt idx="311">
                  <c:v>511</c:v>
                </c:pt>
                <c:pt idx="312">
                  <c:v>512</c:v>
                </c:pt>
                <c:pt idx="313">
                  <c:v>513</c:v>
                </c:pt>
                <c:pt idx="314">
                  <c:v>514</c:v>
                </c:pt>
                <c:pt idx="315">
                  <c:v>515</c:v>
                </c:pt>
                <c:pt idx="316">
                  <c:v>516</c:v>
                </c:pt>
                <c:pt idx="317">
                  <c:v>517</c:v>
                </c:pt>
                <c:pt idx="318">
                  <c:v>518</c:v>
                </c:pt>
                <c:pt idx="319">
                  <c:v>519</c:v>
                </c:pt>
                <c:pt idx="320">
                  <c:v>520</c:v>
                </c:pt>
                <c:pt idx="321">
                  <c:v>521</c:v>
                </c:pt>
                <c:pt idx="322">
                  <c:v>522</c:v>
                </c:pt>
                <c:pt idx="323">
                  <c:v>523</c:v>
                </c:pt>
                <c:pt idx="324">
                  <c:v>524</c:v>
                </c:pt>
                <c:pt idx="325">
                  <c:v>525</c:v>
                </c:pt>
                <c:pt idx="326">
                  <c:v>526</c:v>
                </c:pt>
                <c:pt idx="327">
                  <c:v>527</c:v>
                </c:pt>
                <c:pt idx="328">
                  <c:v>528</c:v>
                </c:pt>
                <c:pt idx="329">
                  <c:v>529</c:v>
                </c:pt>
                <c:pt idx="330">
                  <c:v>530</c:v>
                </c:pt>
                <c:pt idx="331">
                  <c:v>531</c:v>
                </c:pt>
                <c:pt idx="332">
                  <c:v>532</c:v>
                </c:pt>
                <c:pt idx="333">
                  <c:v>533</c:v>
                </c:pt>
                <c:pt idx="334">
                  <c:v>534</c:v>
                </c:pt>
                <c:pt idx="335">
                  <c:v>535</c:v>
                </c:pt>
                <c:pt idx="336">
                  <c:v>536</c:v>
                </c:pt>
                <c:pt idx="337">
                  <c:v>537</c:v>
                </c:pt>
                <c:pt idx="338">
                  <c:v>538</c:v>
                </c:pt>
                <c:pt idx="339">
                  <c:v>539</c:v>
                </c:pt>
                <c:pt idx="340">
                  <c:v>540</c:v>
                </c:pt>
                <c:pt idx="341">
                  <c:v>541</c:v>
                </c:pt>
                <c:pt idx="342">
                  <c:v>542</c:v>
                </c:pt>
                <c:pt idx="343">
                  <c:v>543</c:v>
                </c:pt>
                <c:pt idx="344">
                  <c:v>544</c:v>
                </c:pt>
                <c:pt idx="345">
                  <c:v>545</c:v>
                </c:pt>
                <c:pt idx="346">
                  <c:v>546</c:v>
                </c:pt>
                <c:pt idx="347">
                  <c:v>547</c:v>
                </c:pt>
                <c:pt idx="348">
                  <c:v>548</c:v>
                </c:pt>
                <c:pt idx="349">
                  <c:v>549</c:v>
                </c:pt>
                <c:pt idx="350">
                  <c:v>550</c:v>
                </c:pt>
                <c:pt idx="351">
                  <c:v>551</c:v>
                </c:pt>
                <c:pt idx="352">
                  <c:v>552</c:v>
                </c:pt>
                <c:pt idx="353">
                  <c:v>553</c:v>
                </c:pt>
                <c:pt idx="354">
                  <c:v>554</c:v>
                </c:pt>
                <c:pt idx="355">
                  <c:v>555</c:v>
                </c:pt>
                <c:pt idx="356">
                  <c:v>556</c:v>
                </c:pt>
                <c:pt idx="357">
                  <c:v>557</c:v>
                </c:pt>
                <c:pt idx="358">
                  <c:v>558</c:v>
                </c:pt>
                <c:pt idx="359">
                  <c:v>559</c:v>
                </c:pt>
                <c:pt idx="360">
                  <c:v>560</c:v>
                </c:pt>
                <c:pt idx="361">
                  <c:v>561</c:v>
                </c:pt>
                <c:pt idx="362">
                  <c:v>562</c:v>
                </c:pt>
                <c:pt idx="363">
                  <c:v>563</c:v>
                </c:pt>
                <c:pt idx="364">
                  <c:v>564</c:v>
                </c:pt>
                <c:pt idx="365">
                  <c:v>565</c:v>
                </c:pt>
                <c:pt idx="366">
                  <c:v>566</c:v>
                </c:pt>
                <c:pt idx="367">
                  <c:v>567</c:v>
                </c:pt>
                <c:pt idx="368">
                  <c:v>568</c:v>
                </c:pt>
                <c:pt idx="369">
                  <c:v>569</c:v>
                </c:pt>
                <c:pt idx="370">
                  <c:v>570</c:v>
                </c:pt>
                <c:pt idx="371">
                  <c:v>571</c:v>
                </c:pt>
                <c:pt idx="372">
                  <c:v>572</c:v>
                </c:pt>
                <c:pt idx="373">
                  <c:v>573</c:v>
                </c:pt>
                <c:pt idx="374">
                  <c:v>574</c:v>
                </c:pt>
                <c:pt idx="375">
                  <c:v>575</c:v>
                </c:pt>
                <c:pt idx="376">
                  <c:v>576</c:v>
                </c:pt>
                <c:pt idx="377">
                  <c:v>577</c:v>
                </c:pt>
                <c:pt idx="378">
                  <c:v>578</c:v>
                </c:pt>
                <c:pt idx="379">
                  <c:v>579</c:v>
                </c:pt>
                <c:pt idx="380">
                  <c:v>580</c:v>
                </c:pt>
                <c:pt idx="381">
                  <c:v>581</c:v>
                </c:pt>
                <c:pt idx="382">
                  <c:v>582</c:v>
                </c:pt>
                <c:pt idx="383">
                  <c:v>583</c:v>
                </c:pt>
                <c:pt idx="384">
                  <c:v>584</c:v>
                </c:pt>
                <c:pt idx="385">
                  <c:v>585</c:v>
                </c:pt>
                <c:pt idx="386">
                  <c:v>586</c:v>
                </c:pt>
                <c:pt idx="387">
                  <c:v>587</c:v>
                </c:pt>
                <c:pt idx="388">
                  <c:v>588</c:v>
                </c:pt>
                <c:pt idx="389">
                  <c:v>589</c:v>
                </c:pt>
                <c:pt idx="390">
                  <c:v>590</c:v>
                </c:pt>
                <c:pt idx="391">
                  <c:v>591</c:v>
                </c:pt>
                <c:pt idx="392">
                  <c:v>592</c:v>
                </c:pt>
                <c:pt idx="393">
                  <c:v>593</c:v>
                </c:pt>
                <c:pt idx="394">
                  <c:v>594</c:v>
                </c:pt>
                <c:pt idx="395">
                  <c:v>595</c:v>
                </c:pt>
                <c:pt idx="396">
                  <c:v>596</c:v>
                </c:pt>
                <c:pt idx="397">
                  <c:v>597</c:v>
                </c:pt>
                <c:pt idx="398">
                  <c:v>598</c:v>
                </c:pt>
                <c:pt idx="399">
                  <c:v>599</c:v>
                </c:pt>
                <c:pt idx="400">
                  <c:v>600</c:v>
                </c:pt>
                <c:pt idx="401">
                  <c:v>601</c:v>
                </c:pt>
                <c:pt idx="402">
                  <c:v>602</c:v>
                </c:pt>
                <c:pt idx="403">
                  <c:v>603</c:v>
                </c:pt>
                <c:pt idx="404">
                  <c:v>604</c:v>
                </c:pt>
                <c:pt idx="405">
                  <c:v>605</c:v>
                </c:pt>
                <c:pt idx="406">
                  <c:v>606</c:v>
                </c:pt>
                <c:pt idx="407">
                  <c:v>607</c:v>
                </c:pt>
                <c:pt idx="408">
                  <c:v>608</c:v>
                </c:pt>
                <c:pt idx="409">
                  <c:v>609</c:v>
                </c:pt>
                <c:pt idx="410">
                  <c:v>610</c:v>
                </c:pt>
                <c:pt idx="411">
                  <c:v>611</c:v>
                </c:pt>
                <c:pt idx="412">
                  <c:v>612</c:v>
                </c:pt>
                <c:pt idx="413">
                  <c:v>613</c:v>
                </c:pt>
                <c:pt idx="414">
                  <c:v>614</c:v>
                </c:pt>
                <c:pt idx="415">
                  <c:v>615</c:v>
                </c:pt>
                <c:pt idx="416">
                  <c:v>616</c:v>
                </c:pt>
                <c:pt idx="417">
                  <c:v>617</c:v>
                </c:pt>
                <c:pt idx="418">
                  <c:v>618</c:v>
                </c:pt>
                <c:pt idx="419">
                  <c:v>619</c:v>
                </c:pt>
                <c:pt idx="420">
                  <c:v>620</c:v>
                </c:pt>
                <c:pt idx="421">
                  <c:v>621</c:v>
                </c:pt>
                <c:pt idx="422">
                  <c:v>622</c:v>
                </c:pt>
                <c:pt idx="423">
                  <c:v>623</c:v>
                </c:pt>
                <c:pt idx="424">
                  <c:v>624</c:v>
                </c:pt>
                <c:pt idx="425">
                  <c:v>625</c:v>
                </c:pt>
                <c:pt idx="426">
                  <c:v>626</c:v>
                </c:pt>
                <c:pt idx="427">
                  <c:v>627</c:v>
                </c:pt>
                <c:pt idx="428">
                  <c:v>628</c:v>
                </c:pt>
                <c:pt idx="429">
                  <c:v>629</c:v>
                </c:pt>
                <c:pt idx="430">
                  <c:v>630</c:v>
                </c:pt>
                <c:pt idx="431">
                  <c:v>631</c:v>
                </c:pt>
                <c:pt idx="432">
                  <c:v>632</c:v>
                </c:pt>
                <c:pt idx="433">
                  <c:v>633</c:v>
                </c:pt>
                <c:pt idx="434">
                  <c:v>634</c:v>
                </c:pt>
                <c:pt idx="435">
                  <c:v>635</c:v>
                </c:pt>
                <c:pt idx="436">
                  <c:v>636</c:v>
                </c:pt>
                <c:pt idx="437">
                  <c:v>637</c:v>
                </c:pt>
                <c:pt idx="438">
                  <c:v>638</c:v>
                </c:pt>
                <c:pt idx="439">
                  <c:v>639</c:v>
                </c:pt>
                <c:pt idx="440">
                  <c:v>640</c:v>
                </c:pt>
                <c:pt idx="441">
                  <c:v>641</c:v>
                </c:pt>
                <c:pt idx="442">
                  <c:v>642</c:v>
                </c:pt>
                <c:pt idx="443">
                  <c:v>643</c:v>
                </c:pt>
                <c:pt idx="444">
                  <c:v>644</c:v>
                </c:pt>
                <c:pt idx="445">
                  <c:v>645</c:v>
                </c:pt>
                <c:pt idx="446">
                  <c:v>646</c:v>
                </c:pt>
                <c:pt idx="447">
                  <c:v>647</c:v>
                </c:pt>
                <c:pt idx="448">
                  <c:v>648</c:v>
                </c:pt>
                <c:pt idx="449">
                  <c:v>649</c:v>
                </c:pt>
                <c:pt idx="450">
                  <c:v>650</c:v>
                </c:pt>
                <c:pt idx="451">
                  <c:v>651</c:v>
                </c:pt>
                <c:pt idx="452">
                  <c:v>652</c:v>
                </c:pt>
                <c:pt idx="453">
                  <c:v>653</c:v>
                </c:pt>
                <c:pt idx="454">
                  <c:v>654</c:v>
                </c:pt>
                <c:pt idx="455">
                  <c:v>655</c:v>
                </c:pt>
                <c:pt idx="456">
                  <c:v>656</c:v>
                </c:pt>
                <c:pt idx="457">
                  <c:v>657</c:v>
                </c:pt>
                <c:pt idx="458">
                  <c:v>658</c:v>
                </c:pt>
                <c:pt idx="459">
                  <c:v>659</c:v>
                </c:pt>
                <c:pt idx="460">
                  <c:v>660</c:v>
                </c:pt>
                <c:pt idx="461">
                  <c:v>661</c:v>
                </c:pt>
                <c:pt idx="462">
                  <c:v>662</c:v>
                </c:pt>
                <c:pt idx="463">
                  <c:v>663</c:v>
                </c:pt>
                <c:pt idx="464">
                  <c:v>664</c:v>
                </c:pt>
                <c:pt idx="465">
                  <c:v>665</c:v>
                </c:pt>
                <c:pt idx="466">
                  <c:v>666</c:v>
                </c:pt>
                <c:pt idx="467">
                  <c:v>667</c:v>
                </c:pt>
                <c:pt idx="468">
                  <c:v>668</c:v>
                </c:pt>
                <c:pt idx="469">
                  <c:v>669</c:v>
                </c:pt>
                <c:pt idx="470">
                  <c:v>670</c:v>
                </c:pt>
                <c:pt idx="471">
                  <c:v>671</c:v>
                </c:pt>
                <c:pt idx="472">
                  <c:v>672</c:v>
                </c:pt>
                <c:pt idx="473">
                  <c:v>673</c:v>
                </c:pt>
                <c:pt idx="474">
                  <c:v>674</c:v>
                </c:pt>
                <c:pt idx="475">
                  <c:v>675</c:v>
                </c:pt>
                <c:pt idx="476">
                  <c:v>676</c:v>
                </c:pt>
                <c:pt idx="477">
                  <c:v>677</c:v>
                </c:pt>
                <c:pt idx="478">
                  <c:v>678</c:v>
                </c:pt>
                <c:pt idx="479">
                  <c:v>679</c:v>
                </c:pt>
                <c:pt idx="480">
                  <c:v>680</c:v>
                </c:pt>
                <c:pt idx="481">
                  <c:v>681</c:v>
                </c:pt>
                <c:pt idx="482">
                  <c:v>682</c:v>
                </c:pt>
                <c:pt idx="483">
                  <c:v>683</c:v>
                </c:pt>
                <c:pt idx="484">
                  <c:v>684</c:v>
                </c:pt>
                <c:pt idx="485">
                  <c:v>685</c:v>
                </c:pt>
                <c:pt idx="486">
                  <c:v>686</c:v>
                </c:pt>
                <c:pt idx="487">
                  <c:v>687</c:v>
                </c:pt>
                <c:pt idx="488">
                  <c:v>688</c:v>
                </c:pt>
                <c:pt idx="489">
                  <c:v>689</c:v>
                </c:pt>
                <c:pt idx="490">
                  <c:v>690</c:v>
                </c:pt>
                <c:pt idx="491">
                  <c:v>691</c:v>
                </c:pt>
                <c:pt idx="492">
                  <c:v>692</c:v>
                </c:pt>
                <c:pt idx="493">
                  <c:v>693</c:v>
                </c:pt>
                <c:pt idx="494">
                  <c:v>694</c:v>
                </c:pt>
                <c:pt idx="495">
                  <c:v>695</c:v>
                </c:pt>
                <c:pt idx="496">
                  <c:v>696</c:v>
                </c:pt>
                <c:pt idx="497">
                  <c:v>697</c:v>
                </c:pt>
                <c:pt idx="498">
                  <c:v>698</c:v>
                </c:pt>
                <c:pt idx="499">
                  <c:v>699</c:v>
                </c:pt>
                <c:pt idx="500">
                  <c:v>700</c:v>
                </c:pt>
                <c:pt idx="501">
                  <c:v>701</c:v>
                </c:pt>
                <c:pt idx="502">
                  <c:v>702</c:v>
                </c:pt>
                <c:pt idx="503">
                  <c:v>703</c:v>
                </c:pt>
                <c:pt idx="504">
                  <c:v>704</c:v>
                </c:pt>
                <c:pt idx="505">
                  <c:v>705</c:v>
                </c:pt>
                <c:pt idx="506">
                  <c:v>706</c:v>
                </c:pt>
                <c:pt idx="507">
                  <c:v>707</c:v>
                </c:pt>
                <c:pt idx="508">
                  <c:v>708</c:v>
                </c:pt>
                <c:pt idx="509">
                  <c:v>709</c:v>
                </c:pt>
                <c:pt idx="510">
                  <c:v>710</c:v>
                </c:pt>
                <c:pt idx="511">
                  <c:v>711</c:v>
                </c:pt>
                <c:pt idx="512">
                  <c:v>712</c:v>
                </c:pt>
                <c:pt idx="513">
                  <c:v>713</c:v>
                </c:pt>
                <c:pt idx="514">
                  <c:v>714</c:v>
                </c:pt>
                <c:pt idx="515">
                  <c:v>715</c:v>
                </c:pt>
                <c:pt idx="516">
                  <c:v>716</c:v>
                </c:pt>
                <c:pt idx="517">
                  <c:v>717</c:v>
                </c:pt>
                <c:pt idx="518">
                  <c:v>718</c:v>
                </c:pt>
                <c:pt idx="519">
                  <c:v>719</c:v>
                </c:pt>
                <c:pt idx="520">
                  <c:v>720</c:v>
                </c:pt>
                <c:pt idx="521">
                  <c:v>721</c:v>
                </c:pt>
                <c:pt idx="522">
                  <c:v>722</c:v>
                </c:pt>
                <c:pt idx="523">
                  <c:v>723</c:v>
                </c:pt>
                <c:pt idx="524">
                  <c:v>724</c:v>
                </c:pt>
                <c:pt idx="525">
                  <c:v>725</c:v>
                </c:pt>
                <c:pt idx="526">
                  <c:v>726</c:v>
                </c:pt>
                <c:pt idx="527">
                  <c:v>727</c:v>
                </c:pt>
                <c:pt idx="528">
                  <c:v>728</c:v>
                </c:pt>
                <c:pt idx="529">
                  <c:v>729</c:v>
                </c:pt>
                <c:pt idx="530">
                  <c:v>730</c:v>
                </c:pt>
                <c:pt idx="531">
                  <c:v>731</c:v>
                </c:pt>
                <c:pt idx="532">
                  <c:v>732</c:v>
                </c:pt>
                <c:pt idx="533">
                  <c:v>733</c:v>
                </c:pt>
                <c:pt idx="534">
                  <c:v>734</c:v>
                </c:pt>
                <c:pt idx="535">
                  <c:v>735</c:v>
                </c:pt>
                <c:pt idx="536">
                  <c:v>736</c:v>
                </c:pt>
                <c:pt idx="537">
                  <c:v>737</c:v>
                </c:pt>
                <c:pt idx="538">
                  <c:v>738</c:v>
                </c:pt>
                <c:pt idx="539">
                  <c:v>739</c:v>
                </c:pt>
                <c:pt idx="540">
                  <c:v>740</c:v>
                </c:pt>
                <c:pt idx="541">
                  <c:v>741</c:v>
                </c:pt>
                <c:pt idx="542">
                  <c:v>742</c:v>
                </c:pt>
                <c:pt idx="543">
                  <c:v>743</c:v>
                </c:pt>
                <c:pt idx="544">
                  <c:v>744</c:v>
                </c:pt>
                <c:pt idx="545">
                  <c:v>745</c:v>
                </c:pt>
                <c:pt idx="546">
                  <c:v>746</c:v>
                </c:pt>
                <c:pt idx="547">
                  <c:v>747</c:v>
                </c:pt>
                <c:pt idx="548">
                  <c:v>748</c:v>
                </c:pt>
                <c:pt idx="549">
                  <c:v>749</c:v>
                </c:pt>
                <c:pt idx="550">
                  <c:v>750</c:v>
                </c:pt>
                <c:pt idx="551">
                  <c:v>751</c:v>
                </c:pt>
                <c:pt idx="552">
                  <c:v>752</c:v>
                </c:pt>
                <c:pt idx="553">
                  <c:v>753</c:v>
                </c:pt>
                <c:pt idx="554">
                  <c:v>754</c:v>
                </c:pt>
                <c:pt idx="555">
                  <c:v>755</c:v>
                </c:pt>
                <c:pt idx="556">
                  <c:v>756</c:v>
                </c:pt>
                <c:pt idx="557">
                  <c:v>757</c:v>
                </c:pt>
                <c:pt idx="558">
                  <c:v>758</c:v>
                </c:pt>
                <c:pt idx="559">
                  <c:v>759</c:v>
                </c:pt>
                <c:pt idx="560">
                  <c:v>760</c:v>
                </c:pt>
                <c:pt idx="561">
                  <c:v>761</c:v>
                </c:pt>
                <c:pt idx="562">
                  <c:v>762</c:v>
                </c:pt>
                <c:pt idx="563">
                  <c:v>763</c:v>
                </c:pt>
                <c:pt idx="564">
                  <c:v>764</c:v>
                </c:pt>
                <c:pt idx="565">
                  <c:v>765</c:v>
                </c:pt>
                <c:pt idx="566">
                  <c:v>766</c:v>
                </c:pt>
                <c:pt idx="567">
                  <c:v>767</c:v>
                </c:pt>
                <c:pt idx="568">
                  <c:v>768</c:v>
                </c:pt>
                <c:pt idx="569">
                  <c:v>769</c:v>
                </c:pt>
                <c:pt idx="570">
                  <c:v>770</c:v>
                </c:pt>
                <c:pt idx="571">
                  <c:v>771</c:v>
                </c:pt>
                <c:pt idx="572">
                  <c:v>772</c:v>
                </c:pt>
                <c:pt idx="573">
                  <c:v>773</c:v>
                </c:pt>
                <c:pt idx="574">
                  <c:v>774</c:v>
                </c:pt>
                <c:pt idx="575">
                  <c:v>775</c:v>
                </c:pt>
                <c:pt idx="576">
                  <c:v>776</c:v>
                </c:pt>
                <c:pt idx="577">
                  <c:v>777</c:v>
                </c:pt>
                <c:pt idx="578">
                  <c:v>778</c:v>
                </c:pt>
                <c:pt idx="579">
                  <c:v>779</c:v>
                </c:pt>
                <c:pt idx="580">
                  <c:v>780</c:v>
                </c:pt>
                <c:pt idx="581">
                  <c:v>781</c:v>
                </c:pt>
                <c:pt idx="582">
                  <c:v>782</c:v>
                </c:pt>
                <c:pt idx="583">
                  <c:v>783</c:v>
                </c:pt>
                <c:pt idx="584">
                  <c:v>784</c:v>
                </c:pt>
                <c:pt idx="585">
                  <c:v>785</c:v>
                </c:pt>
                <c:pt idx="586">
                  <c:v>786</c:v>
                </c:pt>
                <c:pt idx="587">
                  <c:v>787</c:v>
                </c:pt>
                <c:pt idx="588">
                  <c:v>788</c:v>
                </c:pt>
                <c:pt idx="589">
                  <c:v>789</c:v>
                </c:pt>
                <c:pt idx="590">
                  <c:v>790</c:v>
                </c:pt>
                <c:pt idx="591">
                  <c:v>791</c:v>
                </c:pt>
                <c:pt idx="592">
                  <c:v>792</c:v>
                </c:pt>
                <c:pt idx="593">
                  <c:v>793</c:v>
                </c:pt>
                <c:pt idx="594">
                  <c:v>794</c:v>
                </c:pt>
                <c:pt idx="595">
                  <c:v>795</c:v>
                </c:pt>
                <c:pt idx="596">
                  <c:v>796</c:v>
                </c:pt>
                <c:pt idx="597">
                  <c:v>797</c:v>
                </c:pt>
                <c:pt idx="598">
                  <c:v>798</c:v>
                </c:pt>
                <c:pt idx="599">
                  <c:v>799</c:v>
                </c:pt>
                <c:pt idx="600">
                  <c:v>800</c:v>
                </c:pt>
                <c:pt idx="601">
                  <c:v>801</c:v>
                </c:pt>
                <c:pt idx="602">
                  <c:v>802</c:v>
                </c:pt>
                <c:pt idx="603">
                  <c:v>803</c:v>
                </c:pt>
                <c:pt idx="604">
                  <c:v>804</c:v>
                </c:pt>
                <c:pt idx="605">
                  <c:v>805</c:v>
                </c:pt>
                <c:pt idx="606">
                  <c:v>806</c:v>
                </c:pt>
                <c:pt idx="607">
                  <c:v>807</c:v>
                </c:pt>
                <c:pt idx="608">
                  <c:v>808</c:v>
                </c:pt>
                <c:pt idx="609">
                  <c:v>809</c:v>
                </c:pt>
                <c:pt idx="610">
                  <c:v>810</c:v>
                </c:pt>
                <c:pt idx="611">
                  <c:v>811</c:v>
                </c:pt>
                <c:pt idx="612">
                  <c:v>812</c:v>
                </c:pt>
                <c:pt idx="613">
                  <c:v>813</c:v>
                </c:pt>
                <c:pt idx="614">
                  <c:v>814</c:v>
                </c:pt>
                <c:pt idx="615">
                  <c:v>815</c:v>
                </c:pt>
                <c:pt idx="616">
                  <c:v>816</c:v>
                </c:pt>
                <c:pt idx="617">
                  <c:v>817</c:v>
                </c:pt>
                <c:pt idx="618">
                  <c:v>818</c:v>
                </c:pt>
                <c:pt idx="619">
                  <c:v>819</c:v>
                </c:pt>
                <c:pt idx="620">
                  <c:v>820</c:v>
                </c:pt>
                <c:pt idx="621">
                  <c:v>821</c:v>
                </c:pt>
                <c:pt idx="622">
                  <c:v>822</c:v>
                </c:pt>
                <c:pt idx="623">
                  <c:v>823</c:v>
                </c:pt>
                <c:pt idx="624">
                  <c:v>824</c:v>
                </c:pt>
                <c:pt idx="625">
                  <c:v>825</c:v>
                </c:pt>
                <c:pt idx="626">
                  <c:v>826</c:v>
                </c:pt>
                <c:pt idx="627">
                  <c:v>827</c:v>
                </c:pt>
                <c:pt idx="628">
                  <c:v>828</c:v>
                </c:pt>
                <c:pt idx="629">
                  <c:v>829</c:v>
                </c:pt>
                <c:pt idx="630">
                  <c:v>830</c:v>
                </c:pt>
                <c:pt idx="631">
                  <c:v>831</c:v>
                </c:pt>
                <c:pt idx="632">
                  <c:v>832</c:v>
                </c:pt>
                <c:pt idx="633">
                  <c:v>833</c:v>
                </c:pt>
                <c:pt idx="634">
                  <c:v>834</c:v>
                </c:pt>
                <c:pt idx="635">
                  <c:v>835</c:v>
                </c:pt>
                <c:pt idx="636">
                  <c:v>836</c:v>
                </c:pt>
                <c:pt idx="637">
                  <c:v>837</c:v>
                </c:pt>
                <c:pt idx="638">
                  <c:v>838</c:v>
                </c:pt>
                <c:pt idx="639">
                  <c:v>839</c:v>
                </c:pt>
                <c:pt idx="640">
                  <c:v>840</c:v>
                </c:pt>
                <c:pt idx="641">
                  <c:v>841</c:v>
                </c:pt>
                <c:pt idx="642">
                  <c:v>842</c:v>
                </c:pt>
                <c:pt idx="643">
                  <c:v>843</c:v>
                </c:pt>
                <c:pt idx="644">
                  <c:v>844</c:v>
                </c:pt>
                <c:pt idx="645">
                  <c:v>845</c:v>
                </c:pt>
                <c:pt idx="646">
                  <c:v>846</c:v>
                </c:pt>
                <c:pt idx="647">
                  <c:v>847</c:v>
                </c:pt>
                <c:pt idx="648">
                  <c:v>848</c:v>
                </c:pt>
                <c:pt idx="649">
                  <c:v>849</c:v>
                </c:pt>
                <c:pt idx="650">
                  <c:v>850</c:v>
                </c:pt>
                <c:pt idx="651">
                  <c:v>851</c:v>
                </c:pt>
                <c:pt idx="652">
                  <c:v>852</c:v>
                </c:pt>
                <c:pt idx="653">
                  <c:v>853</c:v>
                </c:pt>
                <c:pt idx="654">
                  <c:v>854</c:v>
                </c:pt>
                <c:pt idx="655">
                  <c:v>855</c:v>
                </c:pt>
                <c:pt idx="656">
                  <c:v>856</c:v>
                </c:pt>
                <c:pt idx="657">
                  <c:v>857</c:v>
                </c:pt>
                <c:pt idx="658">
                  <c:v>858</c:v>
                </c:pt>
                <c:pt idx="659">
                  <c:v>859</c:v>
                </c:pt>
                <c:pt idx="660">
                  <c:v>860</c:v>
                </c:pt>
                <c:pt idx="661">
                  <c:v>861</c:v>
                </c:pt>
                <c:pt idx="662">
                  <c:v>862</c:v>
                </c:pt>
                <c:pt idx="663">
                  <c:v>863</c:v>
                </c:pt>
                <c:pt idx="664">
                  <c:v>864</c:v>
                </c:pt>
                <c:pt idx="665">
                  <c:v>865</c:v>
                </c:pt>
                <c:pt idx="666">
                  <c:v>866</c:v>
                </c:pt>
                <c:pt idx="667">
                  <c:v>867</c:v>
                </c:pt>
                <c:pt idx="668">
                  <c:v>868</c:v>
                </c:pt>
                <c:pt idx="669">
                  <c:v>869</c:v>
                </c:pt>
                <c:pt idx="670">
                  <c:v>870</c:v>
                </c:pt>
                <c:pt idx="671">
                  <c:v>871</c:v>
                </c:pt>
                <c:pt idx="672">
                  <c:v>872</c:v>
                </c:pt>
                <c:pt idx="673">
                  <c:v>873</c:v>
                </c:pt>
                <c:pt idx="674">
                  <c:v>874</c:v>
                </c:pt>
                <c:pt idx="675">
                  <c:v>875</c:v>
                </c:pt>
                <c:pt idx="676">
                  <c:v>876</c:v>
                </c:pt>
                <c:pt idx="677">
                  <c:v>877</c:v>
                </c:pt>
                <c:pt idx="678">
                  <c:v>878</c:v>
                </c:pt>
                <c:pt idx="679">
                  <c:v>879</c:v>
                </c:pt>
                <c:pt idx="680">
                  <c:v>880</c:v>
                </c:pt>
                <c:pt idx="681">
                  <c:v>881</c:v>
                </c:pt>
                <c:pt idx="682">
                  <c:v>882</c:v>
                </c:pt>
                <c:pt idx="683">
                  <c:v>883</c:v>
                </c:pt>
                <c:pt idx="684">
                  <c:v>884</c:v>
                </c:pt>
                <c:pt idx="685">
                  <c:v>885</c:v>
                </c:pt>
                <c:pt idx="686">
                  <c:v>886</c:v>
                </c:pt>
                <c:pt idx="687">
                  <c:v>887</c:v>
                </c:pt>
                <c:pt idx="688">
                  <c:v>888</c:v>
                </c:pt>
                <c:pt idx="689">
                  <c:v>889</c:v>
                </c:pt>
                <c:pt idx="690">
                  <c:v>890</c:v>
                </c:pt>
                <c:pt idx="691">
                  <c:v>891</c:v>
                </c:pt>
                <c:pt idx="692">
                  <c:v>892</c:v>
                </c:pt>
                <c:pt idx="693">
                  <c:v>893</c:v>
                </c:pt>
                <c:pt idx="694">
                  <c:v>894</c:v>
                </c:pt>
                <c:pt idx="695">
                  <c:v>895</c:v>
                </c:pt>
                <c:pt idx="696">
                  <c:v>896</c:v>
                </c:pt>
                <c:pt idx="697">
                  <c:v>897</c:v>
                </c:pt>
                <c:pt idx="698">
                  <c:v>898</c:v>
                </c:pt>
                <c:pt idx="699">
                  <c:v>899</c:v>
                </c:pt>
                <c:pt idx="700">
                  <c:v>900</c:v>
                </c:pt>
                <c:pt idx="701">
                  <c:v>901</c:v>
                </c:pt>
                <c:pt idx="702">
                  <c:v>902</c:v>
                </c:pt>
                <c:pt idx="703">
                  <c:v>903</c:v>
                </c:pt>
                <c:pt idx="704">
                  <c:v>904</c:v>
                </c:pt>
                <c:pt idx="705">
                  <c:v>905</c:v>
                </c:pt>
                <c:pt idx="706">
                  <c:v>906</c:v>
                </c:pt>
                <c:pt idx="707">
                  <c:v>907</c:v>
                </c:pt>
                <c:pt idx="708">
                  <c:v>908</c:v>
                </c:pt>
                <c:pt idx="709">
                  <c:v>909</c:v>
                </c:pt>
                <c:pt idx="710">
                  <c:v>910</c:v>
                </c:pt>
                <c:pt idx="711">
                  <c:v>911</c:v>
                </c:pt>
                <c:pt idx="712">
                  <c:v>912</c:v>
                </c:pt>
                <c:pt idx="713">
                  <c:v>913</c:v>
                </c:pt>
                <c:pt idx="714">
                  <c:v>914</c:v>
                </c:pt>
                <c:pt idx="715">
                  <c:v>915</c:v>
                </c:pt>
                <c:pt idx="716">
                  <c:v>916</c:v>
                </c:pt>
                <c:pt idx="717">
                  <c:v>917</c:v>
                </c:pt>
                <c:pt idx="718">
                  <c:v>918</c:v>
                </c:pt>
                <c:pt idx="719">
                  <c:v>919</c:v>
                </c:pt>
                <c:pt idx="720">
                  <c:v>920</c:v>
                </c:pt>
                <c:pt idx="721">
                  <c:v>921</c:v>
                </c:pt>
                <c:pt idx="722">
                  <c:v>922</c:v>
                </c:pt>
                <c:pt idx="723">
                  <c:v>923</c:v>
                </c:pt>
                <c:pt idx="724">
                  <c:v>924</c:v>
                </c:pt>
                <c:pt idx="725">
                  <c:v>925</c:v>
                </c:pt>
                <c:pt idx="726">
                  <c:v>926</c:v>
                </c:pt>
                <c:pt idx="727">
                  <c:v>927</c:v>
                </c:pt>
                <c:pt idx="728">
                  <c:v>928</c:v>
                </c:pt>
                <c:pt idx="729">
                  <c:v>929</c:v>
                </c:pt>
                <c:pt idx="730">
                  <c:v>930</c:v>
                </c:pt>
                <c:pt idx="731">
                  <c:v>931</c:v>
                </c:pt>
                <c:pt idx="732">
                  <c:v>932</c:v>
                </c:pt>
                <c:pt idx="733">
                  <c:v>933</c:v>
                </c:pt>
                <c:pt idx="734">
                  <c:v>934</c:v>
                </c:pt>
                <c:pt idx="735">
                  <c:v>935</c:v>
                </c:pt>
                <c:pt idx="736">
                  <c:v>936</c:v>
                </c:pt>
                <c:pt idx="737">
                  <c:v>937</c:v>
                </c:pt>
                <c:pt idx="738">
                  <c:v>938</c:v>
                </c:pt>
                <c:pt idx="739">
                  <c:v>939</c:v>
                </c:pt>
                <c:pt idx="740">
                  <c:v>940</c:v>
                </c:pt>
                <c:pt idx="741">
                  <c:v>941</c:v>
                </c:pt>
                <c:pt idx="742">
                  <c:v>942</c:v>
                </c:pt>
                <c:pt idx="743">
                  <c:v>943</c:v>
                </c:pt>
                <c:pt idx="744">
                  <c:v>944</c:v>
                </c:pt>
                <c:pt idx="745">
                  <c:v>945</c:v>
                </c:pt>
                <c:pt idx="746">
                  <c:v>946</c:v>
                </c:pt>
                <c:pt idx="747">
                  <c:v>947</c:v>
                </c:pt>
                <c:pt idx="748">
                  <c:v>948</c:v>
                </c:pt>
                <c:pt idx="749">
                  <c:v>949</c:v>
                </c:pt>
                <c:pt idx="750">
                  <c:v>950</c:v>
                </c:pt>
                <c:pt idx="751">
                  <c:v>951</c:v>
                </c:pt>
                <c:pt idx="752">
                  <c:v>952</c:v>
                </c:pt>
                <c:pt idx="753">
                  <c:v>953</c:v>
                </c:pt>
                <c:pt idx="754">
                  <c:v>954</c:v>
                </c:pt>
                <c:pt idx="755">
                  <c:v>955</c:v>
                </c:pt>
                <c:pt idx="756">
                  <c:v>956</c:v>
                </c:pt>
                <c:pt idx="757">
                  <c:v>957</c:v>
                </c:pt>
                <c:pt idx="758">
                  <c:v>958</c:v>
                </c:pt>
                <c:pt idx="759">
                  <c:v>959</c:v>
                </c:pt>
                <c:pt idx="760">
                  <c:v>960</c:v>
                </c:pt>
                <c:pt idx="761">
                  <c:v>961</c:v>
                </c:pt>
                <c:pt idx="762">
                  <c:v>962</c:v>
                </c:pt>
                <c:pt idx="763">
                  <c:v>963</c:v>
                </c:pt>
                <c:pt idx="764">
                  <c:v>964</c:v>
                </c:pt>
                <c:pt idx="765">
                  <c:v>965</c:v>
                </c:pt>
                <c:pt idx="766">
                  <c:v>966</c:v>
                </c:pt>
                <c:pt idx="767">
                  <c:v>967</c:v>
                </c:pt>
                <c:pt idx="768">
                  <c:v>968</c:v>
                </c:pt>
                <c:pt idx="769">
                  <c:v>969</c:v>
                </c:pt>
                <c:pt idx="770">
                  <c:v>970</c:v>
                </c:pt>
                <c:pt idx="771">
                  <c:v>971</c:v>
                </c:pt>
                <c:pt idx="772">
                  <c:v>972</c:v>
                </c:pt>
                <c:pt idx="773">
                  <c:v>973</c:v>
                </c:pt>
                <c:pt idx="774">
                  <c:v>974</c:v>
                </c:pt>
                <c:pt idx="775">
                  <c:v>975</c:v>
                </c:pt>
                <c:pt idx="776">
                  <c:v>976</c:v>
                </c:pt>
                <c:pt idx="777">
                  <c:v>977</c:v>
                </c:pt>
                <c:pt idx="778">
                  <c:v>978</c:v>
                </c:pt>
                <c:pt idx="779">
                  <c:v>979</c:v>
                </c:pt>
                <c:pt idx="780">
                  <c:v>980</c:v>
                </c:pt>
                <c:pt idx="781">
                  <c:v>981</c:v>
                </c:pt>
                <c:pt idx="782">
                  <c:v>982</c:v>
                </c:pt>
                <c:pt idx="783">
                  <c:v>983</c:v>
                </c:pt>
                <c:pt idx="784">
                  <c:v>984</c:v>
                </c:pt>
                <c:pt idx="785">
                  <c:v>985</c:v>
                </c:pt>
                <c:pt idx="786">
                  <c:v>986</c:v>
                </c:pt>
                <c:pt idx="787">
                  <c:v>987</c:v>
                </c:pt>
                <c:pt idx="788">
                  <c:v>988</c:v>
                </c:pt>
                <c:pt idx="789">
                  <c:v>989</c:v>
                </c:pt>
                <c:pt idx="790">
                  <c:v>990</c:v>
                </c:pt>
                <c:pt idx="791">
                  <c:v>991</c:v>
                </c:pt>
                <c:pt idx="792">
                  <c:v>992</c:v>
                </c:pt>
                <c:pt idx="793">
                  <c:v>993</c:v>
                </c:pt>
                <c:pt idx="794">
                  <c:v>994</c:v>
                </c:pt>
                <c:pt idx="795">
                  <c:v>995</c:v>
                </c:pt>
                <c:pt idx="796">
                  <c:v>996</c:v>
                </c:pt>
                <c:pt idx="797">
                  <c:v>997</c:v>
                </c:pt>
                <c:pt idx="798">
                  <c:v>998</c:v>
                </c:pt>
                <c:pt idx="799">
                  <c:v>999</c:v>
                </c:pt>
                <c:pt idx="800">
                  <c:v>1000</c:v>
                </c:pt>
                <c:pt idx="801">
                  <c:v>1001</c:v>
                </c:pt>
                <c:pt idx="802">
                  <c:v>1002</c:v>
                </c:pt>
                <c:pt idx="803">
                  <c:v>1003</c:v>
                </c:pt>
                <c:pt idx="804">
                  <c:v>1004</c:v>
                </c:pt>
                <c:pt idx="805">
                  <c:v>1005</c:v>
                </c:pt>
                <c:pt idx="806">
                  <c:v>1006</c:v>
                </c:pt>
                <c:pt idx="807">
                  <c:v>1007</c:v>
                </c:pt>
                <c:pt idx="808">
                  <c:v>1008</c:v>
                </c:pt>
                <c:pt idx="809">
                  <c:v>1009</c:v>
                </c:pt>
                <c:pt idx="810">
                  <c:v>1010</c:v>
                </c:pt>
                <c:pt idx="811">
                  <c:v>1011</c:v>
                </c:pt>
                <c:pt idx="812">
                  <c:v>1012</c:v>
                </c:pt>
                <c:pt idx="813">
                  <c:v>1013</c:v>
                </c:pt>
                <c:pt idx="814">
                  <c:v>1014</c:v>
                </c:pt>
                <c:pt idx="815">
                  <c:v>1015</c:v>
                </c:pt>
                <c:pt idx="816">
                  <c:v>1016</c:v>
                </c:pt>
                <c:pt idx="817">
                  <c:v>1017</c:v>
                </c:pt>
                <c:pt idx="818">
                  <c:v>1018</c:v>
                </c:pt>
                <c:pt idx="819">
                  <c:v>1019</c:v>
                </c:pt>
                <c:pt idx="820">
                  <c:v>1020</c:v>
                </c:pt>
                <c:pt idx="821">
                  <c:v>1021</c:v>
                </c:pt>
                <c:pt idx="822">
                  <c:v>1022</c:v>
                </c:pt>
                <c:pt idx="823">
                  <c:v>1023</c:v>
                </c:pt>
                <c:pt idx="824">
                  <c:v>1024</c:v>
                </c:pt>
                <c:pt idx="825">
                  <c:v>1025</c:v>
                </c:pt>
                <c:pt idx="826">
                  <c:v>1026</c:v>
                </c:pt>
                <c:pt idx="827">
                  <c:v>1027</c:v>
                </c:pt>
                <c:pt idx="828">
                  <c:v>1028</c:v>
                </c:pt>
                <c:pt idx="829">
                  <c:v>1029</c:v>
                </c:pt>
                <c:pt idx="830">
                  <c:v>1030</c:v>
                </c:pt>
                <c:pt idx="831">
                  <c:v>1031</c:v>
                </c:pt>
                <c:pt idx="832">
                  <c:v>1032</c:v>
                </c:pt>
                <c:pt idx="833">
                  <c:v>1033</c:v>
                </c:pt>
                <c:pt idx="834">
                  <c:v>1034</c:v>
                </c:pt>
                <c:pt idx="835">
                  <c:v>1035</c:v>
                </c:pt>
                <c:pt idx="836">
                  <c:v>1036</c:v>
                </c:pt>
                <c:pt idx="837">
                  <c:v>1037</c:v>
                </c:pt>
                <c:pt idx="838">
                  <c:v>1038</c:v>
                </c:pt>
                <c:pt idx="839">
                  <c:v>1039</c:v>
                </c:pt>
                <c:pt idx="840">
                  <c:v>1040</c:v>
                </c:pt>
                <c:pt idx="841">
                  <c:v>1041</c:v>
                </c:pt>
                <c:pt idx="842">
                  <c:v>1042</c:v>
                </c:pt>
                <c:pt idx="843">
                  <c:v>1043</c:v>
                </c:pt>
                <c:pt idx="844">
                  <c:v>1044</c:v>
                </c:pt>
                <c:pt idx="845">
                  <c:v>1045</c:v>
                </c:pt>
                <c:pt idx="846">
                  <c:v>1046</c:v>
                </c:pt>
                <c:pt idx="847">
                  <c:v>1047</c:v>
                </c:pt>
                <c:pt idx="848">
                  <c:v>1048</c:v>
                </c:pt>
                <c:pt idx="849">
                  <c:v>1049</c:v>
                </c:pt>
                <c:pt idx="850">
                  <c:v>1050</c:v>
                </c:pt>
                <c:pt idx="851">
                  <c:v>1051</c:v>
                </c:pt>
                <c:pt idx="852">
                  <c:v>1052</c:v>
                </c:pt>
                <c:pt idx="853">
                  <c:v>1053</c:v>
                </c:pt>
                <c:pt idx="854">
                  <c:v>1054</c:v>
                </c:pt>
                <c:pt idx="855">
                  <c:v>1055</c:v>
                </c:pt>
                <c:pt idx="856">
                  <c:v>1056</c:v>
                </c:pt>
                <c:pt idx="857">
                  <c:v>1057</c:v>
                </c:pt>
                <c:pt idx="858">
                  <c:v>1058</c:v>
                </c:pt>
                <c:pt idx="859">
                  <c:v>1059</c:v>
                </c:pt>
                <c:pt idx="860">
                  <c:v>1060</c:v>
                </c:pt>
                <c:pt idx="861">
                  <c:v>1061</c:v>
                </c:pt>
                <c:pt idx="862">
                  <c:v>1062</c:v>
                </c:pt>
                <c:pt idx="863">
                  <c:v>1063</c:v>
                </c:pt>
                <c:pt idx="864">
                  <c:v>1064</c:v>
                </c:pt>
                <c:pt idx="865">
                  <c:v>1065</c:v>
                </c:pt>
                <c:pt idx="866">
                  <c:v>1066</c:v>
                </c:pt>
                <c:pt idx="867">
                  <c:v>1067</c:v>
                </c:pt>
                <c:pt idx="868">
                  <c:v>1068</c:v>
                </c:pt>
                <c:pt idx="869">
                  <c:v>1069</c:v>
                </c:pt>
                <c:pt idx="870">
                  <c:v>1070</c:v>
                </c:pt>
                <c:pt idx="871">
                  <c:v>1071</c:v>
                </c:pt>
                <c:pt idx="872">
                  <c:v>1072</c:v>
                </c:pt>
                <c:pt idx="873">
                  <c:v>1073</c:v>
                </c:pt>
                <c:pt idx="874">
                  <c:v>1074</c:v>
                </c:pt>
                <c:pt idx="875">
                  <c:v>1075</c:v>
                </c:pt>
                <c:pt idx="876">
                  <c:v>1076</c:v>
                </c:pt>
                <c:pt idx="877">
                  <c:v>1077</c:v>
                </c:pt>
                <c:pt idx="878">
                  <c:v>1078</c:v>
                </c:pt>
                <c:pt idx="879">
                  <c:v>1079</c:v>
                </c:pt>
                <c:pt idx="880">
                  <c:v>1080</c:v>
                </c:pt>
                <c:pt idx="881">
                  <c:v>1081</c:v>
                </c:pt>
                <c:pt idx="882">
                  <c:v>1082</c:v>
                </c:pt>
                <c:pt idx="883">
                  <c:v>1083</c:v>
                </c:pt>
                <c:pt idx="884">
                  <c:v>1084</c:v>
                </c:pt>
                <c:pt idx="885">
                  <c:v>1085</c:v>
                </c:pt>
                <c:pt idx="886">
                  <c:v>1086</c:v>
                </c:pt>
                <c:pt idx="887">
                  <c:v>1087</c:v>
                </c:pt>
                <c:pt idx="888">
                  <c:v>1088</c:v>
                </c:pt>
                <c:pt idx="889">
                  <c:v>1089</c:v>
                </c:pt>
                <c:pt idx="890">
                  <c:v>1090</c:v>
                </c:pt>
                <c:pt idx="891">
                  <c:v>1091</c:v>
                </c:pt>
                <c:pt idx="892">
                  <c:v>1092</c:v>
                </c:pt>
                <c:pt idx="893">
                  <c:v>1093</c:v>
                </c:pt>
                <c:pt idx="894">
                  <c:v>1094</c:v>
                </c:pt>
                <c:pt idx="895">
                  <c:v>1095</c:v>
                </c:pt>
                <c:pt idx="896">
                  <c:v>1096</c:v>
                </c:pt>
                <c:pt idx="897">
                  <c:v>1097</c:v>
                </c:pt>
                <c:pt idx="898">
                  <c:v>1098</c:v>
                </c:pt>
                <c:pt idx="899">
                  <c:v>1099</c:v>
                </c:pt>
                <c:pt idx="900">
                  <c:v>1100</c:v>
                </c:pt>
                <c:pt idx="901">
                  <c:v>1101</c:v>
                </c:pt>
                <c:pt idx="902">
                  <c:v>1102</c:v>
                </c:pt>
                <c:pt idx="903">
                  <c:v>1103</c:v>
                </c:pt>
                <c:pt idx="904">
                  <c:v>1104</c:v>
                </c:pt>
                <c:pt idx="905">
                  <c:v>1105</c:v>
                </c:pt>
                <c:pt idx="906">
                  <c:v>1106</c:v>
                </c:pt>
                <c:pt idx="907">
                  <c:v>1107</c:v>
                </c:pt>
                <c:pt idx="908">
                  <c:v>1108</c:v>
                </c:pt>
                <c:pt idx="909">
                  <c:v>1109</c:v>
                </c:pt>
                <c:pt idx="910">
                  <c:v>1110</c:v>
                </c:pt>
                <c:pt idx="911">
                  <c:v>1111</c:v>
                </c:pt>
                <c:pt idx="912">
                  <c:v>1112</c:v>
                </c:pt>
                <c:pt idx="913">
                  <c:v>1113</c:v>
                </c:pt>
                <c:pt idx="914">
                  <c:v>1114</c:v>
                </c:pt>
                <c:pt idx="915">
                  <c:v>1115</c:v>
                </c:pt>
                <c:pt idx="916">
                  <c:v>1116</c:v>
                </c:pt>
                <c:pt idx="917">
                  <c:v>1117</c:v>
                </c:pt>
                <c:pt idx="918">
                  <c:v>1118</c:v>
                </c:pt>
                <c:pt idx="919">
                  <c:v>1119</c:v>
                </c:pt>
                <c:pt idx="920">
                  <c:v>1120</c:v>
                </c:pt>
                <c:pt idx="921">
                  <c:v>1121</c:v>
                </c:pt>
                <c:pt idx="922">
                  <c:v>1122</c:v>
                </c:pt>
                <c:pt idx="923">
                  <c:v>1123</c:v>
                </c:pt>
                <c:pt idx="924">
                  <c:v>1124</c:v>
                </c:pt>
                <c:pt idx="925">
                  <c:v>1125</c:v>
                </c:pt>
                <c:pt idx="926">
                  <c:v>1126</c:v>
                </c:pt>
                <c:pt idx="927">
                  <c:v>1127</c:v>
                </c:pt>
                <c:pt idx="928">
                  <c:v>1128</c:v>
                </c:pt>
                <c:pt idx="929">
                  <c:v>1129</c:v>
                </c:pt>
                <c:pt idx="930">
                  <c:v>1130</c:v>
                </c:pt>
                <c:pt idx="931">
                  <c:v>1131</c:v>
                </c:pt>
                <c:pt idx="932">
                  <c:v>1132</c:v>
                </c:pt>
                <c:pt idx="933">
                  <c:v>1133</c:v>
                </c:pt>
                <c:pt idx="934">
                  <c:v>1134</c:v>
                </c:pt>
                <c:pt idx="935">
                  <c:v>1135</c:v>
                </c:pt>
                <c:pt idx="936">
                  <c:v>1136</c:v>
                </c:pt>
                <c:pt idx="937">
                  <c:v>1137</c:v>
                </c:pt>
                <c:pt idx="938">
                  <c:v>1138</c:v>
                </c:pt>
                <c:pt idx="939">
                  <c:v>1139</c:v>
                </c:pt>
                <c:pt idx="940">
                  <c:v>1140</c:v>
                </c:pt>
                <c:pt idx="941">
                  <c:v>1141</c:v>
                </c:pt>
                <c:pt idx="942">
                  <c:v>1142</c:v>
                </c:pt>
                <c:pt idx="943">
                  <c:v>1143</c:v>
                </c:pt>
                <c:pt idx="944">
                  <c:v>1144</c:v>
                </c:pt>
                <c:pt idx="945">
                  <c:v>1145</c:v>
                </c:pt>
                <c:pt idx="946">
                  <c:v>1146</c:v>
                </c:pt>
                <c:pt idx="947">
                  <c:v>1147</c:v>
                </c:pt>
                <c:pt idx="948">
                  <c:v>1148</c:v>
                </c:pt>
                <c:pt idx="949">
                  <c:v>1149</c:v>
                </c:pt>
                <c:pt idx="950">
                  <c:v>1150</c:v>
                </c:pt>
                <c:pt idx="951">
                  <c:v>1151</c:v>
                </c:pt>
                <c:pt idx="952">
                  <c:v>1152</c:v>
                </c:pt>
                <c:pt idx="953">
                  <c:v>1153</c:v>
                </c:pt>
                <c:pt idx="954">
                  <c:v>1154</c:v>
                </c:pt>
                <c:pt idx="955">
                  <c:v>1155</c:v>
                </c:pt>
                <c:pt idx="956">
                  <c:v>1156</c:v>
                </c:pt>
                <c:pt idx="957">
                  <c:v>1157</c:v>
                </c:pt>
                <c:pt idx="958">
                  <c:v>1158</c:v>
                </c:pt>
                <c:pt idx="959">
                  <c:v>1159</c:v>
                </c:pt>
                <c:pt idx="960">
                  <c:v>1160</c:v>
                </c:pt>
                <c:pt idx="961">
                  <c:v>1161</c:v>
                </c:pt>
                <c:pt idx="962">
                  <c:v>1162</c:v>
                </c:pt>
                <c:pt idx="963">
                  <c:v>1163</c:v>
                </c:pt>
                <c:pt idx="964">
                  <c:v>1164</c:v>
                </c:pt>
                <c:pt idx="965">
                  <c:v>1165</c:v>
                </c:pt>
                <c:pt idx="966">
                  <c:v>1166</c:v>
                </c:pt>
                <c:pt idx="967">
                  <c:v>1167</c:v>
                </c:pt>
                <c:pt idx="968">
                  <c:v>1168</c:v>
                </c:pt>
                <c:pt idx="969">
                  <c:v>1169</c:v>
                </c:pt>
                <c:pt idx="970">
                  <c:v>1170</c:v>
                </c:pt>
                <c:pt idx="971">
                  <c:v>1171</c:v>
                </c:pt>
                <c:pt idx="972">
                  <c:v>1172</c:v>
                </c:pt>
                <c:pt idx="973">
                  <c:v>1173</c:v>
                </c:pt>
                <c:pt idx="974">
                  <c:v>1174</c:v>
                </c:pt>
                <c:pt idx="975">
                  <c:v>1175</c:v>
                </c:pt>
                <c:pt idx="976">
                  <c:v>1176</c:v>
                </c:pt>
                <c:pt idx="977">
                  <c:v>1177</c:v>
                </c:pt>
                <c:pt idx="978">
                  <c:v>1178</c:v>
                </c:pt>
                <c:pt idx="979">
                  <c:v>1179</c:v>
                </c:pt>
                <c:pt idx="980">
                  <c:v>1180</c:v>
                </c:pt>
                <c:pt idx="981">
                  <c:v>1181</c:v>
                </c:pt>
                <c:pt idx="982">
                  <c:v>1182</c:v>
                </c:pt>
                <c:pt idx="983">
                  <c:v>1183</c:v>
                </c:pt>
                <c:pt idx="984">
                  <c:v>1184</c:v>
                </c:pt>
                <c:pt idx="985">
                  <c:v>1185</c:v>
                </c:pt>
                <c:pt idx="986">
                  <c:v>1186</c:v>
                </c:pt>
                <c:pt idx="987">
                  <c:v>1187</c:v>
                </c:pt>
                <c:pt idx="988">
                  <c:v>1188</c:v>
                </c:pt>
                <c:pt idx="989">
                  <c:v>1189</c:v>
                </c:pt>
                <c:pt idx="990">
                  <c:v>1190</c:v>
                </c:pt>
                <c:pt idx="991">
                  <c:v>1191</c:v>
                </c:pt>
                <c:pt idx="992">
                  <c:v>1192</c:v>
                </c:pt>
                <c:pt idx="993">
                  <c:v>1193</c:v>
                </c:pt>
                <c:pt idx="994">
                  <c:v>1194</c:v>
                </c:pt>
                <c:pt idx="995">
                  <c:v>1195</c:v>
                </c:pt>
                <c:pt idx="996">
                  <c:v>1196</c:v>
                </c:pt>
                <c:pt idx="997">
                  <c:v>1197</c:v>
                </c:pt>
                <c:pt idx="998">
                  <c:v>1198</c:v>
                </c:pt>
                <c:pt idx="999">
                  <c:v>1199</c:v>
                </c:pt>
                <c:pt idx="1000">
                  <c:v>1200</c:v>
                </c:pt>
                <c:pt idx="1001">
                  <c:v>1201</c:v>
                </c:pt>
                <c:pt idx="1002">
                  <c:v>1202</c:v>
                </c:pt>
                <c:pt idx="1003">
                  <c:v>1203</c:v>
                </c:pt>
                <c:pt idx="1004">
                  <c:v>1204</c:v>
                </c:pt>
                <c:pt idx="1005">
                  <c:v>1205</c:v>
                </c:pt>
                <c:pt idx="1006">
                  <c:v>1206</c:v>
                </c:pt>
                <c:pt idx="1007">
                  <c:v>1207</c:v>
                </c:pt>
                <c:pt idx="1008">
                  <c:v>1208</c:v>
                </c:pt>
                <c:pt idx="1009">
                  <c:v>1209</c:v>
                </c:pt>
                <c:pt idx="1010">
                  <c:v>1210</c:v>
                </c:pt>
                <c:pt idx="1011">
                  <c:v>1211</c:v>
                </c:pt>
                <c:pt idx="1012">
                  <c:v>1212</c:v>
                </c:pt>
                <c:pt idx="1013">
                  <c:v>1213</c:v>
                </c:pt>
                <c:pt idx="1014">
                  <c:v>1214</c:v>
                </c:pt>
                <c:pt idx="1015">
                  <c:v>1215</c:v>
                </c:pt>
                <c:pt idx="1016">
                  <c:v>1216</c:v>
                </c:pt>
                <c:pt idx="1017">
                  <c:v>1217</c:v>
                </c:pt>
                <c:pt idx="1018">
                  <c:v>1218</c:v>
                </c:pt>
                <c:pt idx="1019">
                  <c:v>1219</c:v>
                </c:pt>
                <c:pt idx="1020">
                  <c:v>1220</c:v>
                </c:pt>
                <c:pt idx="1021">
                  <c:v>1221</c:v>
                </c:pt>
                <c:pt idx="1022">
                  <c:v>1222</c:v>
                </c:pt>
                <c:pt idx="1023">
                  <c:v>1223</c:v>
                </c:pt>
                <c:pt idx="1024">
                  <c:v>1224</c:v>
                </c:pt>
                <c:pt idx="1025">
                  <c:v>1225</c:v>
                </c:pt>
                <c:pt idx="1026">
                  <c:v>1226</c:v>
                </c:pt>
                <c:pt idx="1027">
                  <c:v>1227</c:v>
                </c:pt>
                <c:pt idx="1028">
                  <c:v>1228</c:v>
                </c:pt>
                <c:pt idx="1029">
                  <c:v>1229</c:v>
                </c:pt>
                <c:pt idx="1030">
                  <c:v>1230</c:v>
                </c:pt>
                <c:pt idx="1031">
                  <c:v>1231</c:v>
                </c:pt>
                <c:pt idx="1032">
                  <c:v>1232</c:v>
                </c:pt>
                <c:pt idx="1033">
                  <c:v>1233</c:v>
                </c:pt>
                <c:pt idx="1034">
                  <c:v>1234</c:v>
                </c:pt>
                <c:pt idx="1035">
                  <c:v>1235</c:v>
                </c:pt>
                <c:pt idx="1036">
                  <c:v>1236</c:v>
                </c:pt>
                <c:pt idx="1037">
                  <c:v>1237</c:v>
                </c:pt>
                <c:pt idx="1038">
                  <c:v>1238</c:v>
                </c:pt>
                <c:pt idx="1039">
                  <c:v>1239</c:v>
                </c:pt>
                <c:pt idx="1040">
                  <c:v>1240</c:v>
                </c:pt>
                <c:pt idx="1041">
                  <c:v>1241</c:v>
                </c:pt>
                <c:pt idx="1042">
                  <c:v>1242</c:v>
                </c:pt>
                <c:pt idx="1043">
                  <c:v>1243</c:v>
                </c:pt>
                <c:pt idx="1044">
                  <c:v>1244</c:v>
                </c:pt>
                <c:pt idx="1045">
                  <c:v>1245</c:v>
                </c:pt>
                <c:pt idx="1046">
                  <c:v>1246</c:v>
                </c:pt>
                <c:pt idx="1047">
                  <c:v>1247</c:v>
                </c:pt>
                <c:pt idx="1048">
                  <c:v>1248</c:v>
                </c:pt>
                <c:pt idx="1049">
                  <c:v>1249</c:v>
                </c:pt>
                <c:pt idx="1050">
                  <c:v>1250</c:v>
                </c:pt>
                <c:pt idx="1051">
                  <c:v>1251</c:v>
                </c:pt>
                <c:pt idx="1052">
                  <c:v>1252</c:v>
                </c:pt>
                <c:pt idx="1053">
                  <c:v>1253</c:v>
                </c:pt>
                <c:pt idx="1054">
                  <c:v>1254</c:v>
                </c:pt>
                <c:pt idx="1055">
                  <c:v>1255</c:v>
                </c:pt>
                <c:pt idx="1056">
                  <c:v>1256</c:v>
                </c:pt>
                <c:pt idx="1057">
                  <c:v>1257</c:v>
                </c:pt>
                <c:pt idx="1058">
                  <c:v>1258</c:v>
                </c:pt>
                <c:pt idx="1059">
                  <c:v>1259</c:v>
                </c:pt>
                <c:pt idx="1060">
                  <c:v>1260</c:v>
                </c:pt>
                <c:pt idx="1061">
                  <c:v>1261</c:v>
                </c:pt>
                <c:pt idx="1062">
                  <c:v>1262</c:v>
                </c:pt>
                <c:pt idx="1063">
                  <c:v>1263</c:v>
                </c:pt>
                <c:pt idx="1064">
                  <c:v>1264</c:v>
                </c:pt>
                <c:pt idx="1065">
                  <c:v>1265</c:v>
                </c:pt>
                <c:pt idx="1066">
                  <c:v>1266</c:v>
                </c:pt>
                <c:pt idx="1067">
                  <c:v>1267</c:v>
                </c:pt>
                <c:pt idx="1068">
                  <c:v>1268</c:v>
                </c:pt>
                <c:pt idx="1069">
                  <c:v>1269</c:v>
                </c:pt>
                <c:pt idx="1070">
                  <c:v>1270</c:v>
                </c:pt>
                <c:pt idx="1071">
                  <c:v>1271</c:v>
                </c:pt>
                <c:pt idx="1072">
                  <c:v>1272</c:v>
                </c:pt>
                <c:pt idx="1073">
                  <c:v>1273</c:v>
                </c:pt>
                <c:pt idx="1074">
                  <c:v>1274</c:v>
                </c:pt>
                <c:pt idx="1075">
                  <c:v>1275</c:v>
                </c:pt>
                <c:pt idx="1076">
                  <c:v>1276</c:v>
                </c:pt>
                <c:pt idx="1077">
                  <c:v>1277</c:v>
                </c:pt>
                <c:pt idx="1078">
                  <c:v>1278</c:v>
                </c:pt>
                <c:pt idx="1079">
                  <c:v>1279</c:v>
                </c:pt>
                <c:pt idx="1080">
                  <c:v>1280</c:v>
                </c:pt>
                <c:pt idx="1081">
                  <c:v>1281</c:v>
                </c:pt>
                <c:pt idx="1082">
                  <c:v>1282</c:v>
                </c:pt>
                <c:pt idx="1083">
                  <c:v>1283</c:v>
                </c:pt>
                <c:pt idx="1084">
                  <c:v>1284</c:v>
                </c:pt>
                <c:pt idx="1085">
                  <c:v>1285</c:v>
                </c:pt>
                <c:pt idx="1086">
                  <c:v>1286</c:v>
                </c:pt>
                <c:pt idx="1087">
                  <c:v>1287</c:v>
                </c:pt>
                <c:pt idx="1088">
                  <c:v>1288</c:v>
                </c:pt>
                <c:pt idx="1089">
                  <c:v>1289</c:v>
                </c:pt>
                <c:pt idx="1090">
                  <c:v>1290</c:v>
                </c:pt>
                <c:pt idx="1091">
                  <c:v>1291</c:v>
                </c:pt>
                <c:pt idx="1092">
                  <c:v>1292</c:v>
                </c:pt>
                <c:pt idx="1093">
                  <c:v>1293</c:v>
                </c:pt>
                <c:pt idx="1094">
                  <c:v>1294</c:v>
                </c:pt>
                <c:pt idx="1095">
                  <c:v>1295</c:v>
                </c:pt>
                <c:pt idx="1096">
                  <c:v>1296</c:v>
                </c:pt>
                <c:pt idx="1097">
                  <c:v>1297</c:v>
                </c:pt>
                <c:pt idx="1098">
                  <c:v>1298</c:v>
                </c:pt>
                <c:pt idx="1099">
                  <c:v>1299</c:v>
                </c:pt>
                <c:pt idx="1100">
                  <c:v>1300</c:v>
                </c:pt>
                <c:pt idx="1101">
                  <c:v>1301</c:v>
                </c:pt>
                <c:pt idx="1102">
                  <c:v>1302</c:v>
                </c:pt>
                <c:pt idx="1103">
                  <c:v>1303</c:v>
                </c:pt>
                <c:pt idx="1104">
                  <c:v>1304</c:v>
                </c:pt>
                <c:pt idx="1105">
                  <c:v>1305</c:v>
                </c:pt>
                <c:pt idx="1106">
                  <c:v>1306</c:v>
                </c:pt>
                <c:pt idx="1107">
                  <c:v>1307</c:v>
                </c:pt>
                <c:pt idx="1108">
                  <c:v>1308</c:v>
                </c:pt>
                <c:pt idx="1109">
                  <c:v>1309</c:v>
                </c:pt>
                <c:pt idx="1110">
                  <c:v>1310</c:v>
                </c:pt>
                <c:pt idx="1111">
                  <c:v>1311</c:v>
                </c:pt>
                <c:pt idx="1112">
                  <c:v>1312</c:v>
                </c:pt>
                <c:pt idx="1113">
                  <c:v>1313</c:v>
                </c:pt>
                <c:pt idx="1114">
                  <c:v>1314</c:v>
                </c:pt>
                <c:pt idx="1115">
                  <c:v>1315</c:v>
                </c:pt>
                <c:pt idx="1116">
                  <c:v>1316</c:v>
                </c:pt>
                <c:pt idx="1117">
                  <c:v>1317</c:v>
                </c:pt>
                <c:pt idx="1118">
                  <c:v>1318</c:v>
                </c:pt>
                <c:pt idx="1119">
                  <c:v>1319</c:v>
                </c:pt>
                <c:pt idx="1120">
                  <c:v>1320</c:v>
                </c:pt>
                <c:pt idx="1121">
                  <c:v>1321</c:v>
                </c:pt>
                <c:pt idx="1122">
                  <c:v>1322</c:v>
                </c:pt>
                <c:pt idx="1123">
                  <c:v>1323</c:v>
                </c:pt>
                <c:pt idx="1124">
                  <c:v>1324</c:v>
                </c:pt>
                <c:pt idx="1125">
                  <c:v>1325</c:v>
                </c:pt>
                <c:pt idx="1126">
                  <c:v>1326</c:v>
                </c:pt>
                <c:pt idx="1127">
                  <c:v>1327</c:v>
                </c:pt>
                <c:pt idx="1128">
                  <c:v>1328</c:v>
                </c:pt>
                <c:pt idx="1129">
                  <c:v>1329</c:v>
                </c:pt>
                <c:pt idx="1130">
                  <c:v>1330</c:v>
                </c:pt>
                <c:pt idx="1131">
                  <c:v>1331</c:v>
                </c:pt>
                <c:pt idx="1132">
                  <c:v>1332</c:v>
                </c:pt>
                <c:pt idx="1133">
                  <c:v>1333</c:v>
                </c:pt>
                <c:pt idx="1134">
                  <c:v>1334</c:v>
                </c:pt>
                <c:pt idx="1135">
                  <c:v>1335</c:v>
                </c:pt>
                <c:pt idx="1136">
                  <c:v>1336</c:v>
                </c:pt>
                <c:pt idx="1137">
                  <c:v>1337</c:v>
                </c:pt>
                <c:pt idx="1138">
                  <c:v>1338</c:v>
                </c:pt>
                <c:pt idx="1139">
                  <c:v>1339</c:v>
                </c:pt>
                <c:pt idx="1140">
                  <c:v>1340</c:v>
                </c:pt>
                <c:pt idx="1141">
                  <c:v>1341</c:v>
                </c:pt>
                <c:pt idx="1142">
                  <c:v>1342</c:v>
                </c:pt>
                <c:pt idx="1143">
                  <c:v>1343</c:v>
                </c:pt>
                <c:pt idx="1144">
                  <c:v>1344</c:v>
                </c:pt>
                <c:pt idx="1145">
                  <c:v>1345</c:v>
                </c:pt>
                <c:pt idx="1146">
                  <c:v>1346</c:v>
                </c:pt>
                <c:pt idx="1147">
                  <c:v>1347</c:v>
                </c:pt>
                <c:pt idx="1148">
                  <c:v>1348</c:v>
                </c:pt>
                <c:pt idx="1149">
                  <c:v>1349</c:v>
                </c:pt>
                <c:pt idx="1150">
                  <c:v>1350</c:v>
                </c:pt>
                <c:pt idx="1151">
                  <c:v>1351</c:v>
                </c:pt>
                <c:pt idx="1152">
                  <c:v>1352</c:v>
                </c:pt>
                <c:pt idx="1153">
                  <c:v>1353</c:v>
                </c:pt>
                <c:pt idx="1154">
                  <c:v>1354</c:v>
                </c:pt>
                <c:pt idx="1155">
                  <c:v>1355</c:v>
                </c:pt>
                <c:pt idx="1156">
                  <c:v>1356</c:v>
                </c:pt>
                <c:pt idx="1157">
                  <c:v>1357</c:v>
                </c:pt>
                <c:pt idx="1158">
                  <c:v>1358</c:v>
                </c:pt>
                <c:pt idx="1159">
                  <c:v>1359</c:v>
                </c:pt>
                <c:pt idx="1160">
                  <c:v>1360</c:v>
                </c:pt>
                <c:pt idx="1161">
                  <c:v>1361</c:v>
                </c:pt>
                <c:pt idx="1162">
                  <c:v>1362</c:v>
                </c:pt>
                <c:pt idx="1163">
                  <c:v>1363</c:v>
                </c:pt>
                <c:pt idx="1164">
                  <c:v>1364</c:v>
                </c:pt>
                <c:pt idx="1165">
                  <c:v>1365</c:v>
                </c:pt>
                <c:pt idx="1166">
                  <c:v>1366</c:v>
                </c:pt>
                <c:pt idx="1167">
                  <c:v>1367</c:v>
                </c:pt>
                <c:pt idx="1168">
                  <c:v>1368</c:v>
                </c:pt>
                <c:pt idx="1169">
                  <c:v>1369</c:v>
                </c:pt>
                <c:pt idx="1170">
                  <c:v>1370</c:v>
                </c:pt>
                <c:pt idx="1171">
                  <c:v>1371</c:v>
                </c:pt>
                <c:pt idx="1172">
                  <c:v>1372</c:v>
                </c:pt>
                <c:pt idx="1173">
                  <c:v>1373</c:v>
                </c:pt>
                <c:pt idx="1174">
                  <c:v>1374</c:v>
                </c:pt>
                <c:pt idx="1175">
                  <c:v>1375</c:v>
                </c:pt>
                <c:pt idx="1176">
                  <c:v>1376</c:v>
                </c:pt>
                <c:pt idx="1177">
                  <c:v>1377</c:v>
                </c:pt>
                <c:pt idx="1178">
                  <c:v>1378</c:v>
                </c:pt>
                <c:pt idx="1179">
                  <c:v>1379</c:v>
                </c:pt>
                <c:pt idx="1180">
                  <c:v>1380</c:v>
                </c:pt>
                <c:pt idx="1181">
                  <c:v>1381</c:v>
                </c:pt>
                <c:pt idx="1182">
                  <c:v>1382</c:v>
                </c:pt>
                <c:pt idx="1183">
                  <c:v>1383</c:v>
                </c:pt>
                <c:pt idx="1184">
                  <c:v>1384</c:v>
                </c:pt>
                <c:pt idx="1185">
                  <c:v>1385</c:v>
                </c:pt>
                <c:pt idx="1186">
                  <c:v>1386</c:v>
                </c:pt>
                <c:pt idx="1187">
                  <c:v>1387</c:v>
                </c:pt>
                <c:pt idx="1188">
                  <c:v>1388</c:v>
                </c:pt>
                <c:pt idx="1189">
                  <c:v>1389</c:v>
                </c:pt>
                <c:pt idx="1190">
                  <c:v>1390</c:v>
                </c:pt>
                <c:pt idx="1191">
                  <c:v>1391</c:v>
                </c:pt>
                <c:pt idx="1192">
                  <c:v>1392</c:v>
                </c:pt>
                <c:pt idx="1193">
                  <c:v>1393</c:v>
                </c:pt>
                <c:pt idx="1194">
                  <c:v>1394</c:v>
                </c:pt>
                <c:pt idx="1195">
                  <c:v>1395</c:v>
                </c:pt>
                <c:pt idx="1196">
                  <c:v>1396</c:v>
                </c:pt>
                <c:pt idx="1197">
                  <c:v>1397</c:v>
                </c:pt>
                <c:pt idx="1198">
                  <c:v>1398</c:v>
                </c:pt>
                <c:pt idx="1199">
                  <c:v>1399</c:v>
                </c:pt>
                <c:pt idx="1200">
                  <c:v>1400</c:v>
                </c:pt>
                <c:pt idx="1201">
                  <c:v>1401</c:v>
                </c:pt>
                <c:pt idx="1202">
                  <c:v>1402</c:v>
                </c:pt>
                <c:pt idx="1203">
                  <c:v>1403</c:v>
                </c:pt>
                <c:pt idx="1204">
                  <c:v>1404</c:v>
                </c:pt>
                <c:pt idx="1205">
                  <c:v>1405</c:v>
                </c:pt>
                <c:pt idx="1206">
                  <c:v>1406</c:v>
                </c:pt>
                <c:pt idx="1207">
                  <c:v>1407</c:v>
                </c:pt>
                <c:pt idx="1208">
                  <c:v>1408</c:v>
                </c:pt>
                <c:pt idx="1209">
                  <c:v>1409</c:v>
                </c:pt>
                <c:pt idx="1210">
                  <c:v>1410</c:v>
                </c:pt>
                <c:pt idx="1211">
                  <c:v>1411</c:v>
                </c:pt>
                <c:pt idx="1212">
                  <c:v>1412</c:v>
                </c:pt>
                <c:pt idx="1213">
                  <c:v>1413</c:v>
                </c:pt>
                <c:pt idx="1214">
                  <c:v>1414</c:v>
                </c:pt>
                <c:pt idx="1215">
                  <c:v>1415</c:v>
                </c:pt>
                <c:pt idx="1216">
                  <c:v>1416</c:v>
                </c:pt>
                <c:pt idx="1217">
                  <c:v>1417</c:v>
                </c:pt>
                <c:pt idx="1218">
                  <c:v>1418</c:v>
                </c:pt>
                <c:pt idx="1219">
                  <c:v>1419</c:v>
                </c:pt>
                <c:pt idx="1220">
                  <c:v>1420</c:v>
                </c:pt>
                <c:pt idx="1221">
                  <c:v>1421</c:v>
                </c:pt>
                <c:pt idx="1222">
                  <c:v>1422</c:v>
                </c:pt>
                <c:pt idx="1223">
                  <c:v>1423</c:v>
                </c:pt>
                <c:pt idx="1224">
                  <c:v>1424</c:v>
                </c:pt>
                <c:pt idx="1225">
                  <c:v>1425</c:v>
                </c:pt>
                <c:pt idx="1226">
                  <c:v>1426</c:v>
                </c:pt>
                <c:pt idx="1227">
                  <c:v>1427</c:v>
                </c:pt>
                <c:pt idx="1228">
                  <c:v>1428</c:v>
                </c:pt>
                <c:pt idx="1229">
                  <c:v>1429</c:v>
                </c:pt>
                <c:pt idx="1230">
                  <c:v>1430</c:v>
                </c:pt>
                <c:pt idx="1231">
                  <c:v>1431</c:v>
                </c:pt>
                <c:pt idx="1232">
                  <c:v>1432</c:v>
                </c:pt>
                <c:pt idx="1233">
                  <c:v>1433</c:v>
                </c:pt>
                <c:pt idx="1234">
                  <c:v>1434</c:v>
                </c:pt>
                <c:pt idx="1235">
                  <c:v>1435</c:v>
                </c:pt>
                <c:pt idx="1236">
                  <c:v>1436</c:v>
                </c:pt>
                <c:pt idx="1237">
                  <c:v>1437</c:v>
                </c:pt>
                <c:pt idx="1238">
                  <c:v>1438</c:v>
                </c:pt>
                <c:pt idx="1239">
                  <c:v>1439</c:v>
                </c:pt>
                <c:pt idx="1240">
                  <c:v>1440</c:v>
                </c:pt>
                <c:pt idx="1241">
                  <c:v>1441</c:v>
                </c:pt>
                <c:pt idx="1242">
                  <c:v>1442</c:v>
                </c:pt>
                <c:pt idx="1243">
                  <c:v>1443</c:v>
                </c:pt>
                <c:pt idx="1244">
                  <c:v>1444</c:v>
                </c:pt>
                <c:pt idx="1245">
                  <c:v>1445</c:v>
                </c:pt>
                <c:pt idx="1246">
                  <c:v>1446</c:v>
                </c:pt>
                <c:pt idx="1247">
                  <c:v>1447</c:v>
                </c:pt>
                <c:pt idx="1248">
                  <c:v>1448</c:v>
                </c:pt>
                <c:pt idx="1249">
                  <c:v>1449</c:v>
                </c:pt>
                <c:pt idx="1250">
                  <c:v>1450</c:v>
                </c:pt>
                <c:pt idx="1251">
                  <c:v>1451</c:v>
                </c:pt>
                <c:pt idx="1252">
                  <c:v>1452</c:v>
                </c:pt>
                <c:pt idx="1253">
                  <c:v>1453</c:v>
                </c:pt>
                <c:pt idx="1254">
                  <c:v>1454</c:v>
                </c:pt>
                <c:pt idx="1255">
                  <c:v>1455</c:v>
                </c:pt>
                <c:pt idx="1256">
                  <c:v>1456</c:v>
                </c:pt>
                <c:pt idx="1257">
                  <c:v>1457</c:v>
                </c:pt>
                <c:pt idx="1258">
                  <c:v>1458</c:v>
                </c:pt>
                <c:pt idx="1259">
                  <c:v>1459</c:v>
                </c:pt>
                <c:pt idx="1260">
                  <c:v>1460</c:v>
                </c:pt>
                <c:pt idx="1261">
                  <c:v>1461</c:v>
                </c:pt>
                <c:pt idx="1262">
                  <c:v>1462</c:v>
                </c:pt>
                <c:pt idx="1263">
                  <c:v>1463</c:v>
                </c:pt>
                <c:pt idx="1264">
                  <c:v>1464</c:v>
                </c:pt>
                <c:pt idx="1265">
                  <c:v>1465</c:v>
                </c:pt>
                <c:pt idx="1266">
                  <c:v>1466</c:v>
                </c:pt>
                <c:pt idx="1267">
                  <c:v>1467</c:v>
                </c:pt>
                <c:pt idx="1268">
                  <c:v>1468</c:v>
                </c:pt>
                <c:pt idx="1269">
                  <c:v>1469</c:v>
                </c:pt>
                <c:pt idx="1270">
                  <c:v>1470</c:v>
                </c:pt>
                <c:pt idx="1271">
                  <c:v>1471</c:v>
                </c:pt>
                <c:pt idx="1272">
                  <c:v>1472</c:v>
                </c:pt>
                <c:pt idx="1273">
                  <c:v>1473</c:v>
                </c:pt>
                <c:pt idx="1274">
                  <c:v>1474</c:v>
                </c:pt>
                <c:pt idx="1275">
                  <c:v>1475</c:v>
                </c:pt>
                <c:pt idx="1276">
                  <c:v>1476</c:v>
                </c:pt>
                <c:pt idx="1277">
                  <c:v>1477</c:v>
                </c:pt>
                <c:pt idx="1278">
                  <c:v>1478</c:v>
                </c:pt>
                <c:pt idx="1279">
                  <c:v>1479</c:v>
                </c:pt>
                <c:pt idx="1280">
                  <c:v>1480</c:v>
                </c:pt>
                <c:pt idx="1281">
                  <c:v>1481</c:v>
                </c:pt>
                <c:pt idx="1282">
                  <c:v>1482</c:v>
                </c:pt>
                <c:pt idx="1283">
                  <c:v>1483</c:v>
                </c:pt>
                <c:pt idx="1284">
                  <c:v>1484</c:v>
                </c:pt>
                <c:pt idx="1285">
                  <c:v>1485</c:v>
                </c:pt>
                <c:pt idx="1286">
                  <c:v>1486</c:v>
                </c:pt>
                <c:pt idx="1287">
                  <c:v>1487</c:v>
                </c:pt>
                <c:pt idx="1288">
                  <c:v>1488</c:v>
                </c:pt>
                <c:pt idx="1289">
                  <c:v>1489</c:v>
                </c:pt>
                <c:pt idx="1290">
                  <c:v>1490</c:v>
                </c:pt>
                <c:pt idx="1291">
                  <c:v>1491</c:v>
                </c:pt>
                <c:pt idx="1292">
                  <c:v>1492</c:v>
                </c:pt>
                <c:pt idx="1293">
                  <c:v>1493</c:v>
                </c:pt>
                <c:pt idx="1294">
                  <c:v>1494</c:v>
                </c:pt>
                <c:pt idx="1295">
                  <c:v>1495</c:v>
                </c:pt>
                <c:pt idx="1296">
                  <c:v>1496</c:v>
                </c:pt>
                <c:pt idx="1297">
                  <c:v>1497</c:v>
                </c:pt>
                <c:pt idx="1298">
                  <c:v>1498</c:v>
                </c:pt>
                <c:pt idx="1299">
                  <c:v>1499</c:v>
                </c:pt>
                <c:pt idx="1300">
                  <c:v>1500</c:v>
                </c:pt>
              </c:numCache>
            </c:numRef>
          </c:cat>
          <c:val>
            <c:numRef>
              <c:f>Lsst_VA_1605_Ag_Al!$AX$3:$AX$1303</c:f>
              <c:numCache>
                <c:formatCode>General</c:formatCode>
                <c:ptCount val="1301"/>
                <c:pt idx="0">
                  <c:v>53.127000000000002</c:v>
                </c:pt>
                <c:pt idx="1">
                  <c:v>53.97</c:v>
                </c:pt>
                <c:pt idx="2">
                  <c:v>54.692</c:v>
                </c:pt>
                <c:pt idx="3">
                  <c:v>55.423000000000002</c:v>
                </c:pt>
                <c:pt idx="4">
                  <c:v>56.231999999999999</c:v>
                </c:pt>
                <c:pt idx="5">
                  <c:v>57.033999999999999</c:v>
                </c:pt>
                <c:pt idx="6">
                  <c:v>57.808999999999997</c:v>
                </c:pt>
                <c:pt idx="7">
                  <c:v>58.579000000000001</c:v>
                </c:pt>
                <c:pt idx="8">
                  <c:v>59.41</c:v>
                </c:pt>
                <c:pt idx="9">
                  <c:v>60.088000000000001</c:v>
                </c:pt>
                <c:pt idx="10">
                  <c:v>60.801000000000002</c:v>
                </c:pt>
                <c:pt idx="11">
                  <c:v>61.567999999999998</c:v>
                </c:pt>
                <c:pt idx="12">
                  <c:v>62.326000000000001</c:v>
                </c:pt>
                <c:pt idx="13">
                  <c:v>62.953000000000003</c:v>
                </c:pt>
                <c:pt idx="14">
                  <c:v>63.631</c:v>
                </c:pt>
                <c:pt idx="15">
                  <c:v>64.447000000000003</c:v>
                </c:pt>
                <c:pt idx="16">
                  <c:v>65.055999999999997</c:v>
                </c:pt>
                <c:pt idx="17">
                  <c:v>65.569000000000003</c:v>
                </c:pt>
                <c:pt idx="18">
                  <c:v>66.283000000000001</c:v>
                </c:pt>
                <c:pt idx="19">
                  <c:v>67.063000000000002</c:v>
                </c:pt>
                <c:pt idx="20">
                  <c:v>67.534000000000006</c:v>
                </c:pt>
                <c:pt idx="21">
                  <c:v>68.034999999999997</c:v>
                </c:pt>
                <c:pt idx="22">
                  <c:v>68.744</c:v>
                </c:pt>
                <c:pt idx="23">
                  <c:v>69.364999999999995</c:v>
                </c:pt>
                <c:pt idx="24">
                  <c:v>69.81</c:v>
                </c:pt>
                <c:pt idx="25">
                  <c:v>70.367000000000004</c:v>
                </c:pt>
                <c:pt idx="26">
                  <c:v>71.072999999999993</c:v>
                </c:pt>
                <c:pt idx="27">
                  <c:v>71.537000000000006</c:v>
                </c:pt>
                <c:pt idx="28">
                  <c:v>71.926000000000002</c:v>
                </c:pt>
                <c:pt idx="29">
                  <c:v>72.569000000000003</c:v>
                </c:pt>
                <c:pt idx="30">
                  <c:v>73.221999999999994</c:v>
                </c:pt>
                <c:pt idx="31">
                  <c:v>73.573999999999998</c:v>
                </c:pt>
                <c:pt idx="32">
                  <c:v>73.92</c:v>
                </c:pt>
                <c:pt idx="33">
                  <c:v>74.617000000000004</c:v>
                </c:pt>
                <c:pt idx="34">
                  <c:v>75.100999999999999</c:v>
                </c:pt>
                <c:pt idx="35">
                  <c:v>75.340999999999994</c:v>
                </c:pt>
                <c:pt idx="36">
                  <c:v>75.864000000000004</c:v>
                </c:pt>
                <c:pt idx="37">
                  <c:v>76.48</c:v>
                </c:pt>
                <c:pt idx="38">
                  <c:v>76.700999999999993</c:v>
                </c:pt>
                <c:pt idx="39">
                  <c:v>77.027000000000001</c:v>
                </c:pt>
                <c:pt idx="40">
                  <c:v>77.69</c:v>
                </c:pt>
                <c:pt idx="41">
                  <c:v>78.144999999999996</c:v>
                </c:pt>
                <c:pt idx="42">
                  <c:v>78.150999999999996</c:v>
                </c:pt>
                <c:pt idx="43">
                  <c:v>78.614000000000004</c:v>
                </c:pt>
                <c:pt idx="44">
                  <c:v>79.177000000000007</c:v>
                </c:pt>
                <c:pt idx="45">
                  <c:v>79.283000000000001</c:v>
                </c:pt>
                <c:pt idx="46">
                  <c:v>79.584000000000003</c:v>
                </c:pt>
                <c:pt idx="47">
                  <c:v>80.117999999999995</c:v>
                </c:pt>
                <c:pt idx="48">
                  <c:v>80.239000000000004</c:v>
                </c:pt>
                <c:pt idx="49">
                  <c:v>80.320999999999998</c:v>
                </c:pt>
                <c:pt idx="50">
                  <c:v>80.614000000000004</c:v>
                </c:pt>
                <c:pt idx="51">
                  <c:v>80.759</c:v>
                </c:pt>
                <c:pt idx="52">
                  <c:v>81.150000000000006</c:v>
                </c:pt>
                <c:pt idx="53">
                  <c:v>81.341999999999999</c:v>
                </c:pt>
                <c:pt idx="54">
                  <c:v>81.620999999999995</c:v>
                </c:pt>
                <c:pt idx="55">
                  <c:v>82.055000000000007</c:v>
                </c:pt>
                <c:pt idx="56">
                  <c:v>82.400999999999996</c:v>
                </c:pt>
                <c:pt idx="57">
                  <c:v>82.364000000000004</c:v>
                </c:pt>
                <c:pt idx="58">
                  <c:v>82.578999999999994</c:v>
                </c:pt>
                <c:pt idx="59">
                  <c:v>82.864999999999995</c:v>
                </c:pt>
                <c:pt idx="60">
                  <c:v>83.355999999999995</c:v>
                </c:pt>
                <c:pt idx="61">
                  <c:v>83.241</c:v>
                </c:pt>
                <c:pt idx="62">
                  <c:v>83.525000000000006</c:v>
                </c:pt>
                <c:pt idx="63">
                  <c:v>83.823999999999998</c:v>
                </c:pt>
                <c:pt idx="64">
                  <c:v>83.864000000000004</c:v>
                </c:pt>
                <c:pt idx="65">
                  <c:v>84.102999999999994</c:v>
                </c:pt>
                <c:pt idx="66">
                  <c:v>84.366</c:v>
                </c:pt>
                <c:pt idx="67">
                  <c:v>84.433999999999997</c:v>
                </c:pt>
                <c:pt idx="68">
                  <c:v>84.590999999999994</c:v>
                </c:pt>
                <c:pt idx="69">
                  <c:v>84.825999999999993</c:v>
                </c:pt>
                <c:pt idx="70">
                  <c:v>84.97</c:v>
                </c:pt>
                <c:pt idx="71">
                  <c:v>85.081000000000003</c:v>
                </c:pt>
                <c:pt idx="72">
                  <c:v>85.277000000000001</c:v>
                </c:pt>
                <c:pt idx="73">
                  <c:v>85.412999999999997</c:v>
                </c:pt>
                <c:pt idx="74">
                  <c:v>85.650999999999996</c:v>
                </c:pt>
                <c:pt idx="75">
                  <c:v>85.742999999999995</c:v>
                </c:pt>
                <c:pt idx="76">
                  <c:v>85.786000000000001</c:v>
                </c:pt>
                <c:pt idx="77">
                  <c:v>85.94</c:v>
                </c:pt>
                <c:pt idx="78">
                  <c:v>86.122</c:v>
                </c:pt>
                <c:pt idx="79">
                  <c:v>86.277000000000001</c:v>
                </c:pt>
                <c:pt idx="80">
                  <c:v>86.322999999999993</c:v>
                </c:pt>
                <c:pt idx="81">
                  <c:v>86.379000000000005</c:v>
                </c:pt>
                <c:pt idx="82">
                  <c:v>86.474999999999994</c:v>
                </c:pt>
                <c:pt idx="83">
                  <c:v>86.614000000000004</c:v>
                </c:pt>
                <c:pt idx="84">
                  <c:v>86.747</c:v>
                </c:pt>
                <c:pt idx="85">
                  <c:v>86.881</c:v>
                </c:pt>
                <c:pt idx="86">
                  <c:v>86.884</c:v>
                </c:pt>
                <c:pt idx="87">
                  <c:v>87.052000000000007</c:v>
                </c:pt>
                <c:pt idx="88">
                  <c:v>87.143000000000001</c:v>
                </c:pt>
                <c:pt idx="89">
                  <c:v>87.19</c:v>
                </c:pt>
                <c:pt idx="90">
                  <c:v>87.373000000000005</c:v>
                </c:pt>
                <c:pt idx="91">
                  <c:v>87.421999999999997</c:v>
                </c:pt>
                <c:pt idx="92">
                  <c:v>87.495999999999995</c:v>
                </c:pt>
                <c:pt idx="93">
                  <c:v>87.582999999999998</c:v>
                </c:pt>
                <c:pt idx="94">
                  <c:v>87.626000000000005</c:v>
                </c:pt>
                <c:pt idx="95">
                  <c:v>87.74</c:v>
                </c:pt>
                <c:pt idx="96">
                  <c:v>87.769000000000005</c:v>
                </c:pt>
                <c:pt idx="97">
                  <c:v>87.846999999999994</c:v>
                </c:pt>
                <c:pt idx="98">
                  <c:v>87.918999999999997</c:v>
                </c:pt>
                <c:pt idx="99">
                  <c:v>87.995999999999995</c:v>
                </c:pt>
                <c:pt idx="100">
                  <c:v>87.988</c:v>
                </c:pt>
                <c:pt idx="101">
                  <c:v>88.117999999999995</c:v>
                </c:pt>
                <c:pt idx="102">
                  <c:v>88.102000000000004</c:v>
                </c:pt>
                <c:pt idx="103">
                  <c:v>88.254000000000005</c:v>
                </c:pt>
                <c:pt idx="104">
                  <c:v>88.284999999999997</c:v>
                </c:pt>
                <c:pt idx="105">
                  <c:v>88.295000000000002</c:v>
                </c:pt>
                <c:pt idx="106">
                  <c:v>88.385999999999996</c:v>
                </c:pt>
                <c:pt idx="107">
                  <c:v>88.44</c:v>
                </c:pt>
                <c:pt idx="108">
                  <c:v>88.427999999999997</c:v>
                </c:pt>
                <c:pt idx="109">
                  <c:v>88.554000000000002</c:v>
                </c:pt>
                <c:pt idx="110">
                  <c:v>88.629000000000005</c:v>
                </c:pt>
                <c:pt idx="111">
                  <c:v>88.661000000000001</c:v>
                </c:pt>
                <c:pt idx="112">
                  <c:v>88.7</c:v>
                </c:pt>
                <c:pt idx="113">
                  <c:v>88.647000000000006</c:v>
                </c:pt>
                <c:pt idx="114">
                  <c:v>88.811000000000007</c:v>
                </c:pt>
                <c:pt idx="115">
                  <c:v>88.748999999999995</c:v>
                </c:pt>
                <c:pt idx="116">
                  <c:v>88.792000000000002</c:v>
                </c:pt>
                <c:pt idx="117">
                  <c:v>88.861999999999995</c:v>
                </c:pt>
                <c:pt idx="118">
                  <c:v>88.933000000000007</c:v>
                </c:pt>
                <c:pt idx="119">
                  <c:v>89.003</c:v>
                </c:pt>
                <c:pt idx="120">
                  <c:v>88.998999999999995</c:v>
                </c:pt>
                <c:pt idx="121">
                  <c:v>89.117999999999995</c:v>
                </c:pt>
                <c:pt idx="122">
                  <c:v>89.126999999999995</c:v>
                </c:pt>
                <c:pt idx="123">
                  <c:v>89.123999999999995</c:v>
                </c:pt>
                <c:pt idx="124">
                  <c:v>89.18</c:v>
                </c:pt>
                <c:pt idx="125">
                  <c:v>89.201999999999998</c:v>
                </c:pt>
                <c:pt idx="126">
                  <c:v>89.259</c:v>
                </c:pt>
                <c:pt idx="127">
                  <c:v>89.281000000000006</c:v>
                </c:pt>
                <c:pt idx="128">
                  <c:v>89.301000000000002</c:v>
                </c:pt>
                <c:pt idx="129">
                  <c:v>89.323999999999998</c:v>
                </c:pt>
                <c:pt idx="130">
                  <c:v>89.355999999999995</c:v>
                </c:pt>
                <c:pt idx="131">
                  <c:v>89.343999999999994</c:v>
                </c:pt>
                <c:pt idx="132">
                  <c:v>89.394000000000005</c:v>
                </c:pt>
                <c:pt idx="133">
                  <c:v>89.445999999999998</c:v>
                </c:pt>
                <c:pt idx="134">
                  <c:v>89.447999999999993</c:v>
                </c:pt>
                <c:pt idx="135">
                  <c:v>89.507000000000005</c:v>
                </c:pt>
                <c:pt idx="136">
                  <c:v>89.49</c:v>
                </c:pt>
                <c:pt idx="137">
                  <c:v>89.563000000000002</c:v>
                </c:pt>
                <c:pt idx="138">
                  <c:v>89.564999999999998</c:v>
                </c:pt>
                <c:pt idx="139">
                  <c:v>89.616</c:v>
                </c:pt>
                <c:pt idx="140">
                  <c:v>89.638000000000005</c:v>
                </c:pt>
                <c:pt idx="141">
                  <c:v>89.655000000000001</c:v>
                </c:pt>
                <c:pt idx="142">
                  <c:v>89.686999999999998</c:v>
                </c:pt>
                <c:pt idx="143">
                  <c:v>89.677000000000007</c:v>
                </c:pt>
                <c:pt idx="144">
                  <c:v>89.724000000000004</c:v>
                </c:pt>
                <c:pt idx="145">
                  <c:v>89.78</c:v>
                </c:pt>
                <c:pt idx="146">
                  <c:v>89.716999999999999</c:v>
                </c:pt>
                <c:pt idx="147">
                  <c:v>89.78</c:v>
                </c:pt>
                <c:pt idx="148">
                  <c:v>89.783000000000001</c:v>
                </c:pt>
                <c:pt idx="149">
                  <c:v>89.814999999999998</c:v>
                </c:pt>
                <c:pt idx="150">
                  <c:v>89.84</c:v>
                </c:pt>
                <c:pt idx="151">
                  <c:v>89.838999999999999</c:v>
                </c:pt>
                <c:pt idx="152">
                  <c:v>89.858000000000004</c:v>
                </c:pt>
                <c:pt idx="153">
                  <c:v>89.891999999999996</c:v>
                </c:pt>
                <c:pt idx="154">
                  <c:v>89.893000000000001</c:v>
                </c:pt>
                <c:pt idx="155">
                  <c:v>89.944000000000003</c:v>
                </c:pt>
                <c:pt idx="156">
                  <c:v>89.897000000000006</c:v>
                </c:pt>
                <c:pt idx="157">
                  <c:v>89.944999999999993</c:v>
                </c:pt>
                <c:pt idx="158">
                  <c:v>89.960999999999999</c:v>
                </c:pt>
                <c:pt idx="159">
                  <c:v>90.016000000000005</c:v>
                </c:pt>
                <c:pt idx="160">
                  <c:v>90.013999999999996</c:v>
                </c:pt>
                <c:pt idx="161">
                  <c:v>90.007000000000005</c:v>
                </c:pt>
                <c:pt idx="162">
                  <c:v>90.03</c:v>
                </c:pt>
                <c:pt idx="163">
                  <c:v>90.001999999999995</c:v>
                </c:pt>
                <c:pt idx="164">
                  <c:v>89.991</c:v>
                </c:pt>
                <c:pt idx="165">
                  <c:v>90.093000000000004</c:v>
                </c:pt>
                <c:pt idx="166">
                  <c:v>90.094999999999999</c:v>
                </c:pt>
                <c:pt idx="167">
                  <c:v>90.1</c:v>
                </c:pt>
                <c:pt idx="168">
                  <c:v>90.132999999999996</c:v>
                </c:pt>
                <c:pt idx="169">
                  <c:v>90.111999999999995</c:v>
                </c:pt>
                <c:pt idx="170">
                  <c:v>90.138999999999996</c:v>
                </c:pt>
                <c:pt idx="171">
                  <c:v>90.128</c:v>
                </c:pt>
                <c:pt idx="172">
                  <c:v>90.147999999999996</c:v>
                </c:pt>
                <c:pt idx="173">
                  <c:v>90.150999999999996</c:v>
                </c:pt>
                <c:pt idx="174">
                  <c:v>90.162999999999997</c:v>
                </c:pt>
                <c:pt idx="175">
                  <c:v>90.197000000000003</c:v>
                </c:pt>
                <c:pt idx="176">
                  <c:v>90.194999999999993</c:v>
                </c:pt>
                <c:pt idx="177">
                  <c:v>90.213999999999999</c:v>
                </c:pt>
                <c:pt idx="178">
                  <c:v>90.248999999999995</c:v>
                </c:pt>
                <c:pt idx="179">
                  <c:v>90.253</c:v>
                </c:pt>
                <c:pt idx="180">
                  <c:v>90.224000000000004</c:v>
                </c:pt>
                <c:pt idx="181">
                  <c:v>90.230999999999995</c:v>
                </c:pt>
                <c:pt idx="182">
                  <c:v>90.263000000000005</c:v>
                </c:pt>
                <c:pt idx="183">
                  <c:v>90.313000000000002</c:v>
                </c:pt>
                <c:pt idx="184">
                  <c:v>90.286000000000001</c:v>
                </c:pt>
                <c:pt idx="185">
                  <c:v>90.304000000000002</c:v>
                </c:pt>
                <c:pt idx="186">
                  <c:v>90.305999999999997</c:v>
                </c:pt>
                <c:pt idx="187">
                  <c:v>90.31</c:v>
                </c:pt>
                <c:pt idx="188">
                  <c:v>90.326999999999998</c:v>
                </c:pt>
                <c:pt idx="189">
                  <c:v>90.319000000000003</c:v>
                </c:pt>
                <c:pt idx="190">
                  <c:v>90.331999999999994</c:v>
                </c:pt>
                <c:pt idx="191">
                  <c:v>90.341999999999999</c:v>
                </c:pt>
                <c:pt idx="192">
                  <c:v>90.376999999999995</c:v>
                </c:pt>
                <c:pt idx="193">
                  <c:v>90.352000000000004</c:v>
                </c:pt>
                <c:pt idx="194">
                  <c:v>90.387</c:v>
                </c:pt>
                <c:pt idx="195">
                  <c:v>90.36</c:v>
                </c:pt>
                <c:pt idx="196">
                  <c:v>90.388000000000005</c:v>
                </c:pt>
                <c:pt idx="197">
                  <c:v>90.381</c:v>
                </c:pt>
                <c:pt idx="198">
                  <c:v>90.376000000000005</c:v>
                </c:pt>
                <c:pt idx="199">
                  <c:v>90.388000000000005</c:v>
                </c:pt>
                <c:pt idx="200">
                  <c:v>90.418999999999997</c:v>
                </c:pt>
                <c:pt idx="201">
                  <c:v>90.43</c:v>
                </c:pt>
                <c:pt idx="202">
                  <c:v>90.436000000000007</c:v>
                </c:pt>
                <c:pt idx="203">
                  <c:v>90.406999999999996</c:v>
                </c:pt>
                <c:pt idx="204">
                  <c:v>90.4</c:v>
                </c:pt>
                <c:pt idx="205">
                  <c:v>90.426000000000002</c:v>
                </c:pt>
                <c:pt idx="206">
                  <c:v>90.453000000000003</c:v>
                </c:pt>
                <c:pt idx="207">
                  <c:v>90.450999999999993</c:v>
                </c:pt>
                <c:pt idx="208">
                  <c:v>90.438000000000002</c:v>
                </c:pt>
                <c:pt idx="209">
                  <c:v>90.468000000000004</c:v>
                </c:pt>
                <c:pt idx="210">
                  <c:v>90.442999999999998</c:v>
                </c:pt>
                <c:pt idx="211">
                  <c:v>90.515000000000001</c:v>
                </c:pt>
                <c:pt idx="212">
                  <c:v>90.451999999999998</c:v>
                </c:pt>
                <c:pt idx="213">
                  <c:v>90.438999999999993</c:v>
                </c:pt>
                <c:pt idx="214">
                  <c:v>90.477999999999994</c:v>
                </c:pt>
                <c:pt idx="215">
                  <c:v>90.456999999999994</c:v>
                </c:pt>
                <c:pt idx="216">
                  <c:v>90.472999999999999</c:v>
                </c:pt>
                <c:pt idx="217">
                  <c:v>90.503</c:v>
                </c:pt>
                <c:pt idx="218">
                  <c:v>90.492000000000004</c:v>
                </c:pt>
                <c:pt idx="219">
                  <c:v>90.495999999999995</c:v>
                </c:pt>
                <c:pt idx="220">
                  <c:v>90.489000000000004</c:v>
                </c:pt>
                <c:pt idx="221">
                  <c:v>90.501999999999995</c:v>
                </c:pt>
                <c:pt idx="222">
                  <c:v>90.5</c:v>
                </c:pt>
                <c:pt idx="223">
                  <c:v>90.497</c:v>
                </c:pt>
                <c:pt idx="224">
                  <c:v>90.494</c:v>
                </c:pt>
                <c:pt idx="225">
                  <c:v>90.483000000000004</c:v>
                </c:pt>
                <c:pt idx="226">
                  <c:v>90.477000000000004</c:v>
                </c:pt>
                <c:pt idx="227">
                  <c:v>90.51</c:v>
                </c:pt>
                <c:pt idx="228">
                  <c:v>90.491</c:v>
                </c:pt>
                <c:pt idx="229">
                  <c:v>90.486000000000004</c:v>
                </c:pt>
                <c:pt idx="230">
                  <c:v>90.5</c:v>
                </c:pt>
                <c:pt idx="231">
                  <c:v>90.504999999999995</c:v>
                </c:pt>
                <c:pt idx="232">
                  <c:v>90.518000000000001</c:v>
                </c:pt>
                <c:pt idx="233">
                  <c:v>90.531000000000006</c:v>
                </c:pt>
                <c:pt idx="234">
                  <c:v>90.522999999999996</c:v>
                </c:pt>
                <c:pt idx="235">
                  <c:v>90.507999999999996</c:v>
                </c:pt>
                <c:pt idx="236">
                  <c:v>90.537999999999997</c:v>
                </c:pt>
                <c:pt idx="237">
                  <c:v>90.521000000000001</c:v>
                </c:pt>
                <c:pt idx="238">
                  <c:v>90.504000000000005</c:v>
                </c:pt>
                <c:pt idx="239">
                  <c:v>90.531999999999996</c:v>
                </c:pt>
                <c:pt idx="240">
                  <c:v>90.537999999999997</c:v>
                </c:pt>
                <c:pt idx="241">
                  <c:v>90.531000000000006</c:v>
                </c:pt>
                <c:pt idx="242">
                  <c:v>90.533000000000001</c:v>
                </c:pt>
                <c:pt idx="243">
                  <c:v>90.537999999999997</c:v>
                </c:pt>
                <c:pt idx="244">
                  <c:v>90.537000000000006</c:v>
                </c:pt>
                <c:pt idx="245">
                  <c:v>90.527000000000001</c:v>
                </c:pt>
                <c:pt idx="246">
                  <c:v>90.542000000000002</c:v>
                </c:pt>
                <c:pt idx="247">
                  <c:v>90.534999999999997</c:v>
                </c:pt>
                <c:pt idx="248">
                  <c:v>90.519000000000005</c:v>
                </c:pt>
                <c:pt idx="249">
                  <c:v>90.54</c:v>
                </c:pt>
                <c:pt idx="250">
                  <c:v>90.527000000000001</c:v>
                </c:pt>
                <c:pt idx="251">
                  <c:v>90.534999999999997</c:v>
                </c:pt>
                <c:pt idx="252">
                  <c:v>90.540999999999997</c:v>
                </c:pt>
                <c:pt idx="253">
                  <c:v>90.504000000000005</c:v>
                </c:pt>
                <c:pt idx="254">
                  <c:v>90.543999999999997</c:v>
                </c:pt>
                <c:pt idx="255">
                  <c:v>90.54</c:v>
                </c:pt>
                <c:pt idx="256">
                  <c:v>90.534999999999997</c:v>
                </c:pt>
                <c:pt idx="257">
                  <c:v>90.543999999999997</c:v>
                </c:pt>
                <c:pt idx="258">
                  <c:v>90.528000000000006</c:v>
                </c:pt>
                <c:pt idx="259">
                  <c:v>90.534999999999997</c:v>
                </c:pt>
                <c:pt idx="260">
                  <c:v>90.531000000000006</c:v>
                </c:pt>
                <c:pt idx="261">
                  <c:v>90.539000000000001</c:v>
                </c:pt>
                <c:pt idx="262">
                  <c:v>90.557000000000002</c:v>
                </c:pt>
                <c:pt idx="263">
                  <c:v>90.527000000000001</c:v>
                </c:pt>
                <c:pt idx="264">
                  <c:v>90.546999999999997</c:v>
                </c:pt>
                <c:pt idx="265">
                  <c:v>90.540999999999997</c:v>
                </c:pt>
                <c:pt idx="266">
                  <c:v>90.543999999999997</c:v>
                </c:pt>
                <c:pt idx="267">
                  <c:v>90.543999999999997</c:v>
                </c:pt>
                <c:pt idx="268">
                  <c:v>90.524000000000001</c:v>
                </c:pt>
                <c:pt idx="269">
                  <c:v>90.53</c:v>
                </c:pt>
                <c:pt idx="270">
                  <c:v>90.534999999999997</c:v>
                </c:pt>
                <c:pt idx="271">
                  <c:v>90.533000000000001</c:v>
                </c:pt>
                <c:pt idx="272">
                  <c:v>90.522999999999996</c:v>
                </c:pt>
                <c:pt idx="273">
                  <c:v>90.537000000000006</c:v>
                </c:pt>
                <c:pt idx="274">
                  <c:v>90.53</c:v>
                </c:pt>
                <c:pt idx="275">
                  <c:v>90.555999999999997</c:v>
                </c:pt>
                <c:pt idx="276">
                  <c:v>90.52</c:v>
                </c:pt>
                <c:pt idx="277">
                  <c:v>90.537000000000006</c:v>
                </c:pt>
                <c:pt idx="278">
                  <c:v>90.533000000000001</c:v>
                </c:pt>
                <c:pt idx="279">
                  <c:v>90.528999999999996</c:v>
                </c:pt>
                <c:pt idx="280">
                  <c:v>90.528000000000006</c:v>
                </c:pt>
                <c:pt idx="281">
                  <c:v>90.528000000000006</c:v>
                </c:pt>
                <c:pt idx="282">
                  <c:v>90.567999999999998</c:v>
                </c:pt>
                <c:pt idx="283">
                  <c:v>90.531000000000006</c:v>
                </c:pt>
                <c:pt idx="284">
                  <c:v>90.522999999999996</c:v>
                </c:pt>
                <c:pt idx="285">
                  <c:v>90.533000000000001</c:v>
                </c:pt>
                <c:pt idx="286">
                  <c:v>90.507999999999996</c:v>
                </c:pt>
                <c:pt idx="287">
                  <c:v>90.53</c:v>
                </c:pt>
                <c:pt idx="288">
                  <c:v>90.516999999999996</c:v>
                </c:pt>
                <c:pt idx="289">
                  <c:v>90.504000000000005</c:v>
                </c:pt>
                <c:pt idx="290">
                  <c:v>90.528999999999996</c:v>
                </c:pt>
                <c:pt idx="291">
                  <c:v>90.509</c:v>
                </c:pt>
                <c:pt idx="292">
                  <c:v>90.504000000000005</c:v>
                </c:pt>
                <c:pt idx="293">
                  <c:v>90.495999999999995</c:v>
                </c:pt>
                <c:pt idx="294">
                  <c:v>90.501000000000005</c:v>
                </c:pt>
                <c:pt idx="295">
                  <c:v>90.492000000000004</c:v>
                </c:pt>
                <c:pt idx="296">
                  <c:v>90.49</c:v>
                </c:pt>
                <c:pt idx="297">
                  <c:v>90.492999999999995</c:v>
                </c:pt>
                <c:pt idx="298">
                  <c:v>90.516000000000005</c:v>
                </c:pt>
                <c:pt idx="299">
                  <c:v>90.483999999999995</c:v>
                </c:pt>
                <c:pt idx="300">
                  <c:v>90.507000000000005</c:v>
                </c:pt>
                <c:pt idx="301">
                  <c:v>90.495000000000005</c:v>
                </c:pt>
                <c:pt idx="302">
                  <c:v>90.498000000000005</c:v>
                </c:pt>
                <c:pt idx="303">
                  <c:v>90.468000000000004</c:v>
                </c:pt>
                <c:pt idx="304">
                  <c:v>90.456000000000003</c:v>
                </c:pt>
                <c:pt idx="305">
                  <c:v>90.480999999999995</c:v>
                </c:pt>
                <c:pt idx="306">
                  <c:v>90.465999999999994</c:v>
                </c:pt>
                <c:pt idx="307">
                  <c:v>90.468000000000004</c:v>
                </c:pt>
                <c:pt idx="308">
                  <c:v>90.48</c:v>
                </c:pt>
                <c:pt idx="309">
                  <c:v>90.447999999999993</c:v>
                </c:pt>
                <c:pt idx="310">
                  <c:v>90.488</c:v>
                </c:pt>
                <c:pt idx="311">
                  <c:v>90.445999999999998</c:v>
                </c:pt>
                <c:pt idx="312">
                  <c:v>90.462000000000003</c:v>
                </c:pt>
                <c:pt idx="313">
                  <c:v>90.445999999999998</c:v>
                </c:pt>
                <c:pt idx="314">
                  <c:v>90.445999999999998</c:v>
                </c:pt>
                <c:pt idx="315">
                  <c:v>90.465999999999994</c:v>
                </c:pt>
                <c:pt idx="316">
                  <c:v>90.433000000000007</c:v>
                </c:pt>
                <c:pt idx="317">
                  <c:v>90.438000000000002</c:v>
                </c:pt>
                <c:pt idx="318">
                  <c:v>90.471000000000004</c:v>
                </c:pt>
                <c:pt idx="319">
                  <c:v>90.436999999999998</c:v>
                </c:pt>
                <c:pt idx="320">
                  <c:v>90.436999999999998</c:v>
                </c:pt>
                <c:pt idx="321">
                  <c:v>90.436999999999998</c:v>
                </c:pt>
                <c:pt idx="322">
                  <c:v>90.447999999999993</c:v>
                </c:pt>
                <c:pt idx="323">
                  <c:v>90.406999999999996</c:v>
                </c:pt>
                <c:pt idx="324">
                  <c:v>90.4</c:v>
                </c:pt>
                <c:pt idx="325">
                  <c:v>90.414000000000001</c:v>
                </c:pt>
                <c:pt idx="326">
                  <c:v>90.409000000000006</c:v>
                </c:pt>
                <c:pt idx="327">
                  <c:v>90.403999999999996</c:v>
                </c:pt>
                <c:pt idx="328">
                  <c:v>90.417000000000002</c:v>
                </c:pt>
                <c:pt idx="329">
                  <c:v>90.375</c:v>
                </c:pt>
                <c:pt idx="330">
                  <c:v>90.379000000000005</c:v>
                </c:pt>
                <c:pt idx="331">
                  <c:v>90.382999999999996</c:v>
                </c:pt>
                <c:pt idx="332">
                  <c:v>90.358999999999995</c:v>
                </c:pt>
                <c:pt idx="333">
                  <c:v>90.373000000000005</c:v>
                </c:pt>
                <c:pt idx="334">
                  <c:v>90.361000000000004</c:v>
                </c:pt>
                <c:pt idx="335">
                  <c:v>90.358999999999995</c:v>
                </c:pt>
                <c:pt idx="336">
                  <c:v>90.349000000000004</c:v>
                </c:pt>
                <c:pt idx="337">
                  <c:v>90.355999999999995</c:v>
                </c:pt>
                <c:pt idx="338">
                  <c:v>90.34</c:v>
                </c:pt>
                <c:pt idx="339">
                  <c:v>90.328999999999994</c:v>
                </c:pt>
                <c:pt idx="340">
                  <c:v>90.369</c:v>
                </c:pt>
                <c:pt idx="341">
                  <c:v>90.325999999999993</c:v>
                </c:pt>
                <c:pt idx="342">
                  <c:v>90.346000000000004</c:v>
                </c:pt>
                <c:pt idx="343">
                  <c:v>90.350999999999999</c:v>
                </c:pt>
                <c:pt idx="344">
                  <c:v>90.311000000000007</c:v>
                </c:pt>
                <c:pt idx="345">
                  <c:v>90.322999999999993</c:v>
                </c:pt>
                <c:pt idx="346">
                  <c:v>90.301000000000002</c:v>
                </c:pt>
                <c:pt idx="347">
                  <c:v>90.313000000000002</c:v>
                </c:pt>
                <c:pt idx="348">
                  <c:v>90.29</c:v>
                </c:pt>
                <c:pt idx="349">
                  <c:v>90.302000000000007</c:v>
                </c:pt>
                <c:pt idx="350">
                  <c:v>90.301000000000002</c:v>
                </c:pt>
                <c:pt idx="351">
                  <c:v>90.298000000000002</c:v>
                </c:pt>
                <c:pt idx="352">
                  <c:v>90.298000000000002</c:v>
                </c:pt>
                <c:pt idx="353">
                  <c:v>90.302000000000007</c:v>
                </c:pt>
                <c:pt idx="354">
                  <c:v>90.25</c:v>
                </c:pt>
                <c:pt idx="355">
                  <c:v>90.24</c:v>
                </c:pt>
                <c:pt idx="356">
                  <c:v>90.292000000000002</c:v>
                </c:pt>
                <c:pt idx="357">
                  <c:v>90.262</c:v>
                </c:pt>
                <c:pt idx="358">
                  <c:v>90.266999999999996</c:v>
                </c:pt>
                <c:pt idx="359">
                  <c:v>90.239000000000004</c:v>
                </c:pt>
                <c:pt idx="360">
                  <c:v>90.234999999999999</c:v>
                </c:pt>
                <c:pt idx="361">
                  <c:v>90.221999999999994</c:v>
                </c:pt>
                <c:pt idx="362">
                  <c:v>90.186000000000007</c:v>
                </c:pt>
                <c:pt idx="363">
                  <c:v>90.183999999999997</c:v>
                </c:pt>
                <c:pt idx="364">
                  <c:v>90.188999999999993</c:v>
                </c:pt>
                <c:pt idx="365">
                  <c:v>90.225999999999999</c:v>
                </c:pt>
                <c:pt idx="366">
                  <c:v>90.203999999999994</c:v>
                </c:pt>
                <c:pt idx="367">
                  <c:v>90.236999999999995</c:v>
                </c:pt>
                <c:pt idx="368">
                  <c:v>90.207999999999998</c:v>
                </c:pt>
                <c:pt idx="369">
                  <c:v>90.084999999999994</c:v>
                </c:pt>
                <c:pt idx="370">
                  <c:v>90.085999999999999</c:v>
                </c:pt>
                <c:pt idx="371">
                  <c:v>90.081999999999994</c:v>
                </c:pt>
                <c:pt idx="372">
                  <c:v>90.081999999999994</c:v>
                </c:pt>
                <c:pt idx="373">
                  <c:v>90.090999999999994</c:v>
                </c:pt>
                <c:pt idx="374">
                  <c:v>90.075999999999993</c:v>
                </c:pt>
                <c:pt idx="375">
                  <c:v>90.076999999999998</c:v>
                </c:pt>
                <c:pt idx="376">
                  <c:v>90.043999999999997</c:v>
                </c:pt>
                <c:pt idx="377">
                  <c:v>90.066999999999993</c:v>
                </c:pt>
                <c:pt idx="378">
                  <c:v>90.055000000000007</c:v>
                </c:pt>
                <c:pt idx="379">
                  <c:v>90.034999999999997</c:v>
                </c:pt>
                <c:pt idx="380">
                  <c:v>90.04</c:v>
                </c:pt>
                <c:pt idx="381">
                  <c:v>90.028000000000006</c:v>
                </c:pt>
                <c:pt idx="382">
                  <c:v>90.045000000000002</c:v>
                </c:pt>
                <c:pt idx="383">
                  <c:v>90.036000000000001</c:v>
                </c:pt>
                <c:pt idx="384">
                  <c:v>90.007999999999996</c:v>
                </c:pt>
                <c:pt idx="385">
                  <c:v>90.019000000000005</c:v>
                </c:pt>
                <c:pt idx="386">
                  <c:v>89.947999999999993</c:v>
                </c:pt>
                <c:pt idx="387">
                  <c:v>89.995000000000005</c:v>
                </c:pt>
                <c:pt idx="388">
                  <c:v>89.953999999999994</c:v>
                </c:pt>
                <c:pt idx="389">
                  <c:v>89.983999999999995</c:v>
                </c:pt>
                <c:pt idx="390">
                  <c:v>89.977000000000004</c:v>
                </c:pt>
                <c:pt idx="391">
                  <c:v>89.951999999999998</c:v>
                </c:pt>
                <c:pt idx="392">
                  <c:v>89.942999999999998</c:v>
                </c:pt>
                <c:pt idx="393">
                  <c:v>89.963999999999999</c:v>
                </c:pt>
                <c:pt idx="394">
                  <c:v>89.942999999999998</c:v>
                </c:pt>
                <c:pt idx="395">
                  <c:v>89.92</c:v>
                </c:pt>
                <c:pt idx="396">
                  <c:v>89.903000000000006</c:v>
                </c:pt>
                <c:pt idx="397">
                  <c:v>89.879000000000005</c:v>
                </c:pt>
                <c:pt idx="398">
                  <c:v>89.881</c:v>
                </c:pt>
                <c:pt idx="399">
                  <c:v>89.870999999999995</c:v>
                </c:pt>
                <c:pt idx="400">
                  <c:v>89.861000000000004</c:v>
                </c:pt>
                <c:pt idx="401">
                  <c:v>89.822999999999993</c:v>
                </c:pt>
                <c:pt idx="402">
                  <c:v>89.84</c:v>
                </c:pt>
                <c:pt idx="403">
                  <c:v>89.846000000000004</c:v>
                </c:pt>
                <c:pt idx="404">
                  <c:v>89.82</c:v>
                </c:pt>
                <c:pt idx="405">
                  <c:v>89.816000000000003</c:v>
                </c:pt>
                <c:pt idx="406">
                  <c:v>89.808000000000007</c:v>
                </c:pt>
                <c:pt idx="407">
                  <c:v>89.781000000000006</c:v>
                </c:pt>
                <c:pt idx="408">
                  <c:v>89.781000000000006</c:v>
                </c:pt>
                <c:pt idx="409">
                  <c:v>89.775999999999996</c:v>
                </c:pt>
                <c:pt idx="410">
                  <c:v>89.77</c:v>
                </c:pt>
                <c:pt idx="411">
                  <c:v>89.760999999999996</c:v>
                </c:pt>
                <c:pt idx="412">
                  <c:v>89.75</c:v>
                </c:pt>
                <c:pt idx="413">
                  <c:v>89.733000000000004</c:v>
                </c:pt>
                <c:pt idx="414">
                  <c:v>89.733999999999995</c:v>
                </c:pt>
                <c:pt idx="415">
                  <c:v>89.741</c:v>
                </c:pt>
                <c:pt idx="416">
                  <c:v>89.697999999999993</c:v>
                </c:pt>
                <c:pt idx="417">
                  <c:v>89.692999999999998</c:v>
                </c:pt>
                <c:pt idx="418">
                  <c:v>89.686999999999998</c:v>
                </c:pt>
                <c:pt idx="419">
                  <c:v>89.653999999999996</c:v>
                </c:pt>
                <c:pt idx="420">
                  <c:v>89.659000000000006</c:v>
                </c:pt>
                <c:pt idx="421">
                  <c:v>89.65</c:v>
                </c:pt>
                <c:pt idx="422">
                  <c:v>89.66</c:v>
                </c:pt>
                <c:pt idx="423">
                  <c:v>89.631</c:v>
                </c:pt>
                <c:pt idx="424">
                  <c:v>89.614999999999995</c:v>
                </c:pt>
                <c:pt idx="425">
                  <c:v>89.634</c:v>
                </c:pt>
                <c:pt idx="426">
                  <c:v>89.606999999999999</c:v>
                </c:pt>
                <c:pt idx="427">
                  <c:v>89.614999999999995</c:v>
                </c:pt>
                <c:pt idx="428">
                  <c:v>89.593000000000004</c:v>
                </c:pt>
                <c:pt idx="429">
                  <c:v>89.575000000000003</c:v>
                </c:pt>
                <c:pt idx="430">
                  <c:v>89.578999999999994</c:v>
                </c:pt>
                <c:pt idx="431">
                  <c:v>89.534000000000006</c:v>
                </c:pt>
                <c:pt idx="432">
                  <c:v>89.509</c:v>
                </c:pt>
                <c:pt idx="433">
                  <c:v>89.506</c:v>
                </c:pt>
                <c:pt idx="434">
                  <c:v>89.509</c:v>
                </c:pt>
                <c:pt idx="435">
                  <c:v>89.471999999999994</c:v>
                </c:pt>
                <c:pt idx="436">
                  <c:v>89.492999999999995</c:v>
                </c:pt>
                <c:pt idx="437">
                  <c:v>89.46</c:v>
                </c:pt>
                <c:pt idx="438">
                  <c:v>89.453999999999994</c:v>
                </c:pt>
                <c:pt idx="439">
                  <c:v>89.451999999999998</c:v>
                </c:pt>
                <c:pt idx="440">
                  <c:v>89.445999999999998</c:v>
                </c:pt>
                <c:pt idx="441">
                  <c:v>89.424999999999997</c:v>
                </c:pt>
                <c:pt idx="442">
                  <c:v>89.421999999999997</c:v>
                </c:pt>
                <c:pt idx="443">
                  <c:v>89.388000000000005</c:v>
                </c:pt>
                <c:pt idx="444">
                  <c:v>89.35</c:v>
                </c:pt>
                <c:pt idx="445">
                  <c:v>89.372</c:v>
                </c:pt>
                <c:pt idx="446">
                  <c:v>89.337000000000003</c:v>
                </c:pt>
                <c:pt idx="447">
                  <c:v>89.337000000000003</c:v>
                </c:pt>
                <c:pt idx="448">
                  <c:v>89.322999999999993</c:v>
                </c:pt>
                <c:pt idx="449">
                  <c:v>89.314999999999998</c:v>
                </c:pt>
                <c:pt idx="450">
                  <c:v>89.302999999999997</c:v>
                </c:pt>
                <c:pt idx="451">
                  <c:v>89.286000000000001</c:v>
                </c:pt>
                <c:pt idx="452">
                  <c:v>89.275999999999996</c:v>
                </c:pt>
                <c:pt idx="453">
                  <c:v>89.263000000000005</c:v>
                </c:pt>
                <c:pt idx="454">
                  <c:v>89.221999999999994</c:v>
                </c:pt>
                <c:pt idx="455">
                  <c:v>89.215999999999994</c:v>
                </c:pt>
                <c:pt idx="456">
                  <c:v>89.192999999999998</c:v>
                </c:pt>
                <c:pt idx="457">
                  <c:v>89.183999999999997</c:v>
                </c:pt>
                <c:pt idx="458">
                  <c:v>89.188000000000002</c:v>
                </c:pt>
                <c:pt idx="459">
                  <c:v>89.171999999999997</c:v>
                </c:pt>
                <c:pt idx="460">
                  <c:v>89.131</c:v>
                </c:pt>
                <c:pt idx="461">
                  <c:v>89.135999999999996</c:v>
                </c:pt>
                <c:pt idx="462">
                  <c:v>89.096999999999994</c:v>
                </c:pt>
                <c:pt idx="463">
                  <c:v>89.096999999999994</c:v>
                </c:pt>
                <c:pt idx="464">
                  <c:v>89.096000000000004</c:v>
                </c:pt>
                <c:pt idx="465">
                  <c:v>89.055999999999997</c:v>
                </c:pt>
                <c:pt idx="466">
                  <c:v>89.063000000000002</c:v>
                </c:pt>
                <c:pt idx="467">
                  <c:v>89.043000000000006</c:v>
                </c:pt>
                <c:pt idx="468">
                  <c:v>89.021000000000001</c:v>
                </c:pt>
                <c:pt idx="469">
                  <c:v>89.010999999999996</c:v>
                </c:pt>
                <c:pt idx="470">
                  <c:v>88.981999999999999</c:v>
                </c:pt>
                <c:pt idx="471">
                  <c:v>88.975999999999999</c:v>
                </c:pt>
                <c:pt idx="472">
                  <c:v>88.975999999999999</c:v>
                </c:pt>
                <c:pt idx="473">
                  <c:v>88.944000000000003</c:v>
                </c:pt>
                <c:pt idx="474">
                  <c:v>88.936999999999998</c:v>
                </c:pt>
                <c:pt idx="475">
                  <c:v>88.91</c:v>
                </c:pt>
                <c:pt idx="476">
                  <c:v>88.915000000000006</c:v>
                </c:pt>
                <c:pt idx="477">
                  <c:v>88.918999999999997</c:v>
                </c:pt>
                <c:pt idx="478">
                  <c:v>88.855000000000004</c:v>
                </c:pt>
                <c:pt idx="479">
                  <c:v>88.870999999999995</c:v>
                </c:pt>
                <c:pt idx="480">
                  <c:v>88.855999999999995</c:v>
                </c:pt>
                <c:pt idx="481">
                  <c:v>88.82</c:v>
                </c:pt>
                <c:pt idx="482">
                  <c:v>88.814999999999998</c:v>
                </c:pt>
                <c:pt idx="483">
                  <c:v>88.793000000000006</c:v>
                </c:pt>
                <c:pt idx="484">
                  <c:v>88.778999999999996</c:v>
                </c:pt>
                <c:pt idx="485">
                  <c:v>88.754999999999995</c:v>
                </c:pt>
                <c:pt idx="486">
                  <c:v>88.72</c:v>
                </c:pt>
                <c:pt idx="487">
                  <c:v>88.715000000000003</c:v>
                </c:pt>
                <c:pt idx="488">
                  <c:v>88.69</c:v>
                </c:pt>
                <c:pt idx="489">
                  <c:v>88.694999999999993</c:v>
                </c:pt>
                <c:pt idx="490">
                  <c:v>88.688999999999993</c:v>
                </c:pt>
                <c:pt idx="491">
                  <c:v>88.656999999999996</c:v>
                </c:pt>
                <c:pt idx="492">
                  <c:v>88.643000000000001</c:v>
                </c:pt>
                <c:pt idx="493">
                  <c:v>88.635000000000005</c:v>
                </c:pt>
                <c:pt idx="494">
                  <c:v>88.584000000000003</c:v>
                </c:pt>
                <c:pt idx="495">
                  <c:v>88.581999999999994</c:v>
                </c:pt>
                <c:pt idx="496">
                  <c:v>88.54</c:v>
                </c:pt>
                <c:pt idx="497">
                  <c:v>88.545000000000002</c:v>
                </c:pt>
                <c:pt idx="498">
                  <c:v>88.522999999999996</c:v>
                </c:pt>
                <c:pt idx="499">
                  <c:v>88.498999999999995</c:v>
                </c:pt>
                <c:pt idx="500">
                  <c:v>88.492000000000004</c:v>
                </c:pt>
                <c:pt idx="501">
                  <c:v>88.501000000000005</c:v>
                </c:pt>
                <c:pt idx="502">
                  <c:v>88.45</c:v>
                </c:pt>
                <c:pt idx="503">
                  <c:v>88.426000000000002</c:v>
                </c:pt>
                <c:pt idx="504">
                  <c:v>88.421000000000006</c:v>
                </c:pt>
                <c:pt idx="505">
                  <c:v>88.403000000000006</c:v>
                </c:pt>
                <c:pt idx="506">
                  <c:v>88.38</c:v>
                </c:pt>
                <c:pt idx="507">
                  <c:v>88.355999999999995</c:v>
                </c:pt>
                <c:pt idx="508">
                  <c:v>88.364999999999995</c:v>
                </c:pt>
                <c:pt idx="509">
                  <c:v>88.335999999999999</c:v>
                </c:pt>
                <c:pt idx="510">
                  <c:v>88.311000000000007</c:v>
                </c:pt>
                <c:pt idx="511">
                  <c:v>88.290999999999997</c:v>
                </c:pt>
                <c:pt idx="512">
                  <c:v>88.257000000000005</c:v>
                </c:pt>
                <c:pt idx="513">
                  <c:v>88.242000000000004</c:v>
                </c:pt>
                <c:pt idx="514">
                  <c:v>88.203000000000003</c:v>
                </c:pt>
                <c:pt idx="515">
                  <c:v>88.177000000000007</c:v>
                </c:pt>
                <c:pt idx="516">
                  <c:v>88.177000000000007</c:v>
                </c:pt>
                <c:pt idx="517">
                  <c:v>88.174000000000007</c:v>
                </c:pt>
                <c:pt idx="518">
                  <c:v>88.123000000000005</c:v>
                </c:pt>
                <c:pt idx="519">
                  <c:v>88.122</c:v>
                </c:pt>
                <c:pt idx="520">
                  <c:v>88.105999999999995</c:v>
                </c:pt>
                <c:pt idx="521">
                  <c:v>88.088999999999999</c:v>
                </c:pt>
                <c:pt idx="522">
                  <c:v>88.024000000000001</c:v>
                </c:pt>
                <c:pt idx="523">
                  <c:v>88.018000000000001</c:v>
                </c:pt>
                <c:pt idx="524">
                  <c:v>88.028000000000006</c:v>
                </c:pt>
                <c:pt idx="525">
                  <c:v>87.992999999999995</c:v>
                </c:pt>
                <c:pt idx="526">
                  <c:v>87.974999999999994</c:v>
                </c:pt>
                <c:pt idx="527">
                  <c:v>87.956000000000003</c:v>
                </c:pt>
                <c:pt idx="528">
                  <c:v>87.912000000000006</c:v>
                </c:pt>
                <c:pt idx="529">
                  <c:v>87.89</c:v>
                </c:pt>
                <c:pt idx="530">
                  <c:v>87.885000000000005</c:v>
                </c:pt>
                <c:pt idx="531">
                  <c:v>87.864999999999995</c:v>
                </c:pt>
                <c:pt idx="532">
                  <c:v>87.822999999999993</c:v>
                </c:pt>
                <c:pt idx="533">
                  <c:v>87.795000000000002</c:v>
                </c:pt>
                <c:pt idx="534">
                  <c:v>87.784999999999997</c:v>
                </c:pt>
                <c:pt idx="535">
                  <c:v>87.734999999999999</c:v>
                </c:pt>
                <c:pt idx="536">
                  <c:v>87.736000000000004</c:v>
                </c:pt>
                <c:pt idx="537">
                  <c:v>87.709000000000003</c:v>
                </c:pt>
                <c:pt idx="538">
                  <c:v>87.694999999999993</c:v>
                </c:pt>
                <c:pt idx="539">
                  <c:v>87.673000000000002</c:v>
                </c:pt>
                <c:pt idx="540">
                  <c:v>87.638000000000005</c:v>
                </c:pt>
                <c:pt idx="541">
                  <c:v>87.61</c:v>
                </c:pt>
                <c:pt idx="542">
                  <c:v>87.614999999999995</c:v>
                </c:pt>
                <c:pt idx="543">
                  <c:v>87.58</c:v>
                </c:pt>
                <c:pt idx="544">
                  <c:v>87.545000000000002</c:v>
                </c:pt>
                <c:pt idx="545">
                  <c:v>87.536000000000001</c:v>
                </c:pt>
                <c:pt idx="546">
                  <c:v>87.501999999999995</c:v>
                </c:pt>
                <c:pt idx="547">
                  <c:v>87.5</c:v>
                </c:pt>
                <c:pt idx="548">
                  <c:v>87.462000000000003</c:v>
                </c:pt>
                <c:pt idx="549">
                  <c:v>87.418000000000006</c:v>
                </c:pt>
                <c:pt idx="550">
                  <c:v>87.412999999999997</c:v>
                </c:pt>
                <c:pt idx="551">
                  <c:v>87.4</c:v>
                </c:pt>
                <c:pt idx="552">
                  <c:v>87.355000000000004</c:v>
                </c:pt>
                <c:pt idx="553">
                  <c:v>87.340999999999994</c:v>
                </c:pt>
                <c:pt idx="554">
                  <c:v>87.302999999999997</c:v>
                </c:pt>
                <c:pt idx="555">
                  <c:v>87.302000000000007</c:v>
                </c:pt>
                <c:pt idx="556">
                  <c:v>87.260999999999996</c:v>
                </c:pt>
                <c:pt idx="557">
                  <c:v>87.23</c:v>
                </c:pt>
                <c:pt idx="558">
                  <c:v>87.257000000000005</c:v>
                </c:pt>
                <c:pt idx="559">
                  <c:v>87.206999999999994</c:v>
                </c:pt>
                <c:pt idx="560">
                  <c:v>87.17</c:v>
                </c:pt>
                <c:pt idx="561">
                  <c:v>87.186999999999998</c:v>
                </c:pt>
                <c:pt idx="562">
                  <c:v>87.114999999999995</c:v>
                </c:pt>
                <c:pt idx="563">
                  <c:v>87.123000000000005</c:v>
                </c:pt>
                <c:pt idx="564">
                  <c:v>87.069000000000003</c:v>
                </c:pt>
                <c:pt idx="565">
                  <c:v>87.093000000000004</c:v>
                </c:pt>
                <c:pt idx="566">
                  <c:v>87.043999999999997</c:v>
                </c:pt>
                <c:pt idx="567">
                  <c:v>87.022999999999996</c:v>
                </c:pt>
                <c:pt idx="568">
                  <c:v>86.983999999999995</c:v>
                </c:pt>
                <c:pt idx="569">
                  <c:v>86.992000000000004</c:v>
                </c:pt>
                <c:pt idx="570">
                  <c:v>86.933000000000007</c:v>
                </c:pt>
                <c:pt idx="571">
                  <c:v>86.926000000000002</c:v>
                </c:pt>
                <c:pt idx="572">
                  <c:v>86.906000000000006</c:v>
                </c:pt>
                <c:pt idx="573">
                  <c:v>86.876000000000005</c:v>
                </c:pt>
                <c:pt idx="574">
                  <c:v>86.887</c:v>
                </c:pt>
                <c:pt idx="575">
                  <c:v>86.825999999999993</c:v>
                </c:pt>
                <c:pt idx="576">
                  <c:v>86.843999999999994</c:v>
                </c:pt>
                <c:pt idx="577">
                  <c:v>86.805999999999997</c:v>
                </c:pt>
                <c:pt idx="578">
                  <c:v>86.783000000000001</c:v>
                </c:pt>
                <c:pt idx="579">
                  <c:v>86.731999999999999</c:v>
                </c:pt>
                <c:pt idx="580">
                  <c:v>86.73</c:v>
                </c:pt>
                <c:pt idx="581">
                  <c:v>86.704999999999998</c:v>
                </c:pt>
                <c:pt idx="582">
                  <c:v>86.709000000000003</c:v>
                </c:pt>
                <c:pt idx="583">
                  <c:v>86.677000000000007</c:v>
                </c:pt>
                <c:pt idx="584">
                  <c:v>86.677999999999997</c:v>
                </c:pt>
                <c:pt idx="585">
                  <c:v>86.66</c:v>
                </c:pt>
                <c:pt idx="586">
                  <c:v>86.644000000000005</c:v>
                </c:pt>
                <c:pt idx="587">
                  <c:v>86.626000000000005</c:v>
                </c:pt>
                <c:pt idx="588">
                  <c:v>86.608000000000004</c:v>
                </c:pt>
                <c:pt idx="589">
                  <c:v>86.611999999999995</c:v>
                </c:pt>
                <c:pt idx="590">
                  <c:v>86.552999999999997</c:v>
                </c:pt>
                <c:pt idx="591">
                  <c:v>86.512</c:v>
                </c:pt>
                <c:pt idx="592">
                  <c:v>86.519000000000005</c:v>
                </c:pt>
                <c:pt idx="593">
                  <c:v>86.507999999999996</c:v>
                </c:pt>
                <c:pt idx="594">
                  <c:v>86.498000000000005</c:v>
                </c:pt>
                <c:pt idx="595">
                  <c:v>86.528999999999996</c:v>
                </c:pt>
                <c:pt idx="596">
                  <c:v>86.483999999999995</c:v>
                </c:pt>
                <c:pt idx="597">
                  <c:v>86.531000000000006</c:v>
                </c:pt>
                <c:pt idx="598">
                  <c:v>86.501000000000005</c:v>
                </c:pt>
                <c:pt idx="599">
                  <c:v>86.503</c:v>
                </c:pt>
                <c:pt idx="600">
                  <c:v>86.494</c:v>
                </c:pt>
                <c:pt idx="601">
                  <c:v>86.515000000000001</c:v>
                </c:pt>
                <c:pt idx="602">
                  <c:v>86.503</c:v>
                </c:pt>
                <c:pt idx="603">
                  <c:v>86.460999999999999</c:v>
                </c:pt>
                <c:pt idx="604">
                  <c:v>86.447999999999993</c:v>
                </c:pt>
                <c:pt idx="605">
                  <c:v>86.454999999999998</c:v>
                </c:pt>
                <c:pt idx="606">
                  <c:v>86.463999999999999</c:v>
                </c:pt>
                <c:pt idx="607">
                  <c:v>86.47</c:v>
                </c:pt>
                <c:pt idx="608">
                  <c:v>86.442999999999998</c:v>
                </c:pt>
                <c:pt idx="609">
                  <c:v>86.492000000000004</c:v>
                </c:pt>
                <c:pt idx="610">
                  <c:v>86.435000000000002</c:v>
                </c:pt>
                <c:pt idx="611">
                  <c:v>86.417000000000002</c:v>
                </c:pt>
                <c:pt idx="612">
                  <c:v>86.450999999999993</c:v>
                </c:pt>
                <c:pt idx="613">
                  <c:v>86.435000000000002</c:v>
                </c:pt>
                <c:pt idx="614">
                  <c:v>86.474000000000004</c:v>
                </c:pt>
                <c:pt idx="615">
                  <c:v>86.522000000000006</c:v>
                </c:pt>
                <c:pt idx="616">
                  <c:v>86.480999999999995</c:v>
                </c:pt>
                <c:pt idx="617">
                  <c:v>86.509</c:v>
                </c:pt>
                <c:pt idx="618">
                  <c:v>86.450999999999993</c:v>
                </c:pt>
                <c:pt idx="619">
                  <c:v>86.509</c:v>
                </c:pt>
                <c:pt idx="620">
                  <c:v>86.510999999999996</c:v>
                </c:pt>
                <c:pt idx="621">
                  <c:v>86.534000000000006</c:v>
                </c:pt>
                <c:pt idx="622">
                  <c:v>86.534999999999997</c:v>
                </c:pt>
                <c:pt idx="623">
                  <c:v>86.572000000000003</c:v>
                </c:pt>
                <c:pt idx="624">
                  <c:v>86.567999999999998</c:v>
                </c:pt>
                <c:pt idx="625">
                  <c:v>86.540999999999997</c:v>
                </c:pt>
                <c:pt idx="626">
                  <c:v>86.578999999999994</c:v>
                </c:pt>
                <c:pt idx="627">
                  <c:v>86.593999999999994</c:v>
                </c:pt>
                <c:pt idx="628">
                  <c:v>86.613</c:v>
                </c:pt>
                <c:pt idx="629">
                  <c:v>86.61</c:v>
                </c:pt>
                <c:pt idx="630">
                  <c:v>86.674999999999997</c:v>
                </c:pt>
                <c:pt idx="631">
                  <c:v>86.664000000000001</c:v>
                </c:pt>
                <c:pt idx="632">
                  <c:v>86.691000000000003</c:v>
                </c:pt>
                <c:pt idx="633">
                  <c:v>86.730999999999995</c:v>
                </c:pt>
                <c:pt idx="634">
                  <c:v>86.718000000000004</c:v>
                </c:pt>
                <c:pt idx="635">
                  <c:v>86.736999999999995</c:v>
                </c:pt>
                <c:pt idx="636">
                  <c:v>86.725999999999999</c:v>
                </c:pt>
                <c:pt idx="637">
                  <c:v>86.826999999999998</c:v>
                </c:pt>
                <c:pt idx="638">
                  <c:v>86.817999999999998</c:v>
                </c:pt>
                <c:pt idx="639">
                  <c:v>86.891000000000005</c:v>
                </c:pt>
                <c:pt idx="640">
                  <c:v>86.861999999999995</c:v>
                </c:pt>
                <c:pt idx="641">
                  <c:v>86.888999999999996</c:v>
                </c:pt>
                <c:pt idx="642">
                  <c:v>86.863</c:v>
                </c:pt>
                <c:pt idx="643">
                  <c:v>86.953999999999994</c:v>
                </c:pt>
                <c:pt idx="644">
                  <c:v>86.959000000000003</c:v>
                </c:pt>
                <c:pt idx="645">
                  <c:v>86.991</c:v>
                </c:pt>
                <c:pt idx="646">
                  <c:v>87.016999999999996</c:v>
                </c:pt>
                <c:pt idx="647">
                  <c:v>87.138000000000005</c:v>
                </c:pt>
                <c:pt idx="648">
                  <c:v>87.194000000000003</c:v>
                </c:pt>
                <c:pt idx="649">
                  <c:v>86.959000000000003</c:v>
                </c:pt>
                <c:pt idx="650">
                  <c:v>87.007000000000005</c:v>
                </c:pt>
                <c:pt idx="651">
                  <c:v>87.070999999999998</c:v>
                </c:pt>
                <c:pt idx="652">
                  <c:v>87.081999999999994</c:v>
                </c:pt>
                <c:pt idx="653">
                  <c:v>87.120999999999995</c:v>
                </c:pt>
                <c:pt idx="654">
                  <c:v>87.168999999999997</c:v>
                </c:pt>
                <c:pt idx="655">
                  <c:v>87.191000000000003</c:v>
                </c:pt>
                <c:pt idx="656">
                  <c:v>87.24</c:v>
                </c:pt>
                <c:pt idx="657">
                  <c:v>87.287999999999997</c:v>
                </c:pt>
                <c:pt idx="658">
                  <c:v>87.331999999999994</c:v>
                </c:pt>
                <c:pt idx="659">
                  <c:v>87.366</c:v>
                </c:pt>
                <c:pt idx="660">
                  <c:v>87.403000000000006</c:v>
                </c:pt>
                <c:pt idx="661">
                  <c:v>87.465000000000003</c:v>
                </c:pt>
                <c:pt idx="662">
                  <c:v>87.495999999999995</c:v>
                </c:pt>
                <c:pt idx="663">
                  <c:v>87.522000000000006</c:v>
                </c:pt>
                <c:pt idx="664">
                  <c:v>87.593000000000004</c:v>
                </c:pt>
                <c:pt idx="665">
                  <c:v>87.641000000000005</c:v>
                </c:pt>
                <c:pt idx="666">
                  <c:v>87.650999999999996</c:v>
                </c:pt>
                <c:pt idx="667">
                  <c:v>87.728999999999999</c:v>
                </c:pt>
                <c:pt idx="668">
                  <c:v>87.766999999999996</c:v>
                </c:pt>
                <c:pt idx="669">
                  <c:v>87.79</c:v>
                </c:pt>
                <c:pt idx="670">
                  <c:v>87.869</c:v>
                </c:pt>
                <c:pt idx="671">
                  <c:v>87.905000000000001</c:v>
                </c:pt>
                <c:pt idx="672">
                  <c:v>87.932000000000002</c:v>
                </c:pt>
                <c:pt idx="673">
                  <c:v>88.015000000000001</c:v>
                </c:pt>
                <c:pt idx="674">
                  <c:v>88.049000000000007</c:v>
                </c:pt>
                <c:pt idx="675">
                  <c:v>88.094999999999999</c:v>
                </c:pt>
                <c:pt idx="676">
                  <c:v>88.152000000000001</c:v>
                </c:pt>
                <c:pt idx="677">
                  <c:v>88.188000000000002</c:v>
                </c:pt>
                <c:pt idx="678">
                  <c:v>88.238</c:v>
                </c:pt>
                <c:pt idx="679">
                  <c:v>88.3</c:v>
                </c:pt>
                <c:pt idx="680">
                  <c:v>88.347999999999999</c:v>
                </c:pt>
                <c:pt idx="681">
                  <c:v>88.39</c:v>
                </c:pt>
                <c:pt idx="682">
                  <c:v>88.44</c:v>
                </c:pt>
                <c:pt idx="683">
                  <c:v>88.494</c:v>
                </c:pt>
                <c:pt idx="684">
                  <c:v>88.537999999999997</c:v>
                </c:pt>
                <c:pt idx="685">
                  <c:v>88.581000000000003</c:v>
                </c:pt>
                <c:pt idx="686">
                  <c:v>88.644999999999996</c:v>
                </c:pt>
                <c:pt idx="687">
                  <c:v>88.701999999999998</c:v>
                </c:pt>
                <c:pt idx="688">
                  <c:v>88.733999999999995</c:v>
                </c:pt>
                <c:pt idx="689">
                  <c:v>88.796999999999997</c:v>
                </c:pt>
                <c:pt idx="690">
                  <c:v>88.835999999999999</c:v>
                </c:pt>
                <c:pt idx="691">
                  <c:v>88.882000000000005</c:v>
                </c:pt>
                <c:pt idx="692">
                  <c:v>88.956000000000003</c:v>
                </c:pt>
                <c:pt idx="693">
                  <c:v>88.984999999999999</c:v>
                </c:pt>
                <c:pt idx="694">
                  <c:v>89.034999999999997</c:v>
                </c:pt>
                <c:pt idx="695">
                  <c:v>89.087999999999994</c:v>
                </c:pt>
                <c:pt idx="696">
                  <c:v>89.131</c:v>
                </c:pt>
                <c:pt idx="697">
                  <c:v>89.183000000000007</c:v>
                </c:pt>
                <c:pt idx="698">
                  <c:v>89.242999999999995</c:v>
                </c:pt>
                <c:pt idx="699">
                  <c:v>89.296999999999997</c:v>
                </c:pt>
                <c:pt idx="700">
                  <c:v>89.32</c:v>
                </c:pt>
                <c:pt idx="701">
                  <c:v>89.38</c:v>
                </c:pt>
                <c:pt idx="702">
                  <c:v>89.44</c:v>
                </c:pt>
                <c:pt idx="703">
                  <c:v>89.465999999999994</c:v>
                </c:pt>
                <c:pt idx="704">
                  <c:v>89.525999999999996</c:v>
                </c:pt>
                <c:pt idx="705">
                  <c:v>89.581000000000003</c:v>
                </c:pt>
                <c:pt idx="706">
                  <c:v>89.602000000000004</c:v>
                </c:pt>
                <c:pt idx="707">
                  <c:v>89.658000000000001</c:v>
                </c:pt>
                <c:pt idx="708">
                  <c:v>89.73</c:v>
                </c:pt>
                <c:pt idx="709">
                  <c:v>89.748000000000005</c:v>
                </c:pt>
                <c:pt idx="710">
                  <c:v>89.802999999999997</c:v>
                </c:pt>
                <c:pt idx="711">
                  <c:v>89.870999999999995</c:v>
                </c:pt>
                <c:pt idx="712">
                  <c:v>89.882999999999996</c:v>
                </c:pt>
                <c:pt idx="713">
                  <c:v>89.932000000000002</c:v>
                </c:pt>
                <c:pt idx="714">
                  <c:v>89.986999999999995</c:v>
                </c:pt>
                <c:pt idx="715">
                  <c:v>90.03</c:v>
                </c:pt>
                <c:pt idx="716">
                  <c:v>90.07</c:v>
                </c:pt>
                <c:pt idx="717">
                  <c:v>90.12</c:v>
                </c:pt>
                <c:pt idx="718">
                  <c:v>90.177000000000007</c:v>
                </c:pt>
                <c:pt idx="719">
                  <c:v>90.204999999999998</c:v>
                </c:pt>
                <c:pt idx="720">
                  <c:v>90.242000000000004</c:v>
                </c:pt>
                <c:pt idx="721">
                  <c:v>90.293000000000006</c:v>
                </c:pt>
                <c:pt idx="722">
                  <c:v>90.349000000000004</c:v>
                </c:pt>
                <c:pt idx="723">
                  <c:v>90.385999999999996</c:v>
                </c:pt>
                <c:pt idx="724">
                  <c:v>90.436999999999998</c:v>
                </c:pt>
                <c:pt idx="725">
                  <c:v>90.484999999999999</c:v>
                </c:pt>
                <c:pt idx="726">
                  <c:v>90.504999999999995</c:v>
                </c:pt>
                <c:pt idx="727">
                  <c:v>90.563999999999993</c:v>
                </c:pt>
                <c:pt idx="728">
                  <c:v>90.597999999999999</c:v>
                </c:pt>
                <c:pt idx="729">
                  <c:v>90.623999999999995</c:v>
                </c:pt>
                <c:pt idx="730">
                  <c:v>90.686999999999998</c:v>
                </c:pt>
                <c:pt idx="731">
                  <c:v>90.72</c:v>
                </c:pt>
                <c:pt idx="732">
                  <c:v>90.747</c:v>
                </c:pt>
                <c:pt idx="733">
                  <c:v>90.795000000000002</c:v>
                </c:pt>
                <c:pt idx="734">
                  <c:v>90.852000000000004</c:v>
                </c:pt>
                <c:pt idx="735">
                  <c:v>90.858000000000004</c:v>
                </c:pt>
                <c:pt idx="736">
                  <c:v>90.918999999999997</c:v>
                </c:pt>
                <c:pt idx="737">
                  <c:v>90.959000000000003</c:v>
                </c:pt>
                <c:pt idx="738">
                  <c:v>90.977999999999994</c:v>
                </c:pt>
                <c:pt idx="739">
                  <c:v>91.027000000000001</c:v>
                </c:pt>
                <c:pt idx="740">
                  <c:v>91.066000000000003</c:v>
                </c:pt>
                <c:pt idx="741">
                  <c:v>91.091999999999999</c:v>
                </c:pt>
                <c:pt idx="742">
                  <c:v>91.135000000000005</c:v>
                </c:pt>
                <c:pt idx="743">
                  <c:v>91.182000000000002</c:v>
                </c:pt>
                <c:pt idx="744">
                  <c:v>91.206999999999994</c:v>
                </c:pt>
                <c:pt idx="745">
                  <c:v>91.245999999999995</c:v>
                </c:pt>
                <c:pt idx="746">
                  <c:v>91.29</c:v>
                </c:pt>
                <c:pt idx="747">
                  <c:v>91.313999999999993</c:v>
                </c:pt>
                <c:pt idx="748">
                  <c:v>91.352000000000004</c:v>
                </c:pt>
                <c:pt idx="749">
                  <c:v>91.394000000000005</c:v>
                </c:pt>
                <c:pt idx="750">
                  <c:v>91.424000000000007</c:v>
                </c:pt>
                <c:pt idx="751">
                  <c:v>91.47</c:v>
                </c:pt>
                <c:pt idx="752">
                  <c:v>91.495999999999995</c:v>
                </c:pt>
                <c:pt idx="753">
                  <c:v>91.540999999999997</c:v>
                </c:pt>
                <c:pt idx="754">
                  <c:v>91.554000000000002</c:v>
                </c:pt>
                <c:pt idx="755">
                  <c:v>91.616</c:v>
                </c:pt>
                <c:pt idx="756">
                  <c:v>91.641000000000005</c:v>
                </c:pt>
                <c:pt idx="757">
                  <c:v>91.656999999999996</c:v>
                </c:pt>
                <c:pt idx="758">
                  <c:v>91.697999999999993</c:v>
                </c:pt>
                <c:pt idx="759">
                  <c:v>91.725999999999999</c:v>
                </c:pt>
                <c:pt idx="760">
                  <c:v>91.757999999999996</c:v>
                </c:pt>
                <c:pt idx="761">
                  <c:v>91.772000000000006</c:v>
                </c:pt>
                <c:pt idx="762">
                  <c:v>91.832999999999998</c:v>
                </c:pt>
                <c:pt idx="763">
                  <c:v>91.846999999999994</c:v>
                </c:pt>
                <c:pt idx="764">
                  <c:v>91.873000000000005</c:v>
                </c:pt>
                <c:pt idx="765">
                  <c:v>91.917000000000002</c:v>
                </c:pt>
                <c:pt idx="766">
                  <c:v>91.933000000000007</c:v>
                </c:pt>
                <c:pt idx="767">
                  <c:v>91.954999999999998</c:v>
                </c:pt>
                <c:pt idx="768">
                  <c:v>92.013999999999996</c:v>
                </c:pt>
                <c:pt idx="769">
                  <c:v>92.027000000000001</c:v>
                </c:pt>
                <c:pt idx="770">
                  <c:v>92.037999999999997</c:v>
                </c:pt>
                <c:pt idx="771">
                  <c:v>92.07</c:v>
                </c:pt>
                <c:pt idx="772">
                  <c:v>92.108000000000004</c:v>
                </c:pt>
                <c:pt idx="773">
                  <c:v>92.141999999999996</c:v>
                </c:pt>
                <c:pt idx="774">
                  <c:v>92.18</c:v>
                </c:pt>
                <c:pt idx="775">
                  <c:v>92.177999999999997</c:v>
                </c:pt>
                <c:pt idx="776">
                  <c:v>92.218000000000004</c:v>
                </c:pt>
                <c:pt idx="777">
                  <c:v>92.254999999999995</c:v>
                </c:pt>
                <c:pt idx="778">
                  <c:v>92.272999999999996</c:v>
                </c:pt>
                <c:pt idx="779">
                  <c:v>92.296000000000006</c:v>
                </c:pt>
                <c:pt idx="780">
                  <c:v>92.34</c:v>
                </c:pt>
                <c:pt idx="781">
                  <c:v>92.369</c:v>
                </c:pt>
                <c:pt idx="782">
                  <c:v>92.364999999999995</c:v>
                </c:pt>
                <c:pt idx="783">
                  <c:v>92.406999999999996</c:v>
                </c:pt>
                <c:pt idx="784">
                  <c:v>92.441999999999993</c:v>
                </c:pt>
                <c:pt idx="785">
                  <c:v>92.451999999999998</c:v>
                </c:pt>
                <c:pt idx="786">
                  <c:v>92.483999999999995</c:v>
                </c:pt>
                <c:pt idx="787">
                  <c:v>92.506</c:v>
                </c:pt>
                <c:pt idx="788">
                  <c:v>92.533000000000001</c:v>
                </c:pt>
                <c:pt idx="789">
                  <c:v>92.551000000000002</c:v>
                </c:pt>
                <c:pt idx="790">
                  <c:v>92.59</c:v>
                </c:pt>
                <c:pt idx="791">
                  <c:v>92.608999999999995</c:v>
                </c:pt>
                <c:pt idx="792">
                  <c:v>92.619</c:v>
                </c:pt>
                <c:pt idx="793">
                  <c:v>92.655000000000001</c:v>
                </c:pt>
                <c:pt idx="794">
                  <c:v>92.68</c:v>
                </c:pt>
                <c:pt idx="795">
                  <c:v>92.692999999999998</c:v>
                </c:pt>
                <c:pt idx="796">
                  <c:v>92.728999999999999</c:v>
                </c:pt>
                <c:pt idx="797">
                  <c:v>92.753</c:v>
                </c:pt>
                <c:pt idx="798">
                  <c:v>92.763999999999996</c:v>
                </c:pt>
                <c:pt idx="799">
                  <c:v>92.787000000000006</c:v>
                </c:pt>
                <c:pt idx="800">
                  <c:v>92.807000000000002</c:v>
                </c:pt>
                <c:pt idx="801">
                  <c:v>92.834000000000003</c:v>
                </c:pt>
                <c:pt idx="802">
                  <c:v>92.846999999999994</c:v>
                </c:pt>
                <c:pt idx="803">
                  <c:v>92.881</c:v>
                </c:pt>
                <c:pt idx="804">
                  <c:v>92.896000000000001</c:v>
                </c:pt>
                <c:pt idx="805">
                  <c:v>92.912999999999997</c:v>
                </c:pt>
                <c:pt idx="806">
                  <c:v>92.948999999999998</c:v>
                </c:pt>
                <c:pt idx="807">
                  <c:v>92.953000000000003</c:v>
                </c:pt>
                <c:pt idx="808">
                  <c:v>92.965000000000003</c:v>
                </c:pt>
                <c:pt idx="809">
                  <c:v>93.013999999999996</c:v>
                </c:pt>
                <c:pt idx="810">
                  <c:v>93.016000000000005</c:v>
                </c:pt>
                <c:pt idx="811">
                  <c:v>93.043999999999997</c:v>
                </c:pt>
                <c:pt idx="812">
                  <c:v>93.075000000000003</c:v>
                </c:pt>
                <c:pt idx="813">
                  <c:v>93.082999999999998</c:v>
                </c:pt>
                <c:pt idx="814">
                  <c:v>93.108000000000004</c:v>
                </c:pt>
                <c:pt idx="815">
                  <c:v>93.132999999999996</c:v>
                </c:pt>
                <c:pt idx="816">
                  <c:v>93.150999999999996</c:v>
                </c:pt>
                <c:pt idx="817">
                  <c:v>93.162999999999997</c:v>
                </c:pt>
                <c:pt idx="818">
                  <c:v>93.197999999999993</c:v>
                </c:pt>
                <c:pt idx="819">
                  <c:v>93.221000000000004</c:v>
                </c:pt>
                <c:pt idx="820">
                  <c:v>93.221999999999994</c:v>
                </c:pt>
                <c:pt idx="821">
                  <c:v>93.238</c:v>
                </c:pt>
                <c:pt idx="822">
                  <c:v>93.284000000000006</c:v>
                </c:pt>
                <c:pt idx="823">
                  <c:v>93.278000000000006</c:v>
                </c:pt>
                <c:pt idx="824">
                  <c:v>93.293000000000006</c:v>
                </c:pt>
                <c:pt idx="825">
                  <c:v>93.331000000000003</c:v>
                </c:pt>
                <c:pt idx="826">
                  <c:v>93.325999999999993</c:v>
                </c:pt>
                <c:pt idx="827">
                  <c:v>93.335999999999999</c:v>
                </c:pt>
                <c:pt idx="828">
                  <c:v>93.382000000000005</c:v>
                </c:pt>
                <c:pt idx="829">
                  <c:v>93.367999999999995</c:v>
                </c:pt>
                <c:pt idx="830">
                  <c:v>93.385999999999996</c:v>
                </c:pt>
                <c:pt idx="831">
                  <c:v>93.421000000000006</c:v>
                </c:pt>
                <c:pt idx="832">
                  <c:v>93.436000000000007</c:v>
                </c:pt>
                <c:pt idx="833">
                  <c:v>93.44</c:v>
                </c:pt>
                <c:pt idx="834">
                  <c:v>93.462000000000003</c:v>
                </c:pt>
                <c:pt idx="835">
                  <c:v>93.491</c:v>
                </c:pt>
                <c:pt idx="836">
                  <c:v>93.498999999999995</c:v>
                </c:pt>
                <c:pt idx="837">
                  <c:v>93.504999999999995</c:v>
                </c:pt>
                <c:pt idx="838">
                  <c:v>93.540999999999997</c:v>
                </c:pt>
                <c:pt idx="839">
                  <c:v>93.537999999999997</c:v>
                </c:pt>
                <c:pt idx="840">
                  <c:v>93.55</c:v>
                </c:pt>
                <c:pt idx="841">
                  <c:v>93.602000000000004</c:v>
                </c:pt>
                <c:pt idx="842">
                  <c:v>93.58</c:v>
                </c:pt>
                <c:pt idx="843">
                  <c:v>93.605000000000004</c:v>
                </c:pt>
                <c:pt idx="844">
                  <c:v>93.658000000000001</c:v>
                </c:pt>
                <c:pt idx="845">
                  <c:v>93.637</c:v>
                </c:pt>
                <c:pt idx="846">
                  <c:v>93.643000000000001</c:v>
                </c:pt>
                <c:pt idx="847">
                  <c:v>93.69</c:v>
                </c:pt>
                <c:pt idx="848">
                  <c:v>93.677000000000007</c:v>
                </c:pt>
                <c:pt idx="849">
                  <c:v>93.697999999999993</c:v>
                </c:pt>
                <c:pt idx="850">
                  <c:v>93.728999999999999</c:v>
                </c:pt>
                <c:pt idx="851">
                  <c:v>93.727999999999994</c:v>
                </c:pt>
                <c:pt idx="852">
                  <c:v>93.734999999999999</c:v>
                </c:pt>
                <c:pt idx="853">
                  <c:v>93.783000000000001</c:v>
                </c:pt>
                <c:pt idx="854">
                  <c:v>93.781999999999996</c:v>
                </c:pt>
                <c:pt idx="855">
                  <c:v>93.736999999999995</c:v>
                </c:pt>
                <c:pt idx="856">
                  <c:v>93.805000000000007</c:v>
                </c:pt>
                <c:pt idx="857">
                  <c:v>93.87</c:v>
                </c:pt>
                <c:pt idx="858">
                  <c:v>93.825999999999993</c:v>
                </c:pt>
                <c:pt idx="859">
                  <c:v>93.844999999999999</c:v>
                </c:pt>
                <c:pt idx="860">
                  <c:v>93.853999999999999</c:v>
                </c:pt>
                <c:pt idx="861">
                  <c:v>93.872</c:v>
                </c:pt>
                <c:pt idx="862">
                  <c:v>93.858999999999995</c:v>
                </c:pt>
                <c:pt idx="863">
                  <c:v>93.873999999999995</c:v>
                </c:pt>
                <c:pt idx="864">
                  <c:v>93.905000000000001</c:v>
                </c:pt>
                <c:pt idx="865">
                  <c:v>93.903000000000006</c:v>
                </c:pt>
                <c:pt idx="866">
                  <c:v>93.945999999999998</c:v>
                </c:pt>
                <c:pt idx="867">
                  <c:v>93.947000000000003</c:v>
                </c:pt>
                <c:pt idx="868">
                  <c:v>93.94</c:v>
                </c:pt>
                <c:pt idx="869">
                  <c:v>93.978999999999999</c:v>
                </c:pt>
                <c:pt idx="870">
                  <c:v>93.971000000000004</c:v>
                </c:pt>
                <c:pt idx="871">
                  <c:v>93.983999999999995</c:v>
                </c:pt>
                <c:pt idx="872">
                  <c:v>94.012</c:v>
                </c:pt>
                <c:pt idx="873">
                  <c:v>94.016000000000005</c:v>
                </c:pt>
                <c:pt idx="874">
                  <c:v>94.001999999999995</c:v>
                </c:pt>
                <c:pt idx="875">
                  <c:v>94.046000000000006</c:v>
                </c:pt>
                <c:pt idx="876">
                  <c:v>94.055999999999997</c:v>
                </c:pt>
                <c:pt idx="877">
                  <c:v>94.05</c:v>
                </c:pt>
                <c:pt idx="878">
                  <c:v>94.072000000000003</c:v>
                </c:pt>
                <c:pt idx="879">
                  <c:v>94.088999999999999</c:v>
                </c:pt>
                <c:pt idx="880">
                  <c:v>94.085999999999999</c:v>
                </c:pt>
                <c:pt idx="881">
                  <c:v>94.113</c:v>
                </c:pt>
                <c:pt idx="882">
                  <c:v>94.131</c:v>
                </c:pt>
                <c:pt idx="883">
                  <c:v>94.106999999999999</c:v>
                </c:pt>
                <c:pt idx="884">
                  <c:v>94.141999999999996</c:v>
                </c:pt>
                <c:pt idx="885">
                  <c:v>94.159000000000006</c:v>
                </c:pt>
                <c:pt idx="886">
                  <c:v>94.162000000000006</c:v>
                </c:pt>
                <c:pt idx="887">
                  <c:v>94.179000000000002</c:v>
                </c:pt>
                <c:pt idx="888">
                  <c:v>94.195999999999998</c:v>
                </c:pt>
                <c:pt idx="889">
                  <c:v>94.192999999999998</c:v>
                </c:pt>
                <c:pt idx="890">
                  <c:v>94.212999999999994</c:v>
                </c:pt>
                <c:pt idx="891">
                  <c:v>94.221000000000004</c:v>
                </c:pt>
                <c:pt idx="892">
                  <c:v>94.23</c:v>
                </c:pt>
                <c:pt idx="893">
                  <c:v>94.233999999999995</c:v>
                </c:pt>
                <c:pt idx="894">
                  <c:v>94.242999999999995</c:v>
                </c:pt>
                <c:pt idx="895">
                  <c:v>94.266999999999996</c:v>
                </c:pt>
                <c:pt idx="896">
                  <c:v>94.257999999999996</c:v>
                </c:pt>
                <c:pt idx="897">
                  <c:v>94.266999999999996</c:v>
                </c:pt>
                <c:pt idx="898">
                  <c:v>94.298000000000002</c:v>
                </c:pt>
                <c:pt idx="899">
                  <c:v>94.305999999999997</c:v>
                </c:pt>
                <c:pt idx="900">
                  <c:v>94.296999999999997</c:v>
                </c:pt>
                <c:pt idx="901">
                  <c:v>94.337000000000003</c:v>
                </c:pt>
                <c:pt idx="902">
                  <c:v>94.338999999999999</c:v>
                </c:pt>
                <c:pt idx="903">
                  <c:v>94.332999999999998</c:v>
                </c:pt>
                <c:pt idx="904">
                  <c:v>94.355000000000004</c:v>
                </c:pt>
                <c:pt idx="905">
                  <c:v>94.355999999999995</c:v>
                </c:pt>
                <c:pt idx="906">
                  <c:v>94.358999999999995</c:v>
                </c:pt>
                <c:pt idx="907">
                  <c:v>94.382999999999996</c:v>
                </c:pt>
                <c:pt idx="908">
                  <c:v>94.391999999999996</c:v>
                </c:pt>
                <c:pt idx="909">
                  <c:v>94.388999999999996</c:v>
                </c:pt>
                <c:pt idx="910">
                  <c:v>94.427999999999997</c:v>
                </c:pt>
                <c:pt idx="911">
                  <c:v>94.436999999999998</c:v>
                </c:pt>
                <c:pt idx="912">
                  <c:v>94.414000000000001</c:v>
                </c:pt>
                <c:pt idx="913">
                  <c:v>94.451999999999998</c:v>
                </c:pt>
                <c:pt idx="914">
                  <c:v>94.456000000000003</c:v>
                </c:pt>
                <c:pt idx="915">
                  <c:v>94.436000000000007</c:v>
                </c:pt>
                <c:pt idx="916">
                  <c:v>94.468999999999994</c:v>
                </c:pt>
                <c:pt idx="917">
                  <c:v>94.480999999999995</c:v>
                </c:pt>
                <c:pt idx="918">
                  <c:v>94.477999999999994</c:v>
                </c:pt>
                <c:pt idx="919">
                  <c:v>94.481999999999999</c:v>
                </c:pt>
                <c:pt idx="920">
                  <c:v>94.509</c:v>
                </c:pt>
                <c:pt idx="921">
                  <c:v>94.507000000000005</c:v>
                </c:pt>
                <c:pt idx="922">
                  <c:v>94.521000000000001</c:v>
                </c:pt>
                <c:pt idx="923">
                  <c:v>94.534999999999997</c:v>
                </c:pt>
                <c:pt idx="924">
                  <c:v>94.531999999999996</c:v>
                </c:pt>
                <c:pt idx="925">
                  <c:v>94.525999999999996</c:v>
                </c:pt>
                <c:pt idx="926">
                  <c:v>94.549000000000007</c:v>
                </c:pt>
                <c:pt idx="927">
                  <c:v>94.569000000000003</c:v>
                </c:pt>
                <c:pt idx="928">
                  <c:v>94.554000000000002</c:v>
                </c:pt>
                <c:pt idx="929">
                  <c:v>94.587000000000003</c:v>
                </c:pt>
                <c:pt idx="930">
                  <c:v>94.596000000000004</c:v>
                </c:pt>
                <c:pt idx="931">
                  <c:v>94.576999999999998</c:v>
                </c:pt>
                <c:pt idx="932">
                  <c:v>94.608999999999995</c:v>
                </c:pt>
                <c:pt idx="933">
                  <c:v>94.616</c:v>
                </c:pt>
                <c:pt idx="934">
                  <c:v>94.611999999999995</c:v>
                </c:pt>
                <c:pt idx="935">
                  <c:v>94.632999999999996</c:v>
                </c:pt>
                <c:pt idx="936">
                  <c:v>94.652000000000001</c:v>
                </c:pt>
                <c:pt idx="937">
                  <c:v>94.631</c:v>
                </c:pt>
                <c:pt idx="938">
                  <c:v>94.638999999999996</c:v>
                </c:pt>
                <c:pt idx="939">
                  <c:v>94.674999999999997</c:v>
                </c:pt>
                <c:pt idx="940">
                  <c:v>94.656999999999996</c:v>
                </c:pt>
                <c:pt idx="941">
                  <c:v>94.674999999999997</c:v>
                </c:pt>
                <c:pt idx="942">
                  <c:v>94.691000000000003</c:v>
                </c:pt>
                <c:pt idx="943">
                  <c:v>94.677000000000007</c:v>
                </c:pt>
                <c:pt idx="944">
                  <c:v>94.688000000000002</c:v>
                </c:pt>
                <c:pt idx="945">
                  <c:v>94.703000000000003</c:v>
                </c:pt>
                <c:pt idx="946">
                  <c:v>94.727999999999994</c:v>
                </c:pt>
                <c:pt idx="947">
                  <c:v>94.716999999999999</c:v>
                </c:pt>
                <c:pt idx="948">
                  <c:v>94.734999999999999</c:v>
                </c:pt>
                <c:pt idx="949">
                  <c:v>94.722999999999999</c:v>
                </c:pt>
                <c:pt idx="950">
                  <c:v>94.741</c:v>
                </c:pt>
                <c:pt idx="951">
                  <c:v>94.766000000000005</c:v>
                </c:pt>
                <c:pt idx="952">
                  <c:v>94.751000000000005</c:v>
                </c:pt>
                <c:pt idx="953">
                  <c:v>94.757999999999996</c:v>
                </c:pt>
                <c:pt idx="954">
                  <c:v>94.769000000000005</c:v>
                </c:pt>
                <c:pt idx="955">
                  <c:v>94.775999999999996</c:v>
                </c:pt>
                <c:pt idx="956">
                  <c:v>94.783000000000001</c:v>
                </c:pt>
                <c:pt idx="957">
                  <c:v>94.786000000000001</c:v>
                </c:pt>
                <c:pt idx="958">
                  <c:v>94.805999999999997</c:v>
                </c:pt>
                <c:pt idx="959">
                  <c:v>94.799000000000007</c:v>
                </c:pt>
                <c:pt idx="960">
                  <c:v>94.802999999999997</c:v>
                </c:pt>
                <c:pt idx="961">
                  <c:v>94.834000000000003</c:v>
                </c:pt>
                <c:pt idx="962">
                  <c:v>94.82</c:v>
                </c:pt>
                <c:pt idx="963">
                  <c:v>94.837000000000003</c:v>
                </c:pt>
                <c:pt idx="964">
                  <c:v>94.86</c:v>
                </c:pt>
                <c:pt idx="965">
                  <c:v>94.831000000000003</c:v>
                </c:pt>
                <c:pt idx="966">
                  <c:v>94.846999999999994</c:v>
                </c:pt>
                <c:pt idx="967">
                  <c:v>94.858000000000004</c:v>
                </c:pt>
                <c:pt idx="968">
                  <c:v>94.849000000000004</c:v>
                </c:pt>
                <c:pt idx="969">
                  <c:v>94.867999999999995</c:v>
                </c:pt>
                <c:pt idx="970">
                  <c:v>94.896000000000001</c:v>
                </c:pt>
                <c:pt idx="971">
                  <c:v>94.873000000000005</c:v>
                </c:pt>
                <c:pt idx="972">
                  <c:v>94.887</c:v>
                </c:pt>
                <c:pt idx="973">
                  <c:v>94.915000000000006</c:v>
                </c:pt>
                <c:pt idx="974">
                  <c:v>94.900999999999996</c:v>
                </c:pt>
                <c:pt idx="975">
                  <c:v>94.902000000000001</c:v>
                </c:pt>
                <c:pt idx="976">
                  <c:v>94.915000000000006</c:v>
                </c:pt>
                <c:pt idx="977">
                  <c:v>94.93</c:v>
                </c:pt>
                <c:pt idx="978">
                  <c:v>94.923000000000002</c:v>
                </c:pt>
                <c:pt idx="979">
                  <c:v>94.947000000000003</c:v>
                </c:pt>
                <c:pt idx="980">
                  <c:v>94.951999999999998</c:v>
                </c:pt>
                <c:pt idx="981">
                  <c:v>94.947000000000003</c:v>
                </c:pt>
                <c:pt idx="982">
                  <c:v>94.957999999999998</c:v>
                </c:pt>
                <c:pt idx="983">
                  <c:v>94.968000000000004</c:v>
                </c:pt>
                <c:pt idx="984">
                  <c:v>94.971999999999994</c:v>
                </c:pt>
                <c:pt idx="985">
                  <c:v>94.975999999999999</c:v>
                </c:pt>
                <c:pt idx="986">
                  <c:v>94.989000000000004</c:v>
                </c:pt>
                <c:pt idx="987">
                  <c:v>94.995000000000005</c:v>
                </c:pt>
                <c:pt idx="988">
                  <c:v>94.983000000000004</c:v>
                </c:pt>
                <c:pt idx="989">
                  <c:v>95.018000000000001</c:v>
                </c:pt>
                <c:pt idx="990">
                  <c:v>95.013000000000005</c:v>
                </c:pt>
                <c:pt idx="991">
                  <c:v>94.992000000000004</c:v>
                </c:pt>
                <c:pt idx="992">
                  <c:v>95.034000000000006</c:v>
                </c:pt>
                <c:pt idx="993">
                  <c:v>95.025999999999996</c:v>
                </c:pt>
                <c:pt idx="994">
                  <c:v>95.016000000000005</c:v>
                </c:pt>
                <c:pt idx="995">
                  <c:v>95.034000000000006</c:v>
                </c:pt>
                <c:pt idx="996">
                  <c:v>95.03</c:v>
                </c:pt>
                <c:pt idx="997">
                  <c:v>95.049000000000007</c:v>
                </c:pt>
                <c:pt idx="998">
                  <c:v>95.055000000000007</c:v>
                </c:pt>
                <c:pt idx="999">
                  <c:v>95.055000000000007</c:v>
                </c:pt>
                <c:pt idx="1000">
                  <c:v>95.069000000000003</c:v>
                </c:pt>
                <c:pt idx="1001">
                  <c:v>95.045000000000002</c:v>
                </c:pt>
                <c:pt idx="1002">
                  <c:v>95.085999999999999</c:v>
                </c:pt>
                <c:pt idx="1003">
                  <c:v>95.084000000000003</c:v>
                </c:pt>
                <c:pt idx="1004">
                  <c:v>95.058999999999997</c:v>
                </c:pt>
                <c:pt idx="1005">
                  <c:v>95.105000000000004</c:v>
                </c:pt>
                <c:pt idx="1006">
                  <c:v>95.093000000000004</c:v>
                </c:pt>
                <c:pt idx="1007">
                  <c:v>95.087000000000003</c:v>
                </c:pt>
                <c:pt idx="1008">
                  <c:v>95.123000000000005</c:v>
                </c:pt>
                <c:pt idx="1009">
                  <c:v>95.114000000000004</c:v>
                </c:pt>
                <c:pt idx="1010">
                  <c:v>95.102000000000004</c:v>
                </c:pt>
                <c:pt idx="1011">
                  <c:v>95.129000000000005</c:v>
                </c:pt>
                <c:pt idx="1012">
                  <c:v>95.135000000000005</c:v>
                </c:pt>
                <c:pt idx="1013">
                  <c:v>95.137</c:v>
                </c:pt>
                <c:pt idx="1014">
                  <c:v>95.144000000000005</c:v>
                </c:pt>
                <c:pt idx="1015">
                  <c:v>95.159000000000006</c:v>
                </c:pt>
                <c:pt idx="1016">
                  <c:v>95.138000000000005</c:v>
                </c:pt>
                <c:pt idx="1017">
                  <c:v>95.164000000000001</c:v>
                </c:pt>
                <c:pt idx="1018">
                  <c:v>95.182000000000002</c:v>
                </c:pt>
                <c:pt idx="1019">
                  <c:v>95.156999999999996</c:v>
                </c:pt>
                <c:pt idx="1020">
                  <c:v>95.174999999999997</c:v>
                </c:pt>
                <c:pt idx="1021">
                  <c:v>95.191000000000003</c:v>
                </c:pt>
                <c:pt idx="1022">
                  <c:v>95.173000000000002</c:v>
                </c:pt>
                <c:pt idx="1023">
                  <c:v>95.174999999999997</c:v>
                </c:pt>
                <c:pt idx="1024">
                  <c:v>95.207999999999998</c:v>
                </c:pt>
                <c:pt idx="1025">
                  <c:v>95.19</c:v>
                </c:pt>
                <c:pt idx="1026">
                  <c:v>95.19</c:v>
                </c:pt>
                <c:pt idx="1027">
                  <c:v>95.218999999999994</c:v>
                </c:pt>
                <c:pt idx="1028">
                  <c:v>95.200999999999993</c:v>
                </c:pt>
                <c:pt idx="1029">
                  <c:v>95.207999999999998</c:v>
                </c:pt>
                <c:pt idx="1030">
                  <c:v>95.230999999999995</c:v>
                </c:pt>
                <c:pt idx="1031">
                  <c:v>95.228999999999999</c:v>
                </c:pt>
                <c:pt idx="1032">
                  <c:v>95.221000000000004</c:v>
                </c:pt>
                <c:pt idx="1033">
                  <c:v>95.233999999999995</c:v>
                </c:pt>
                <c:pt idx="1034">
                  <c:v>95.247</c:v>
                </c:pt>
                <c:pt idx="1035">
                  <c:v>95.236000000000004</c:v>
                </c:pt>
                <c:pt idx="1036">
                  <c:v>95.245000000000005</c:v>
                </c:pt>
                <c:pt idx="1037">
                  <c:v>95.253</c:v>
                </c:pt>
                <c:pt idx="1038">
                  <c:v>95.253</c:v>
                </c:pt>
                <c:pt idx="1039">
                  <c:v>95.262</c:v>
                </c:pt>
                <c:pt idx="1040">
                  <c:v>95.275000000000006</c:v>
                </c:pt>
                <c:pt idx="1041">
                  <c:v>95.263000000000005</c:v>
                </c:pt>
                <c:pt idx="1042">
                  <c:v>95.275000000000006</c:v>
                </c:pt>
                <c:pt idx="1043">
                  <c:v>95.313000000000002</c:v>
                </c:pt>
                <c:pt idx="1044">
                  <c:v>95.281000000000006</c:v>
                </c:pt>
                <c:pt idx="1045">
                  <c:v>95.293000000000006</c:v>
                </c:pt>
                <c:pt idx="1046">
                  <c:v>95.301000000000002</c:v>
                </c:pt>
                <c:pt idx="1047">
                  <c:v>95.313999999999993</c:v>
                </c:pt>
                <c:pt idx="1048">
                  <c:v>95.316999999999993</c:v>
                </c:pt>
                <c:pt idx="1049">
                  <c:v>95.320999999999998</c:v>
                </c:pt>
                <c:pt idx="1050">
                  <c:v>95.328000000000003</c:v>
                </c:pt>
                <c:pt idx="1051">
                  <c:v>95.316999999999993</c:v>
                </c:pt>
                <c:pt idx="1052">
                  <c:v>95.337000000000003</c:v>
                </c:pt>
                <c:pt idx="1053">
                  <c:v>95.331000000000003</c:v>
                </c:pt>
                <c:pt idx="1054">
                  <c:v>95.328999999999994</c:v>
                </c:pt>
                <c:pt idx="1055">
                  <c:v>95.349000000000004</c:v>
                </c:pt>
                <c:pt idx="1056">
                  <c:v>95.350999999999999</c:v>
                </c:pt>
                <c:pt idx="1057">
                  <c:v>95.337999999999994</c:v>
                </c:pt>
                <c:pt idx="1058">
                  <c:v>95.355000000000004</c:v>
                </c:pt>
                <c:pt idx="1059">
                  <c:v>95.376999999999995</c:v>
                </c:pt>
                <c:pt idx="1060">
                  <c:v>95.353999999999999</c:v>
                </c:pt>
                <c:pt idx="1061">
                  <c:v>95.338999999999999</c:v>
                </c:pt>
                <c:pt idx="1062">
                  <c:v>95.373999999999995</c:v>
                </c:pt>
                <c:pt idx="1063">
                  <c:v>95.369</c:v>
                </c:pt>
                <c:pt idx="1064">
                  <c:v>95.35</c:v>
                </c:pt>
                <c:pt idx="1065">
                  <c:v>95.391999999999996</c:v>
                </c:pt>
                <c:pt idx="1066">
                  <c:v>95.391000000000005</c:v>
                </c:pt>
                <c:pt idx="1067">
                  <c:v>95.364999999999995</c:v>
                </c:pt>
                <c:pt idx="1068">
                  <c:v>95.403000000000006</c:v>
                </c:pt>
                <c:pt idx="1069">
                  <c:v>95.391000000000005</c:v>
                </c:pt>
                <c:pt idx="1070">
                  <c:v>95.397000000000006</c:v>
                </c:pt>
                <c:pt idx="1071">
                  <c:v>95.412999999999997</c:v>
                </c:pt>
                <c:pt idx="1072">
                  <c:v>95.421000000000006</c:v>
                </c:pt>
                <c:pt idx="1073">
                  <c:v>95.400999999999996</c:v>
                </c:pt>
                <c:pt idx="1074">
                  <c:v>95.427999999999997</c:v>
                </c:pt>
                <c:pt idx="1075">
                  <c:v>95.441000000000003</c:v>
                </c:pt>
                <c:pt idx="1076">
                  <c:v>95.412000000000006</c:v>
                </c:pt>
                <c:pt idx="1077">
                  <c:v>95.44</c:v>
                </c:pt>
                <c:pt idx="1078">
                  <c:v>95.453999999999994</c:v>
                </c:pt>
                <c:pt idx="1079">
                  <c:v>95.424000000000007</c:v>
                </c:pt>
                <c:pt idx="1080">
                  <c:v>95.436000000000007</c:v>
                </c:pt>
                <c:pt idx="1081">
                  <c:v>95.468999999999994</c:v>
                </c:pt>
                <c:pt idx="1082">
                  <c:v>95.435000000000002</c:v>
                </c:pt>
                <c:pt idx="1083">
                  <c:v>95.441999999999993</c:v>
                </c:pt>
                <c:pt idx="1084">
                  <c:v>95.483999999999995</c:v>
                </c:pt>
                <c:pt idx="1085">
                  <c:v>95.456000000000003</c:v>
                </c:pt>
                <c:pt idx="1086">
                  <c:v>95.456000000000003</c:v>
                </c:pt>
                <c:pt idx="1087">
                  <c:v>95.484999999999999</c:v>
                </c:pt>
                <c:pt idx="1088">
                  <c:v>95.488</c:v>
                </c:pt>
                <c:pt idx="1089">
                  <c:v>95.468999999999994</c:v>
                </c:pt>
                <c:pt idx="1090">
                  <c:v>95.481999999999999</c:v>
                </c:pt>
                <c:pt idx="1091">
                  <c:v>95.492999999999995</c:v>
                </c:pt>
                <c:pt idx="1092">
                  <c:v>95.477000000000004</c:v>
                </c:pt>
                <c:pt idx="1093">
                  <c:v>95.48</c:v>
                </c:pt>
                <c:pt idx="1094">
                  <c:v>95.525000000000006</c:v>
                </c:pt>
                <c:pt idx="1095">
                  <c:v>95.492999999999995</c:v>
                </c:pt>
                <c:pt idx="1096">
                  <c:v>95.48</c:v>
                </c:pt>
                <c:pt idx="1097">
                  <c:v>95.527000000000001</c:v>
                </c:pt>
                <c:pt idx="1098">
                  <c:v>95.492000000000004</c:v>
                </c:pt>
                <c:pt idx="1099">
                  <c:v>95.495999999999995</c:v>
                </c:pt>
                <c:pt idx="1100">
                  <c:v>95.551000000000002</c:v>
                </c:pt>
                <c:pt idx="1101">
                  <c:v>95.503</c:v>
                </c:pt>
                <c:pt idx="1102">
                  <c:v>95.509</c:v>
                </c:pt>
                <c:pt idx="1103">
                  <c:v>95.557000000000002</c:v>
                </c:pt>
                <c:pt idx="1104">
                  <c:v>95.524000000000001</c:v>
                </c:pt>
                <c:pt idx="1105">
                  <c:v>95.534000000000006</c:v>
                </c:pt>
                <c:pt idx="1106">
                  <c:v>95.552999999999997</c:v>
                </c:pt>
                <c:pt idx="1107">
                  <c:v>95.545000000000002</c:v>
                </c:pt>
                <c:pt idx="1108">
                  <c:v>95.531999999999996</c:v>
                </c:pt>
                <c:pt idx="1109">
                  <c:v>95.56</c:v>
                </c:pt>
                <c:pt idx="1110">
                  <c:v>95.55</c:v>
                </c:pt>
                <c:pt idx="1111">
                  <c:v>95.566999999999993</c:v>
                </c:pt>
                <c:pt idx="1112">
                  <c:v>95.561000000000007</c:v>
                </c:pt>
                <c:pt idx="1113">
                  <c:v>95.558999999999997</c:v>
                </c:pt>
                <c:pt idx="1114">
                  <c:v>95.578000000000003</c:v>
                </c:pt>
                <c:pt idx="1115">
                  <c:v>95.576999999999998</c:v>
                </c:pt>
                <c:pt idx="1116">
                  <c:v>95.572999999999993</c:v>
                </c:pt>
                <c:pt idx="1117">
                  <c:v>95.578999999999994</c:v>
                </c:pt>
                <c:pt idx="1118">
                  <c:v>95.578999999999994</c:v>
                </c:pt>
                <c:pt idx="1119">
                  <c:v>95.602000000000004</c:v>
                </c:pt>
                <c:pt idx="1120">
                  <c:v>95.588999999999999</c:v>
                </c:pt>
                <c:pt idx="1121">
                  <c:v>95.587000000000003</c:v>
                </c:pt>
                <c:pt idx="1122">
                  <c:v>95.608000000000004</c:v>
                </c:pt>
                <c:pt idx="1123">
                  <c:v>95.585999999999999</c:v>
                </c:pt>
                <c:pt idx="1124">
                  <c:v>95.581999999999994</c:v>
                </c:pt>
                <c:pt idx="1125">
                  <c:v>95.623999999999995</c:v>
                </c:pt>
                <c:pt idx="1126">
                  <c:v>95.596000000000004</c:v>
                </c:pt>
                <c:pt idx="1127">
                  <c:v>95.599000000000004</c:v>
                </c:pt>
                <c:pt idx="1128">
                  <c:v>95.634</c:v>
                </c:pt>
                <c:pt idx="1129">
                  <c:v>95.608000000000004</c:v>
                </c:pt>
                <c:pt idx="1130">
                  <c:v>95.605999999999995</c:v>
                </c:pt>
                <c:pt idx="1131">
                  <c:v>95.620999999999995</c:v>
                </c:pt>
                <c:pt idx="1132">
                  <c:v>95.641000000000005</c:v>
                </c:pt>
                <c:pt idx="1133">
                  <c:v>95.619</c:v>
                </c:pt>
                <c:pt idx="1134">
                  <c:v>95.629000000000005</c:v>
                </c:pt>
                <c:pt idx="1135">
                  <c:v>95.653999999999996</c:v>
                </c:pt>
                <c:pt idx="1136">
                  <c:v>95.63</c:v>
                </c:pt>
                <c:pt idx="1137">
                  <c:v>95.647999999999996</c:v>
                </c:pt>
                <c:pt idx="1138">
                  <c:v>95.656000000000006</c:v>
                </c:pt>
                <c:pt idx="1139">
                  <c:v>95.635999999999996</c:v>
                </c:pt>
                <c:pt idx="1140">
                  <c:v>95.644999999999996</c:v>
                </c:pt>
                <c:pt idx="1141">
                  <c:v>95.667000000000002</c:v>
                </c:pt>
                <c:pt idx="1142">
                  <c:v>95.637</c:v>
                </c:pt>
                <c:pt idx="1143">
                  <c:v>95.659000000000006</c:v>
                </c:pt>
                <c:pt idx="1144">
                  <c:v>95.674999999999997</c:v>
                </c:pt>
                <c:pt idx="1145">
                  <c:v>95.656000000000006</c:v>
                </c:pt>
                <c:pt idx="1146">
                  <c:v>95.659000000000006</c:v>
                </c:pt>
                <c:pt idx="1147">
                  <c:v>95.676000000000002</c:v>
                </c:pt>
                <c:pt idx="1148">
                  <c:v>95.688000000000002</c:v>
                </c:pt>
                <c:pt idx="1149">
                  <c:v>95.671000000000006</c:v>
                </c:pt>
                <c:pt idx="1150">
                  <c:v>95.679000000000002</c:v>
                </c:pt>
                <c:pt idx="1151">
                  <c:v>95.688999999999993</c:v>
                </c:pt>
                <c:pt idx="1152">
                  <c:v>95.683999999999997</c:v>
                </c:pt>
                <c:pt idx="1153">
                  <c:v>95.691999999999993</c:v>
                </c:pt>
                <c:pt idx="1154">
                  <c:v>95.692999999999998</c:v>
                </c:pt>
                <c:pt idx="1155">
                  <c:v>95.671000000000006</c:v>
                </c:pt>
                <c:pt idx="1156">
                  <c:v>95.698999999999998</c:v>
                </c:pt>
                <c:pt idx="1157">
                  <c:v>95.715999999999994</c:v>
                </c:pt>
                <c:pt idx="1158">
                  <c:v>95.697999999999993</c:v>
                </c:pt>
                <c:pt idx="1159">
                  <c:v>95.686999999999998</c:v>
                </c:pt>
                <c:pt idx="1160">
                  <c:v>95.733000000000004</c:v>
                </c:pt>
                <c:pt idx="1161">
                  <c:v>95.7</c:v>
                </c:pt>
                <c:pt idx="1162">
                  <c:v>95.68</c:v>
                </c:pt>
                <c:pt idx="1163">
                  <c:v>95.745000000000005</c:v>
                </c:pt>
                <c:pt idx="1164">
                  <c:v>95.715000000000003</c:v>
                </c:pt>
                <c:pt idx="1165">
                  <c:v>95.703999999999994</c:v>
                </c:pt>
                <c:pt idx="1166">
                  <c:v>95.742000000000004</c:v>
                </c:pt>
                <c:pt idx="1167">
                  <c:v>95.724999999999994</c:v>
                </c:pt>
                <c:pt idx="1168">
                  <c:v>95.718000000000004</c:v>
                </c:pt>
                <c:pt idx="1169">
                  <c:v>95.745000000000005</c:v>
                </c:pt>
                <c:pt idx="1170">
                  <c:v>95.742000000000004</c:v>
                </c:pt>
                <c:pt idx="1171">
                  <c:v>95.728999999999999</c:v>
                </c:pt>
                <c:pt idx="1172">
                  <c:v>95.74</c:v>
                </c:pt>
                <c:pt idx="1173">
                  <c:v>95.760999999999996</c:v>
                </c:pt>
                <c:pt idx="1174">
                  <c:v>95.733999999999995</c:v>
                </c:pt>
                <c:pt idx="1175">
                  <c:v>95.742999999999995</c:v>
                </c:pt>
                <c:pt idx="1176">
                  <c:v>95.777000000000001</c:v>
                </c:pt>
                <c:pt idx="1177">
                  <c:v>95.742000000000004</c:v>
                </c:pt>
                <c:pt idx="1178">
                  <c:v>95.74</c:v>
                </c:pt>
                <c:pt idx="1179">
                  <c:v>95.763999999999996</c:v>
                </c:pt>
                <c:pt idx="1180">
                  <c:v>95.727999999999994</c:v>
                </c:pt>
                <c:pt idx="1181">
                  <c:v>95.769000000000005</c:v>
                </c:pt>
                <c:pt idx="1182">
                  <c:v>95.781000000000006</c:v>
                </c:pt>
                <c:pt idx="1183">
                  <c:v>95.771000000000001</c:v>
                </c:pt>
                <c:pt idx="1184">
                  <c:v>95.778999999999996</c:v>
                </c:pt>
                <c:pt idx="1185">
                  <c:v>95.793999999999997</c:v>
                </c:pt>
                <c:pt idx="1186">
                  <c:v>95.77</c:v>
                </c:pt>
                <c:pt idx="1187">
                  <c:v>95.775000000000006</c:v>
                </c:pt>
                <c:pt idx="1188">
                  <c:v>95.801000000000002</c:v>
                </c:pt>
                <c:pt idx="1189">
                  <c:v>95.792000000000002</c:v>
                </c:pt>
                <c:pt idx="1190">
                  <c:v>95.777000000000001</c:v>
                </c:pt>
                <c:pt idx="1191">
                  <c:v>95.778000000000006</c:v>
                </c:pt>
                <c:pt idx="1192">
                  <c:v>95.79</c:v>
                </c:pt>
                <c:pt idx="1193">
                  <c:v>95.790999999999997</c:v>
                </c:pt>
                <c:pt idx="1194">
                  <c:v>95.778000000000006</c:v>
                </c:pt>
                <c:pt idx="1195">
                  <c:v>95.789000000000001</c:v>
                </c:pt>
                <c:pt idx="1196">
                  <c:v>95.796000000000006</c:v>
                </c:pt>
                <c:pt idx="1197">
                  <c:v>95.804000000000002</c:v>
                </c:pt>
                <c:pt idx="1198">
                  <c:v>95.805999999999997</c:v>
                </c:pt>
                <c:pt idx="1199">
                  <c:v>95.79</c:v>
                </c:pt>
                <c:pt idx="1200">
                  <c:v>95.786000000000001</c:v>
                </c:pt>
                <c:pt idx="1201">
                  <c:v>95.831999999999994</c:v>
                </c:pt>
                <c:pt idx="1202">
                  <c:v>95.81</c:v>
                </c:pt>
                <c:pt idx="1203">
                  <c:v>95.796000000000006</c:v>
                </c:pt>
                <c:pt idx="1204">
                  <c:v>95.819000000000003</c:v>
                </c:pt>
                <c:pt idx="1205">
                  <c:v>95.82</c:v>
                </c:pt>
                <c:pt idx="1206">
                  <c:v>95.82</c:v>
                </c:pt>
                <c:pt idx="1207">
                  <c:v>95.822999999999993</c:v>
                </c:pt>
                <c:pt idx="1208">
                  <c:v>95.825000000000003</c:v>
                </c:pt>
                <c:pt idx="1209">
                  <c:v>95.831999999999994</c:v>
                </c:pt>
                <c:pt idx="1210">
                  <c:v>95.849000000000004</c:v>
                </c:pt>
                <c:pt idx="1211">
                  <c:v>95.846000000000004</c:v>
                </c:pt>
                <c:pt idx="1212">
                  <c:v>95.831999999999994</c:v>
                </c:pt>
                <c:pt idx="1213">
                  <c:v>95.832999999999998</c:v>
                </c:pt>
                <c:pt idx="1214">
                  <c:v>95.837999999999994</c:v>
                </c:pt>
                <c:pt idx="1215">
                  <c:v>95.837999999999994</c:v>
                </c:pt>
                <c:pt idx="1216">
                  <c:v>95.844999999999999</c:v>
                </c:pt>
                <c:pt idx="1217">
                  <c:v>95.856999999999999</c:v>
                </c:pt>
                <c:pt idx="1218">
                  <c:v>95.825000000000003</c:v>
                </c:pt>
                <c:pt idx="1219">
                  <c:v>95.852000000000004</c:v>
                </c:pt>
                <c:pt idx="1220">
                  <c:v>95.863</c:v>
                </c:pt>
                <c:pt idx="1221">
                  <c:v>95.841999999999999</c:v>
                </c:pt>
                <c:pt idx="1222">
                  <c:v>95.846999999999994</c:v>
                </c:pt>
                <c:pt idx="1223">
                  <c:v>95.867999999999995</c:v>
                </c:pt>
                <c:pt idx="1224">
                  <c:v>95.837999999999994</c:v>
                </c:pt>
                <c:pt idx="1225">
                  <c:v>95.846000000000004</c:v>
                </c:pt>
                <c:pt idx="1226">
                  <c:v>95.870999999999995</c:v>
                </c:pt>
                <c:pt idx="1227">
                  <c:v>95.852999999999994</c:v>
                </c:pt>
                <c:pt idx="1228">
                  <c:v>95.850999999999999</c:v>
                </c:pt>
                <c:pt idx="1229">
                  <c:v>95.866</c:v>
                </c:pt>
                <c:pt idx="1230">
                  <c:v>95.866</c:v>
                </c:pt>
                <c:pt idx="1231">
                  <c:v>95.870999999999995</c:v>
                </c:pt>
                <c:pt idx="1232">
                  <c:v>95.856999999999999</c:v>
                </c:pt>
                <c:pt idx="1233">
                  <c:v>95.876000000000005</c:v>
                </c:pt>
                <c:pt idx="1234">
                  <c:v>95.876000000000005</c:v>
                </c:pt>
                <c:pt idx="1235">
                  <c:v>95.876999999999995</c:v>
                </c:pt>
                <c:pt idx="1236">
                  <c:v>95.884</c:v>
                </c:pt>
                <c:pt idx="1237">
                  <c:v>95.87</c:v>
                </c:pt>
                <c:pt idx="1238">
                  <c:v>95.879000000000005</c:v>
                </c:pt>
                <c:pt idx="1239">
                  <c:v>95.891999999999996</c:v>
                </c:pt>
                <c:pt idx="1240">
                  <c:v>95.878</c:v>
                </c:pt>
                <c:pt idx="1241">
                  <c:v>95.887</c:v>
                </c:pt>
                <c:pt idx="1242">
                  <c:v>95.905000000000001</c:v>
                </c:pt>
                <c:pt idx="1243">
                  <c:v>95.89</c:v>
                </c:pt>
                <c:pt idx="1244">
                  <c:v>95.894000000000005</c:v>
                </c:pt>
                <c:pt idx="1245">
                  <c:v>95.914000000000001</c:v>
                </c:pt>
                <c:pt idx="1246">
                  <c:v>95.894999999999996</c:v>
                </c:pt>
                <c:pt idx="1247">
                  <c:v>95.891999999999996</c:v>
                </c:pt>
                <c:pt idx="1248">
                  <c:v>95.92</c:v>
                </c:pt>
                <c:pt idx="1249">
                  <c:v>95.899000000000001</c:v>
                </c:pt>
                <c:pt idx="1250">
                  <c:v>95.9</c:v>
                </c:pt>
                <c:pt idx="1251">
                  <c:v>95.915000000000006</c:v>
                </c:pt>
                <c:pt idx="1252">
                  <c:v>95.926000000000002</c:v>
                </c:pt>
                <c:pt idx="1253">
                  <c:v>95.900999999999996</c:v>
                </c:pt>
                <c:pt idx="1254">
                  <c:v>95.903999999999996</c:v>
                </c:pt>
                <c:pt idx="1255">
                  <c:v>95.933999999999997</c:v>
                </c:pt>
                <c:pt idx="1256">
                  <c:v>95.897000000000006</c:v>
                </c:pt>
                <c:pt idx="1257">
                  <c:v>95.906000000000006</c:v>
                </c:pt>
                <c:pt idx="1258">
                  <c:v>95.93</c:v>
                </c:pt>
                <c:pt idx="1259">
                  <c:v>95.921999999999997</c:v>
                </c:pt>
                <c:pt idx="1260">
                  <c:v>95.888999999999996</c:v>
                </c:pt>
                <c:pt idx="1261">
                  <c:v>95.947000000000003</c:v>
                </c:pt>
                <c:pt idx="1262">
                  <c:v>95.924999999999997</c:v>
                </c:pt>
                <c:pt idx="1263">
                  <c:v>95.903000000000006</c:v>
                </c:pt>
                <c:pt idx="1264">
                  <c:v>95.941000000000003</c:v>
                </c:pt>
                <c:pt idx="1265">
                  <c:v>95.92</c:v>
                </c:pt>
                <c:pt idx="1266">
                  <c:v>95.917000000000002</c:v>
                </c:pt>
                <c:pt idx="1267">
                  <c:v>95.933000000000007</c:v>
                </c:pt>
                <c:pt idx="1268">
                  <c:v>95.947999999999993</c:v>
                </c:pt>
                <c:pt idx="1269">
                  <c:v>95.930999999999997</c:v>
                </c:pt>
                <c:pt idx="1270">
                  <c:v>95.942999999999998</c:v>
                </c:pt>
                <c:pt idx="1271">
                  <c:v>95.953999999999994</c:v>
                </c:pt>
                <c:pt idx="1272">
                  <c:v>95.926000000000002</c:v>
                </c:pt>
                <c:pt idx="1273">
                  <c:v>95.953000000000003</c:v>
                </c:pt>
                <c:pt idx="1274">
                  <c:v>95.963999999999999</c:v>
                </c:pt>
                <c:pt idx="1275">
                  <c:v>95.945999999999998</c:v>
                </c:pt>
                <c:pt idx="1276">
                  <c:v>95.953000000000003</c:v>
                </c:pt>
                <c:pt idx="1277">
                  <c:v>95.965999999999994</c:v>
                </c:pt>
                <c:pt idx="1278">
                  <c:v>95.945999999999998</c:v>
                </c:pt>
                <c:pt idx="1279">
                  <c:v>95.953999999999994</c:v>
                </c:pt>
                <c:pt idx="1280">
                  <c:v>95.947000000000003</c:v>
                </c:pt>
                <c:pt idx="1281">
                  <c:v>95.959000000000003</c:v>
                </c:pt>
                <c:pt idx="1282">
                  <c:v>95.962999999999994</c:v>
                </c:pt>
                <c:pt idx="1283">
                  <c:v>95.962000000000003</c:v>
                </c:pt>
                <c:pt idx="1284">
                  <c:v>95.971000000000004</c:v>
                </c:pt>
                <c:pt idx="1285">
                  <c:v>95.974000000000004</c:v>
                </c:pt>
                <c:pt idx="1286">
                  <c:v>95.971999999999994</c:v>
                </c:pt>
                <c:pt idx="1287">
                  <c:v>95.963999999999999</c:v>
                </c:pt>
                <c:pt idx="1288">
                  <c:v>95.96</c:v>
                </c:pt>
                <c:pt idx="1289">
                  <c:v>95.975999999999999</c:v>
                </c:pt>
                <c:pt idx="1290">
                  <c:v>95.972999999999999</c:v>
                </c:pt>
                <c:pt idx="1291">
                  <c:v>95.972999999999999</c:v>
                </c:pt>
                <c:pt idx="1292">
                  <c:v>95.962999999999994</c:v>
                </c:pt>
                <c:pt idx="1293">
                  <c:v>95.988</c:v>
                </c:pt>
                <c:pt idx="1294">
                  <c:v>95.974999999999994</c:v>
                </c:pt>
                <c:pt idx="1295">
                  <c:v>95.981999999999999</c:v>
                </c:pt>
                <c:pt idx="1296">
                  <c:v>96.004999999999995</c:v>
                </c:pt>
                <c:pt idx="1297">
                  <c:v>95.971999999999994</c:v>
                </c:pt>
                <c:pt idx="1298">
                  <c:v>95.992999999999995</c:v>
                </c:pt>
                <c:pt idx="1299">
                  <c:v>95.998000000000005</c:v>
                </c:pt>
                <c:pt idx="1300">
                  <c:v>95.994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6A-2D48-8BC8-B3C3306D3064}"/>
            </c:ext>
          </c:extLst>
        </c:ser>
        <c:ser>
          <c:idx val="3"/>
          <c:order val="3"/>
          <c:tx>
            <c:v>spec - protected Al</c:v>
          </c:tx>
          <c:spPr>
            <a:ln w="34925" cap="rnd">
              <a:solidFill>
                <a:srgbClr val="00B05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00B050"/>
              </a:solidFill>
              <a:ln w="9525">
                <a:solidFill>
                  <a:srgbClr val="00B050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Lsst_VA_1605_Ag_Al!$AU$3:$AU$1303</c:f>
              <c:numCache>
                <c:formatCode>General</c:formatCode>
                <c:ptCount val="1301"/>
                <c:pt idx="0">
                  <c:v>200</c:v>
                </c:pt>
                <c:pt idx="1">
                  <c:v>201</c:v>
                </c:pt>
                <c:pt idx="2">
                  <c:v>202</c:v>
                </c:pt>
                <c:pt idx="3">
                  <c:v>203</c:v>
                </c:pt>
                <c:pt idx="4">
                  <c:v>204</c:v>
                </c:pt>
                <c:pt idx="5">
                  <c:v>205</c:v>
                </c:pt>
                <c:pt idx="6">
                  <c:v>206</c:v>
                </c:pt>
                <c:pt idx="7">
                  <c:v>207</c:v>
                </c:pt>
                <c:pt idx="8">
                  <c:v>208</c:v>
                </c:pt>
                <c:pt idx="9">
                  <c:v>209</c:v>
                </c:pt>
                <c:pt idx="10">
                  <c:v>210</c:v>
                </c:pt>
                <c:pt idx="11">
                  <c:v>211</c:v>
                </c:pt>
                <c:pt idx="12">
                  <c:v>212</c:v>
                </c:pt>
                <c:pt idx="13">
                  <c:v>213</c:v>
                </c:pt>
                <c:pt idx="14">
                  <c:v>214</c:v>
                </c:pt>
                <c:pt idx="15">
                  <c:v>215</c:v>
                </c:pt>
                <c:pt idx="16">
                  <c:v>216</c:v>
                </c:pt>
                <c:pt idx="17">
                  <c:v>217</c:v>
                </c:pt>
                <c:pt idx="18">
                  <c:v>218</c:v>
                </c:pt>
                <c:pt idx="19">
                  <c:v>219</c:v>
                </c:pt>
                <c:pt idx="20">
                  <c:v>220</c:v>
                </c:pt>
                <c:pt idx="21">
                  <c:v>221</c:v>
                </c:pt>
                <c:pt idx="22">
                  <c:v>222</c:v>
                </c:pt>
                <c:pt idx="23">
                  <c:v>223</c:v>
                </c:pt>
                <c:pt idx="24">
                  <c:v>224</c:v>
                </c:pt>
                <c:pt idx="25">
                  <c:v>225</c:v>
                </c:pt>
                <c:pt idx="26">
                  <c:v>226</c:v>
                </c:pt>
                <c:pt idx="27">
                  <c:v>227</c:v>
                </c:pt>
                <c:pt idx="28">
                  <c:v>228</c:v>
                </c:pt>
                <c:pt idx="29">
                  <c:v>229</c:v>
                </c:pt>
                <c:pt idx="30">
                  <c:v>230</c:v>
                </c:pt>
                <c:pt idx="31">
                  <c:v>231</c:v>
                </c:pt>
                <c:pt idx="32">
                  <c:v>232</c:v>
                </c:pt>
                <c:pt idx="33">
                  <c:v>233</c:v>
                </c:pt>
                <c:pt idx="34">
                  <c:v>234</c:v>
                </c:pt>
                <c:pt idx="35">
                  <c:v>235</c:v>
                </c:pt>
                <c:pt idx="36">
                  <c:v>236</c:v>
                </c:pt>
                <c:pt idx="37">
                  <c:v>237</c:v>
                </c:pt>
                <c:pt idx="38">
                  <c:v>238</c:v>
                </c:pt>
                <c:pt idx="39">
                  <c:v>239</c:v>
                </c:pt>
                <c:pt idx="40">
                  <c:v>240</c:v>
                </c:pt>
                <c:pt idx="41">
                  <c:v>241</c:v>
                </c:pt>
                <c:pt idx="42">
                  <c:v>242</c:v>
                </c:pt>
                <c:pt idx="43">
                  <c:v>243</c:v>
                </c:pt>
                <c:pt idx="44">
                  <c:v>244</c:v>
                </c:pt>
                <c:pt idx="45">
                  <c:v>245</c:v>
                </c:pt>
                <c:pt idx="46">
                  <c:v>246</c:v>
                </c:pt>
                <c:pt idx="47">
                  <c:v>247</c:v>
                </c:pt>
                <c:pt idx="48">
                  <c:v>248</c:v>
                </c:pt>
                <c:pt idx="49">
                  <c:v>249</c:v>
                </c:pt>
                <c:pt idx="50">
                  <c:v>250</c:v>
                </c:pt>
                <c:pt idx="51">
                  <c:v>251</c:v>
                </c:pt>
                <c:pt idx="52">
                  <c:v>252</c:v>
                </c:pt>
                <c:pt idx="53">
                  <c:v>253</c:v>
                </c:pt>
                <c:pt idx="54">
                  <c:v>254</c:v>
                </c:pt>
                <c:pt idx="55">
                  <c:v>255</c:v>
                </c:pt>
                <c:pt idx="56">
                  <c:v>256</c:v>
                </c:pt>
                <c:pt idx="57">
                  <c:v>257</c:v>
                </c:pt>
                <c:pt idx="58">
                  <c:v>258</c:v>
                </c:pt>
                <c:pt idx="59">
                  <c:v>259</c:v>
                </c:pt>
                <c:pt idx="60">
                  <c:v>260</c:v>
                </c:pt>
                <c:pt idx="61">
                  <c:v>261</c:v>
                </c:pt>
                <c:pt idx="62">
                  <c:v>262</c:v>
                </c:pt>
                <c:pt idx="63">
                  <c:v>263</c:v>
                </c:pt>
                <c:pt idx="64">
                  <c:v>264</c:v>
                </c:pt>
                <c:pt idx="65">
                  <c:v>265</c:v>
                </c:pt>
                <c:pt idx="66">
                  <c:v>266</c:v>
                </c:pt>
                <c:pt idx="67">
                  <c:v>267</c:v>
                </c:pt>
                <c:pt idx="68">
                  <c:v>268</c:v>
                </c:pt>
                <c:pt idx="69">
                  <c:v>269</c:v>
                </c:pt>
                <c:pt idx="70">
                  <c:v>270</c:v>
                </c:pt>
                <c:pt idx="71">
                  <c:v>271</c:v>
                </c:pt>
                <c:pt idx="72">
                  <c:v>272</c:v>
                </c:pt>
                <c:pt idx="73">
                  <c:v>273</c:v>
                </c:pt>
                <c:pt idx="74">
                  <c:v>274</c:v>
                </c:pt>
                <c:pt idx="75">
                  <c:v>275</c:v>
                </c:pt>
                <c:pt idx="76">
                  <c:v>276</c:v>
                </c:pt>
                <c:pt idx="77">
                  <c:v>277</c:v>
                </c:pt>
                <c:pt idx="78">
                  <c:v>278</c:v>
                </c:pt>
                <c:pt idx="79">
                  <c:v>279</c:v>
                </c:pt>
                <c:pt idx="80">
                  <c:v>280</c:v>
                </c:pt>
                <c:pt idx="81">
                  <c:v>281</c:v>
                </c:pt>
                <c:pt idx="82">
                  <c:v>282</c:v>
                </c:pt>
                <c:pt idx="83">
                  <c:v>283</c:v>
                </c:pt>
                <c:pt idx="84">
                  <c:v>284</c:v>
                </c:pt>
                <c:pt idx="85">
                  <c:v>285</c:v>
                </c:pt>
                <c:pt idx="86">
                  <c:v>286</c:v>
                </c:pt>
                <c:pt idx="87">
                  <c:v>287</c:v>
                </c:pt>
                <c:pt idx="88">
                  <c:v>288</c:v>
                </c:pt>
                <c:pt idx="89">
                  <c:v>289</c:v>
                </c:pt>
                <c:pt idx="90">
                  <c:v>290</c:v>
                </c:pt>
                <c:pt idx="91">
                  <c:v>291</c:v>
                </c:pt>
                <c:pt idx="92">
                  <c:v>292</c:v>
                </c:pt>
                <c:pt idx="93">
                  <c:v>293</c:v>
                </c:pt>
                <c:pt idx="94">
                  <c:v>294</c:v>
                </c:pt>
                <c:pt idx="95">
                  <c:v>295</c:v>
                </c:pt>
                <c:pt idx="96">
                  <c:v>296</c:v>
                </c:pt>
                <c:pt idx="97">
                  <c:v>297</c:v>
                </c:pt>
                <c:pt idx="98">
                  <c:v>298</c:v>
                </c:pt>
                <c:pt idx="99">
                  <c:v>299</c:v>
                </c:pt>
                <c:pt idx="100">
                  <c:v>300</c:v>
                </c:pt>
                <c:pt idx="101">
                  <c:v>301</c:v>
                </c:pt>
                <c:pt idx="102">
                  <c:v>302</c:v>
                </c:pt>
                <c:pt idx="103">
                  <c:v>303</c:v>
                </c:pt>
                <c:pt idx="104">
                  <c:v>304</c:v>
                </c:pt>
                <c:pt idx="105">
                  <c:v>305</c:v>
                </c:pt>
                <c:pt idx="106">
                  <c:v>306</c:v>
                </c:pt>
                <c:pt idx="107">
                  <c:v>307</c:v>
                </c:pt>
                <c:pt idx="108">
                  <c:v>308</c:v>
                </c:pt>
                <c:pt idx="109">
                  <c:v>309</c:v>
                </c:pt>
                <c:pt idx="110">
                  <c:v>310</c:v>
                </c:pt>
                <c:pt idx="111">
                  <c:v>311</c:v>
                </c:pt>
                <c:pt idx="112">
                  <c:v>312</c:v>
                </c:pt>
                <c:pt idx="113">
                  <c:v>313</c:v>
                </c:pt>
                <c:pt idx="114">
                  <c:v>314</c:v>
                </c:pt>
                <c:pt idx="115">
                  <c:v>315</c:v>
                </c:pt>
                <c:pt idx="116">
                  <c:v>316</c:v>
                </c:pt>
                <c:pt idx="117">
                  <c:v>317</c:v>
                </c:pt>
                <c:pt idx="118">
                  <c:v>318</c:v>
                </c:pt>
                <c:pt idx="119">
                  <c:v>319</c:v>
                </c:pt>
                <c:pt idx="120">
                  <c:v>320</c:v>
                </c:pt>
                <c:pt idx="121">
                  <c:v>321</c:v>
                </c:pt>
                <c:pt idx="122">
                  <c:v>322</c:v>
                </c:pt>
                <c:pt idx="123">
                  <c:v>323</c:v>
                </c:pt>
                <c:pt idx="124">
                  <c:v>324</c:v>
                </c:pt>
                <c:pt idx="125">
                  <c:v>325</c:v>
                </c:pt>
                <c:pt idx="126">
                  <c:v>326</c:v>
                </c:pt>
                <c:pt idx="127">
                  <c:v>327</c:v>
                </c:pt>
                <c:pt idx="128">
                  <c:v>328</c:v>
                </c:pt>
                <c:pt idx="129">
                  <c:v>329</c:v>
                </c:pt>
                <c:pt idx="130">
                  <c:v>330</c:v>
                </c:pt>
                <c:pt idx="131">
                  <c:v>331</c:v>
                </c:pt>
                <c:pt idx="132">
                  <c:v>332</c:v>
                </c:pt>
                <c:pt idx="133">
                  <c:v>333</c:v>
                </c:pt>
                <c:pt idx="134">
                  <c:v>334</c:v>
                </c:pt>
                <c:pt idx="135">
                  <c:v>335</c:v>
                </c:pt>
                <c:pt idx="136">
                  <c:v>336</c:v>
                </c:pt>
                <c:pt idx="137">
                  <c:v>337</c:v>
                </c:pt>
                <c:pt idx="138">
                  <c:v>338</c:v>
                </c:pt>
                <c:pt idx="139">
                  <c:v>339</c:v>
                </c:pt>
                <c:pt idx="140">
                  <c:v>340</c:v>
                </c:pt>
                <c:pt idx="141">
                  <c:v>341</c:v>
                </c:pt>
                <c:pt idx="142">
                  <c:v>342</c:v>
                </c:pt>
                <c:pt idx="143">
                  <c:v>343</c:v>
                </c:pt>
                <c:pt idx="144">
                  <c:v>344</c:v>
                </c:pt>
                <c:pt idx="145">
                  <c:v>345</c:v>
                </c:pt>
                <c:pt idx="146">
                  <c:v>346</c:v>
                </c:pt>
                <c:pt idx="147">
                  <c:v>347</c:v>
                </c:pt>
                <c:pt idx="148">
                  <c:v>348</c:v>
                </c:pt>
                <c:pt idx="149">
                  <c:v>349</c:v>
                </c:pt>
                <c:pt idx="150">
                  <c:v>350</c:v>
                </c:pt>
                <c:pt idx="151">
                  <c:v>351</c:v>
                </c:pt>
                <c:pt idx="152">
                  <c:v>352</c:v>
                </c:pt>
                <c:pt idx="153">
                  <c:v>353</c:v>
                </c:pt>
                <c:pt idx="154">
                  <c:v>354</c:v>
                </c:pt>
                <c:pt idx="155">
                  <c:v>355</c:v>
                </c:pt>
                <c:pt idx="156">
                  <c:v>356</c:v>
                </c:pt>
                <c:pt idx="157">
                  <c:v>357</c:v>
                </c:pt>
                <c:pt idx="158">
                  <c:v>358</c:v>
                </c:pt>
                <c:pt idx="159">
                  <c:v>359</c:v>
                </c:pt>
                <c:pt idx="160">
                  <c:v>360</c:v>
                </c:pt>
                <c:pt idx="161">
                  <c:v>361</c:v>
                </c:pt>
                <c:pt idx="162">
                  <c:v>362</c:v>
                </c:pt>
                <c:pt idx="163">
                  <c:v>363</c:v>
                </c:pt>
                <c:pt idx="164">
                  <c:v>364</c:v>
                </c:pt>
                <c:pt idx="165">
                  <c:v>365</c:v>
                </c:pt>
                <c:pt idx="166">
                  <c:v>366</c:v>
                </c:pt>
                <c:pt idx="167">
                  <c:v>367</c:v>
                </c:pt>
                <c:pt idx="168">
                  <c:v>368</c:v>
                </c:pt>
                <c:pt idx="169">
                  <c:v>369</c:v>
                </c:pt>
                <c:pt idx="170">
                  <c:v>370</c:v>
                </c:pt>
                <c:pt idx="171">
                  <c:v>371</c:v>
                </c:pt>
                <c:pt idx="172">
                  <c:v>372</c:v>
                </c:pt>
                <c:pt idx="173">
                  <c:v>373</c:v>
                </c:pt>
                <c:pt idx="174">
                  <c:v>374</c:v>
                </c:pt>
                <c:pt idx="175">
                  <c:v>375</c:v>
                </c:pt>
                <c:pt idx="176">
                  <c:v>376</c:v>
                </c:pt>
                <c:pt idx="177">
                  <c:v>377</c:v>
                </c:pt>
                <c:pt idx="178">
                  <c:v>378</c:v>
                </c:pt>
                <c:pt idx="179">
                  <c:v>379</c:v>
                </c:pt>
                <c:pt idx="180">
                  <c:v>380</c:v>
                </c:pt>
                <c:pt idx="181">
                  <c:v>381</c:v>
                </c:pt>
                <c:pt idx="182">
                  <c:v>382</c:v>
                </c:pt>
                <c:pt idx="183">
                  <c:v>383</c:v>
                </c:pt>
                <c:pt idx="184">
                  <c:v>384</c:v>
                </c:pt>
                <c:pt idx="185">
                  <c:v>385</c:v>
                </c:pt>
                <c:pt idx="186">
                  <c:v>386</c:v>
                </c:pt>
                <c:pt idx="187">
                  <c:v>387</c:v>
                </c:pt>
                <c:pt idx="188">
                  <c:v>388</c:v>
                </c:pt>
                <c:pt idx="189">
                  <c:v>389</c:v>
                </c:pt>
                <c:pt idx="190">
                  <c:v>390</c:v>
                </c:pt>
                <c:pt idx="191">
                  <c:v>391</c:v>
                </c:pt>
                <c:pt idx="192">
                  <c:v>392</c:v>
                </c:pt>
                <c:pt idx="193">
                  <c:v>393</c:v>
                </c:pt>
                <c:pt idx="194">
                  <c:v>394</c:v>
                </c:pt>
                <c:pt idx="195">
                  <c:v>395</c:v>
                </c:pt>
                <c:pt idx="196">
                  <c:v>396</c:v>
                </c:pt>
                <c:pt idx="197">
                  <c:v>397</c:v>
                </c:pt>
                <c:pt idx="198">
                  <c:v>398</c:v>
                </c:pt>
                <c:pt idx="199">
                  <c:v>399</c:v>
                </c:pt>
                <c:pt idx="200">
                  <c:v>400</c:v>
                </c:pt>
                <c:pt idx="201">
                  <c:v>401</c:v>
                </c:pt>
                <c:pt idx="202">
                  <c:v>402</c:v>
                </c:pt>
                <c:pt idx="203">
                  <c:v>403</c:v>
                </c:pt>
                <c:pt idx="204">
                  <c:v>404</c:v>
                </c:pt>
                <c:pt idx="205">
                  <c:v>405</c:v>
                </c:pt>
                <c:pt idx="206">
                  <c:v>406</c:v>
                </c:pt>
                <c:pt idx="207">
                  <c:v>407</c:v>
                </c:pt>
                <c:pt idx="208">
                  <c:v>408</c:v>
                </c:pt>
                <c:pt idx="209">
                  <c:v>409</c:v>
                </c:pt>
                <c:pt idx="210">
                  <c:v>410</c:v>
                </c:pt>
                <c:pt idx="211">
                  <c:v>411</c:v>
                </c:pt>
                <c:pt idx="212">
                  <c:v>412</c:v>
                </c:pt>
                <c:pt idx="213">
                  <c:v>413</c:v>
                </c:pt>
                <c:pt idx="214">
                  <c:v>414</c:v>
                </c:pt>
                <c:pt idx="215">
                  <c:v>415</c:v>
                </c:pt>
                <c:pt idx="216">
                  <c:v>416</c:v>
                </c:pt>
                <c:pt idx="217">
                  <c:v>417</c:v>
                </c:pt>
                <c:pt idx="218">
                  <c:v>418</c:v>
                </c:pt>
                <c:pt idx="219">
                  <c:v>419</c:v>
                </c:pt>
                <c:pt idx="220">
                  <c:v>420</c:v>
                </c:pt>
                <c:pt idx="221">
                  <c:v>421</c:v>
                </c:pt>
                <c:pt idx="222">
                  <c:v>422</c:v>
                </c:pt>
                <c:pt idx="223">
                  <c:v>423</c:v>
                </c:pt>
                <c:pt idx="224">
                  <c:v>424</c:v>
                </c:pt>
                <c:pt idx="225">
                  <c:v>425</c:v>
                </c:pt>
                <c:pt idx="226">
                  <c:v>426</c:v>
                </c:pt>
                <c:pt idx="227">
                  <c:v>427</c:v>
                </c:pt>
                <c:pt idx="228">
                  <c:v>428</c:v>
                </c:pt>
                <c:pt idx="229">
                  <c:v>429</c:v>
                </c:pt>
                <c:pt idx="230">
                  <c:v>430</c:v>
                </c:pt>
                <c:pt idx="231">
                  <c:v>431</c:v>
                </c:pt>
                <c:pt idx="232">
                  <c:v>432</c:v>
                </c:pt>
                <c:pt idx="233">
                  <c:v>433</c:v>
                </c:pt>
                <c:pt idx="234">
                  <c:v>434</c:v>
                </c:pt>
                <c:pt idx="235">
                  <c:v>435</c:v>
                </c:pt>
                <c:pt idx="236">
                  <c:v>436</c:v>
                </c:pt>
                <c:pt idx="237">
                  <c:v>437</c:v>
                </c:pt>
                <c:pt idx="238">
                  <c:v>438</c:v>
                </c:pt>
                <c:pt idx="239">
                  <c:v>439</c:v>
                </c:pt>
                <c:pt idx="240">
                  <c:v>440</c:v>
                </c:pt>
                <c:pt idx="241">
                  <c:v>441</c:v>
                </c:pt>
                <c:pt idx="242">
                  <c:v>442</c:v>
                </c:pt>
                <c:pt idx="243">
                  <c:v>443</c:v>
                </c:pt>
                <c:pt idx="244">
                  <c:v>444</c:v>
                </c:pt>
                <c:pt idx="245">
                  <c:v>445</c:v>
                </c:pt>
                <c:pt idx="246">
                  <c:v>446</c:v>
                </c:pt>
                <c:pt idx="247">
                  <c:v>447</c:v>
                </c:pt>
                <c:pt idx="248">
                  <c:v>448</c:v>
                </c:pt>
                <c:pt idx="249">
                  <c:v>449</c:v>
                </c:pt>
                <c:pt idx="250">
                  <c:v>450</c:v>
                </c:pt>
                <c:pt idx="251">
                  <c:v>451</c:v>
                </c:pt>
                <c:pt idx="252">
                  <c:v>452</c:v>
                </c:pt>
                <c:pt idx="253">
                  <c:v>453</c:v>
                </c:pt>
                <c:pt idx="254">
                  <c:v>454</c:v>
                </c:pt>
                <c:pt idx="255">
                  <c:v>455</c:v>
                </c:pt>
                <c:pt idx="256">
                  <c:v>456</c:v>
                </c:pt>
                <c:pt idx="257">
                  <c:v>457</c:v>
                </c:pt>
                <c:pt idx="258">
                  <c:v>458</c:v>
                </c:pt>
                <c:pt idx="259">
                  <c:v>459</c:v>
                </c:pt>
                <c:pt idx="260">
                  <c:v>460</c:v>
                </c:pt>
                <c:pt idx="261">
                  <c:v>461</c:v>
                </c:pt>
                <c:pt idx="262">
                  <c:v>462</c:v>
                </c:pt>
                <c:pt idx="263">
                  <c:v>463</c:v>
                </c:pt>
                <c:pt idx="264">
                  <c:v>464</c:v>
                </c:pt>
                <c:pt idx="265">
                  <c:v>465</c:v>
                </c:pt>
                <c:pt idx="266">
                  <c:v>466</c:v>
                </c:pt>
                <c:pt idx="267">
                  <c:v>467</c:v>
                </c:pt>
                <c:pt idx="268">
                  <c:v>468</c:v>
                </c:pt>
                <c:pt idx="269">
                  <c:v>469</c:v>
                </c:pt>
                <c:pt idx="270">
                  <c:v>470</c:v>
                </c:pt>
                <c:pt idx="271">
                  <c:v>471</c:v>
                </c:pt>
                <c:pt idx="272">
                  <c:v>472</c:v>
                </c:pt>
                <c:pt idx="273">
                  <c:v>473</c:v>
                </c:pt>
                <c:pt idx="274">
                  <c:v>474</c:v>
                </c:pt>
                <c:pt idx="275">
                  <c:v>475</c:v>
                </c:pt>
                <c:pt idx="276">
                  <c:v>476</c:v>
                </c:pt>
                <c:pt idx="277">
                  <c:v>477</c:v>
                </c:pt>
                <c:pt idx="278">
                  <c:v>478</c:v>
                </c:pt>
                <c:pt idx="279">
                  <c:v>479</c:v>
                </c:pt>
                <c:pt idx="280">
                  <c:v>480</c:v>
                </c:pt>
                <c:pt idx="281">
                  <c:v>481</c:v>
                </c:pt>
                <c:pt idx="282">
                  <c:v>482</c:v>
                </c:pt>
                <c:pt idx="283">
                  <c:v>483</c:v>
                </c:pt>
                <c:pt idx="284">
                  <c:v>484</c:v>
                </c:pt>
                <c:pt idx="285">
                  <c:v>485</c:v>
                </c:pt>
                <c:pt idx="286">
                  <c:v>486</c:v>
                </c:pt>
                <c:pt idx="287">
                  <c:v>487</c:v>
                </c:pt>
                <c:pt idx="288">
                  <c:v>488</c:v>
                </c:pt>
                <c:pt idx="289">
                  <c:v>489</c:v>
                </c:pt>
                <c:pt idx="290">
                  <c:v>490</c:v>
                </c:pt>
                <c:pt idx="291">
                  <c:v>491</c:v>
                </c:pt>
                <c:pt idx="292">
                  <c:v>492</c:v>
                </c:pt>
                <c:pt idx="293">
                  <c:v>493</c:v>
                </c:pt>
                <c:pt idx="294">
                  <c:v>494</c:v>
                </c:pt>
                <c:pt idx="295">
                  <c:v>495</c:v>
                </c:pt>
                <c:pt idx="296">
                  <c:v>496</c:v>
                </c:pt>
                <c:pt idx="297">
                  <c:v>497</c:v>
                </c:pt>
                <c:pt idx="298">
                  <c:v>498</c:v>
                </c:pt>
                <c:pt idx="299">
                  <c:v>499</c:v>
                </c:pt>
                <c:pt idx="300">
                  <c:v>500</c:v>
                </c:pt>
                <c:pt idx="301">
                  <c:v>501</c:v>
                </c:pt>
                <c:pt idx="302">
                  <c:v>502</c:v>
                </c:pt>
                <c:pt idx="303">
                  <c:v>503</c:v>
                </c:pt>
                <c:pt idx="304">
                  <c:v>504</c:v>
                </c:pt>
                <c:pt idx="305">
                  <c:v>505</c:v>
                </c:pt>
                <c:pt idx="306">
                  <c:v>506</c:v>
                </c:pt>
                <c:pt idx="307">
                  <c:v>507</c:v>
                </c:pt>
                <c:pt idx="308">
                  <c:v>508</c:v>
                </c:pt>
                <c:pt idx="309">
                  <c:v>509</c:v>
                </c:pt>
                <c:pt idx="310">
                  <c:v>510</c:v>
                </c:pt>
                <c:pt idx="311">
                  <c:v>511</c:v>
                </c:pt>
                <c:pt idx="312">
                  <c:v>512</c:v>
                </c:pt>
                <c:pt idx="313">
                  <c:v>513</c:v>
                </c:pt>
                <c:pt idx="314">
                  <c:v>514</c:v>
                </c:pt>
                <c:pt idx="315">
                  <c:v>515</c:v>
                </c:pt>
                <c:pt idx="316">
                  <c:v>516</c:v>
                </c:pt>
                <c:pt idx="317">
                  <c:v>517</c:v>
                </c:pt>
                <c:pt idx="318">
                  <c:v>518</c:v>
                </c:pt>
                <c:pt idx="319">
                  <c:v>519</c:v>
                </c:pt>
                <c:pt idx="320">
                  <c:v>520</c:v>
                </c:pt>
                <c:pt idx="321">
                  <c:v>521</c:v>
                </c:pt>
                <c:pt idx="322">
                  <c:v>522</c:v>
                </c:pt>
                <c:pt idx="323">
                  <c:v>523</c:v>
                </c:pt>
                <c:pt idx="324">
                  <c:v>524</c:v>
                </c:pt>
                <c:pt idx="325">
                  <c:v>525</c:v>
                </c:pt>
                <c:pt idx="326">
                  <c:v>526</c:v>
                </c:pt>
                <c:pt idx="327">
                  <c:v>527</c:v>
                </c:pt>
                <c:pt idx="328">
                  <c:v>528</c:v>
                </c:pt>
                <c:pt idx="329">
                  <c:v>529</c:v>
                </c:pt>
                <c:pt idx="330">
                  <c:v>530</c:v>
                </c:pt>
                <c:pt idx="331">
                  <c:v>531</c:v>
                </c:pt>
                <c:pt idx="332">
                  <c:v>532</c:v>
                </c:pt>
                <c:pt idx="333">
                  <c:v>533</c:v>
                </c:pt>
                <c:pt idx="334">
                  <c:v>534</c:v>
                </c:pt>
                <c:pt idx="335">
                  <c:v>535</c:v>
                </c:pt>
                <c:pt idx="336">
                  <c:v>536</c:v>
                </c:pt>
                <c:pt idx="337">
                  <c:v>537</c:v>
                </c:pt>
                <c:pt idx="338">
                  <c:v>538</c:v>
                </c:pt>
                <c:pt idx="339">
                  <c:v>539</c:v>
                </c:pt>
                <c:pt idx="340">
                  <c:v>540</c:v>
                </c:pt>
                <c:pt idx="341">
                  <c:v>541</c:v>
                </c:pt>
                <c:pt idx="342">
                  <c:v>542</c:v>
                </c:pt>
                <c:pt idx="343">
                  <c:v>543</c:v>
                </c:pt>
                <c:pt idx="344">
                  <c:v>544</c:v>
                </c:pt>
                <c:pt idx="345">
                  <c:v>545</c:v>
                </c:pt>
                <c:pt idx="346">
                  <c:v>546</c:v>
                </c:pt>
                <c:pt idx="347">
                  <c:v>547</c:v>
                </c:pt>
                <c:pt idx="348">
                  <c:v>548</c:v>
                </c:pt>
                <c:pt idx="349">
                  <c:v>549</c:v>
                </c:pt>
                <c:pt idx="350">
                  <c:v>550</c:v>
                </c:pt>
                <c:pt idx="351">
                  <c:v>551</c:v>
                </c:pt>
                <c:pt idx="352">
                  <c:v>552</c:v>
                </c:pt>
                <c:pt idx="353">
                  <c:v>553</c:v>
                </c:pt>
                <c:pt idx="354">
                  <c:v>554</c:v>
                </c:pt>
                <c:pt idx="355">
                  <c:v>555</c:v>
                </c:pt>
                <c:pt idx="356">
                  <c:v>556</c:v>
                </c:pt>
                <c:pt idx="357">
                  <c:v>557</c:v>
                </c:pt>
                <c:pt idx="358">
                  <c:v>558</c:v>
                </c:pt>
                <c:pt idx="359">
                  <c:v>559</c:v>
                </c:pt>
                <c:pt idx="360">
                  <c:v>560</c:v>
                </c:pt>
                <c:pt idx="361">
                  <c:v>561</c:v>
                </c:pt>
                <c:pt idx="362">
                  <c:v>562</c:v>
                </c:pt>
                <c:pt idx="363">
                  <c:v>563</c:v>
                </c:pt>
                <c:pt idx="364">
                  <c:v>564</c:v>
                </c:pt>
                <c:pt idx="365">
                  <c:v>565</c:v>
                </c:pt>
                <c:pt idx="366">
                  <c:v>566</c:v>
                </c:pt>
                <c:pt idx="367">
                  <c:v>567</c:v>
                </c:pt>
                <c:pt idx="368">
                  <c:v>568</c:v>
                </c:pt>
                <c:pt idx="369">
                  <c:v>569</c:v>
                </c:pt>
                <c:pt idx="370">
                  <c:v>570</c:v>
                </c:pt>
                <c:pt idx="371">
                  <c:v>571</c:v>
                </c:pt>
                <c:pt idx="372">
                  <c:v>572</c:v>
                </c:pt>
                <c:pt idx="373">
                  <c:v>573</c:v>
                </c:pt>
                <c:pt idx="374">
                  <c:v>574</c:v>
                </c:pt>
                <c:pt idx="375">
                  <c:v>575</c:v>
                </c:pt>
                <c:pt idx="376">
                  <c:v>576</c:v>
                </c:pt>
                <c:pt idx="377">
                  <c:v>577</c:v>
                </c:pt>
                <c:pt idx="378">
                  <c:v>578</c:v>
                </c:pt>
                <c:pt idx="379">
                  <c:v>579</c:v>
                </c:pt>
                <c:pt idx="380">
                  <c:v>580</c:v>
                </c:pt>
                <c:pt idx="381">
                  <c:v>581</c:v>
                </c:pt>
                <c:pt idx="382">
                  <c:v>582</c:v>
                </c:pt>
                <c:pt idx="383">
                  <c:v>583</c:v>
                </c:pt>
                <c:pt idx="384">
                  <c:v>584</c:v>
                </c:pt>
                <c:pt idx="385">
                  <c:v>585</c:v>
                </c:pt>
                <c:pt idx="386">
                  <c:v>586</c:v>
                </c:pt>
                <c:pt idx="387">
                  <c:v>587</c:v>
                </c:pt>
                <c:pt idx="388">
                  <c:v>588</c:v>
                </c:pt>
                <c:pt idx="389">
                  <c:v>589</c:v>
                </c:pt>
                <c:pt idx="390">
                  <c:v>590</c:v>
                </c:pt>
                <c:pt idx="391">
                  <c:v>591</c:v>
                </c:pt>
                <c:pt idx="392">
                  <c:v>592</c:v>
                </c:pt>
                <c:pt idx="393">
                  <c:v>593</c:v>
                </c:pt>
                <c:pt idx="394">
                  <c:v>594</c:v>
                </c:pt>
                <c:pt idx="395">
                  <c:v>595</c:v>
                </c:pt>
                <c:pt idx="396">
                  <c:v>596</c:v>
                </c:pt>
                <c:pt idx="397">
                  <c:v>597</c:v>
                </c:pt>
                <c:pt idx="398">
                  <c:v>598</c:v>
                </c:pt>
                <c:pt idx="399">
                  <c:v>599</c:v>
                </c:pt>
                <c:pt idx="400">
                  <c:v>600</c:v>
                </c:pt>
                <c:pt idx="401">
                  <c:v>601</c:v>
                </c:pt>
                <c:pt idx="402">
                  <c:v>602</c:v>
                </c:pt>
                <c:pt idx="403">
                  <c:v>603</c:v>
                </c:pt>
                <c:pt idx="404">
                  <c:v>604</c:v>
                </c:pt>
                <c:pt idx="405">
                  <c:v>605</c:v>
                </c:pt>
                <c:pt idx="406">
                  <c:v>606</c:v>
                </c:pt>
                <c:pt idx="407">
                  <c:v>607</c:v>
                </c:pt>
                <c:pt idx="408">
                  <c:v>608</c:v>
                </c:pt>
                <c:pt idx="409">
                  <c:v>609</c:v>
                </c:pt>
                <c:pt idx="410">
                  <c:v>610</c:v>
                </c:pt>
                <c:pt idx="411">
                  <c:v>611</c:v>
                </c:pt>
                <c:pt idx="412">
                  <c:v>612</c:v>
                </c:pt>
                <c:pt idx="413">
                  <c:v>613</c:v>
                </c:pt>
                <c:pt idx="414">
                  <c:v>614</c:v>
                </c:pt>
                <c:pt idx="415">
                  <c:v>615</c:v>
                </c:pt>
                <c:pt idx="416">
                  <c:v>616</c:v>
                </c:pt>
                <c:pt idx="417">
                  <c:v>617</c:v>
                </c:pt>
                <c:pt idx="418">
                  <c:v>618</c:v>
                </c:pt>
                <c:pt idx="419">
                  <c:v>619</c:v>
                </c:pt>
                <c:pt idx="420">
                  <c:v>620</c:v>
                </c:pt>
                <c:pt idx="421">
                  <c:v>621</c:v>
                </c:pt>
                <c:pt idx="422">
                  <c:v>622</c:v>
                </c:pt>
                <c:pt idx="423">
                  <c:v>623</c:v>
                </c:pt>
                <c:pt idx="424">
                  <c:v>624</c:v>
                </c:pt>
                <c:pt idx="425">
                  <c:v>625</c:v>
                </c:pt>
                <c:pt idx="426">
                  <c:v>626</c:v>
                </c:pt>
                <c:pt idx="427">
                  <c:v>627</c:v>
                </c:pt>
                <c:pt idx="428">
                  <c:v>628</c:v>
                </c:pt>
                <c:pt idx="429">
                  <c:v>629</c:v>
                </c:pt>
                <c:pt idx="430">
                  <c:v>630</c:v>
                </c:pt>
                <c:pt idx="431">
                  <c:v>631</c:v>
                </c:pt>
                <c:pt idx="432">
                  <c:v>632</c:v>
                </c:pt>
                <c:pt idx="433">
                  <c:v>633</c:v>
                </c:pt>
                <c:pt idx="434">
                  <c:v>634</c:v>
                </c:pt>
                <c:pt idx="435">
                  <c:v>635</c:v>
                </c:pt>
                <c:pt idx="436">
                  <c:v>636</c:v>
                </c:pt>
                <c:pt idx="437">
                  <c:v>637</c:v>
                </c:pt>
                <c:pt idx="438">
                  <c:v>638</c:v>
                </c:pt>
                <c:pt idx="439">
                  <c:v>639</c:v>
                </c:pt>
                <c:pt idx="440">
                  <c:v>640</c:v>
                </c:pt>
                <c:pt idx="441">
                  <c:v>641</c:v>
                </c:pt>
                <c:pt idx="442">
                  <c:v>642</c:v>
                </c:pt>
                <c:pt idx="443">
                  <c:v>643</c:v>
                </c:pt>
                <c:pt idx="444">
                  <c:v>644</c:v>
                </c:pt>
                <c:pt idx="445">
                  <c:v>645</c:v>
                </c:pt>
                <c:pt idx="446">
                  <c:v>646</c:v>
                </c:pt>
                <c:pt idx="447">
                  <c:v>647</c:v>
                </c:pt>
                <c:pt idx="448">
                  <c:v>648</c:v>
                </c:pt>
                <c:pt idx="449">
                  <c:v>649</c:v>
                </c:pt>
                <c:pt idx="450">
                  <c:v>650</c:v>
                </c:pt>
                <c:pt idx="451">
                  <c:v>651</c:v>
                </c:pt>
                <c:pt idx="452">
                  <c:v>652</c:v>
                </c:pt>
                <c:pt idx="453">
                  <c:v>653</c:v>
                </c:pt>
                <c:pt idx="454">
                  <c:v>654</c:v>
                </c:pt>
                <c:pt idx="455">
                  <c:v>655</c:v>
                </c:pt>
                <c:pt idx="456">
                  <c:v>656</c:v>
                </c:pt>
                <c:pt idx="457">
                  <c:v>657</c:v>
                </c:pt>
                <c:pt idx="458">
                  <c:v>658</c:v>
                </c:pt>
                <c:pt idx="459">
                  <c:v>659</c:v>
                </c:pt>
                <c:pt idx="460">
                  <c:v>660</c:v>
                </c:pt>
                <c:pt idx="461">
                  <c:v>661</c:v>
                </c:pt>
                <c:pt idx="462">
                  <c:v>662</c:v>
                </c:pt>
                <c:pt idx="463">
                  <c:v>663</c:v>
                </c:pt>
                <c:pt idx="464">
                  <c:v>664</c:v>
                </c:pt>
                <c:pt idx="465">
                  <c:v>665</c:v>
                </c:pt>
                <c:pt idx="466">
                  <c:v>666</c:v>
                </c:pt>
                <c:pt idx="467">
                  <c:v>667</c:v>
                </c:pt>
                <c:pt idx="468">
                  <c:v>668</c:v>
                </c:pt>
                <c:pt idx="469">
                  <c:v>669</c:v>
                </c:pt>
                <c:pt idx="470">
                  <c:v>670</c:v>
                </c:pt>
                <c:pt idx="471">
                  <c:v>671</c:v>
                </c:pt>
                <c:pt idx="472">
                  <c:v>672</c:v>
                </c:pt>
                <c:pt idx="473">
                  <c:v>673</c:v>
                </c:pt>
                <c:pt idx="474">
                  <c:v>674</c:v>
                </c:pt>
                <c:pt idx="475">
                  <c:v>675</c:v>
                </c:pt>
                <c:pt idx="476">
                  <c:v>676</c:v>
                </c:pt>
                <c:pt idx="477">
                  <c:v>677</c:v>
                </c:pt>
                <c:pt idx="478">
                  <c:v>678</c:v>
                </c:pt>
                <c:pt idx="479">
                  <c:v>679</c:v>
                </c:pt>
                <c:pt idx="480">
                  <c:v>680</c:v>
                </c:pt>
                <c:pt idx="481">
                  <c:v>681</c:v>
                </c:pt>
                <c:pt idx="482">
                  <c:v>682</c:v>
                </c:pt>
                <c:pt idx="483">
                  <c:v>683</c:v>
                </c:pt>
                <c:pt idx="484">
                  <c:v>684</c:v>
                </c:pt>
                <c:pt idx="485">
                  <c:v>685</c:v>
                </c:pt>
                <c:pt idx="486">
                  <c:v>686</c:v>
                </c:pt>
                <c:pt idx="487">
                  <c:v>687</c:v>
                </c:pt>
                <c:pt idx="488">
                  <c:v>688</c:v>
                </c:pt>
                <c:pt idx="489">
                  <c:v>689</c:v>
                </c:pt>
                <c:pt idx="490">
                  <c:v>690</c:v>
                </c:pt>
                <c:pt idx="491">
                  <c:v>691</c:v>
                </c:pt>
                <c:pt idx="492">
                  <c:v>692</c:v>
                </c:pt>
                <c:pt idx="493">
                  <c:v>693</c:v>
                </c:pt>
                <c:pt idx="494">
                  <c:v>694</c:v>
                </c:pt>
                <c:pt idx="495">
                  <c:v>695</c:v>
                </c:pt>
                <c:pt idx="496">
                  <c:v>696</c:v>
                </c:pt>
                <c:pt idx="497">
                  <c:v>697</c:v>
                </c:pt>
                <c:pt idx="498">
                  <c:v>698</c:v>
                </c:pt>
                <c:pt idx="499">
                  <c:v>699</c:v>
                </c:pt>
                <c:pt idx="500">
                  <c:v>700</c:v>
                </c:pt>
                <c:pt idx="501">
                  <c:v>701</c:v>
                </c:pt>
                <c:pt idx="502">
                  <c:v>702</c:v>
                </c:pt>
                <c:pt idx="503">
                  <c:v>703</c:v>
                </c:pt>
                <c:pt idx="504">
                  <c:v>704</c:v>
                </c:pt>
                <c:pt idx="505">
                  <c:v>705</c:v>
                </c:pt>
                <c:pt idx="506">
                  <c:v>706</c:v>
                </c:pt>
                <c:pt idx="507">
                  <c:v>707</c:v>
                </c:pt>
                <c:pt idx="508">
                  <c:v>708</c:v>
                </c:pt>
                <c:pt idx="509">
                  <c:v>709</c:v>
                </c:pt>
                <c:pt idx="510">
                  <c:v>710</c:v>
                </c:pt>
                <c:pt idx="511">
                  <c:v>711</c:v>
                </c:pt>
                <c:pt idx="512">
                  <c:v>712</c:v>
                </c:pt>
                <c:pt idx="513">
                  <c:v>713</c:v>
                </c:pt>
                <c:pt idx="514">
                  <c:v>714</c:v>
                </c:pt>
                <c:pt idx="515">
                  <c:v>715</c:v>
                </c:pt>
                <c:pt idx="516">
                  <c:v>716</c:v>
                </c:pt>
                <c:pt idx="517">
                  <c:v>717</c:v>
                </c:pt>
                <c:pt idx="518">
                  <c:v>718</c:v>
                </c:pt>
                <c:pt idx="519">
                  <c:v>719</c:v>
                </c:pt>
                <c:pt idx="520">
                  <c:v>720</c:v>
                </c:pt>
                <c:pt idx="521">
                  <c:v>721</c:v>
                </c:pt>
                <c:pt idx="522">
                  <c:v>722</c:v>
                </c:pt>
                <c:pt idx="523">
                  <c:v>723</c:v>
                </c:pt>
                <c:pt idx="524">
                  <c:v>724</c:v>
                </c:pt>
                <c:pt idx="525">
                  <c:v>725</c:v>
                </c:pt>
                <c:pt idx="526">
                  <c:v>726</c:v>
                </c:pt>
                <c:pt idx="527">
                  <c:v>727</c:v>
                </c:pt>
                <c:pt idx="528">
                  <c:v>728</c:v>
                </c:pt>
                <c:pt idx="529">
                  <c:v>729</c:v>
                </c:pt>
                <c:pt idx="530">
                  <c:v>730</c:v>
                </c:pt>
                <c:pt idx="531">
                  <c:v>731</c:v>
                </c:pt>
                <c:pt idx="532">
                  <c:v>732</c:v>
                </c:pt>
                <c:pt idx="533">
                  <c:v>733</c:v>
                </c:pt>
                <c:pt idx="534">
                  <c:v>734</c:v>
                </c:pt>
                <c:pt idx="535">
                  <c:v>735</c:v>
                </c:pt>
                <c:pt idx="536">
                  <c:v>736</c:v>
                </c:pt>
                <c:pt idx="537">
                  <c:v>737</c:v>
                </c:pt>
                <c:pt idx="538">
                  <c:v>738</c:v>
                </c:pt>
                <c:pt idx="539">
                  <c:v>739</c:v>
                </c:pt>
                <c:pt idx="540">
                  <c:v>740</c:v>
                </c:pt>
                <c:pt idx="541">
                  <c:v>741</c:v>
                </c:pt>
                <c:pt idx="542">
                  <c:v>742</c:v>
                </c:pt>
                <c:pt idx="543">
                  <c:v>743</c:v>
                </c:pt>
                <c:pt idx="544">
                  <c:v>744</c:v>
                </c:pt>
                <c:pt idx="545">
                  <c:v>745</c:v>
                </c:pt>
                <c:pt idx="546">
                  <c:v>746</c:v>
                </c:pt>
                <c:pt idx="547">
                  <c:v>747</c:v>
                </c:pt>
                <c:pt idx="548">
                  <c:v>748</c:v>
                </c:pt>
                <c:pt idx="549">
                  <c:v>749</c:v>
                </c:pt>
                <c:pt idx="550">
                  <c:v>750</c:v>
                </c:pt>
                <c:pt idx="551">
                  <c:v>751</c:v>
                </c:pt>
                <c:pt idx="552">
                  <c:v>752</c:v>
                </c:pt>
                <c:pt idx="553">
                  <c:v>753</c:v>
                </c:pt>
                <c:pt idx="554">
                  <c:v>754</c:v>
                </c:pt>
                <c:pt idx="555">
                  <c:v>755</c:v>
                </c:pt>
                <c:pt idx="556">
                  <c:v>756</c:v>
                </c:pt>
                <c:pt idx="557">
                  <c:v>757</c:v>
                </c:pt>
                <c:pt idx="558">
                  <c:v>758</c:v>
                </c:pt>
                <c:pt idx="559">
                  <c:v>759</c:v>
                </c:pt>
                <c:pt idx="560">
                  <c:v>760</c:v>
                </c:pt>
                <c:pt idx="561">
                  <c:v>761</c:v>
                </c:pt>
                <c:pt idx="562">
                  <c:v>762</c:v>
                </c:pt>
                <c:pt idx="563">
                  <c:v>763</c:v>
                </c:pt>
                <c:pt idx="564">
                  <c:v>764</c:v>
                </c:pt>
                <c:pt idx="565">
                  <c:v>765</c:v>
                </c:pt>
                <c:pt idx="566">
                  <c:v>766</c:v>
                </c:pt>
                <c:pt idx="567">
                  <c:v>767</c:v>
                </c:pt>
                <c:pt idx="568">
                  <c:v>768</c:v>
                </c:pt>
                <c:pt idx="569">
                  <c:v>769</c:v>
                </c:pt>
                <c:pt idx="570">
                  <c:v>770</c:v>
                </c:pt>
                <c:pt idx="571">
                  <c:v>771</c:v>
                </c:pt>
                <c:pt idx="572">
                  <c:v>772</c:v>
                </c:pt>
                <c:pt idx="573">
                  <c:v>773</c:v>
                </c:pt>
                <c:pt idx="574">
                  <c:v>774</c:v>
                </c:pt>
                <c:pt idx="575">
                  <c:v>775</c:v>
                </c:pt>
                <c:pt idx="576">
                  <c:v>776</c:v>
                </c:pt>
                <c:pt idx="577">
                  <c:v>777</c:v>
                </c:pt>
                <c:pt idx="578">
                  <c:v>778</c:v>
                </c:pt>
                <c:pt idx="579">
                  <c:v>779</c:v>
                </c:pt>
                <c:pt idx="580">
                  <c:v>780</c:v>
                </c:pt>
                <c:pt idx="581">
                  <c:v>781</c:v>
                </c:pt>
                <c:pt idx="582">
                  <c:v>782</c:v>
                </c:pt>
                <c:pt idx="583">
                  <c:v>783</c:v>
                </c:pt>
                <c:pt idx="584">
                  <c:v>784</c:v>
                </c:pt>
                <c:pt idx="585">
                  <c:v>785</c:v>
                </c:pt>
                <c:pt idx="586">
                  <c:v>786</c:v>
                </c:pt>
                <c:pt idx="587">
                  <c:v>787</c:v>
                </c:pt>
                <c:pt idx="588">
                  <c:v>788</c:v>
                </c:pt>
                <c:pt idx="589">
                  <c:v>789</c:v>
                </c:pt>
                <c:pt idx="590">
                  <c:v>790</c:v>
                </c:pt>
                <c:pt idx="591">
                  <c:v>791</c:v>
                </c:pt>
                <c:pt idx="592">
                  <c:v>792</c:v>
                </c:pt>
                <c:pt idx="593">
                  <c:v>793</c:v>
                </c:pt>
                <c:pt idx="594">
                  <c:v>794</c:v>
                </c:pt>
                <c:pt idx="595">
                  <c:v>795</c:v>
                </c:pt>
                <c:pt idx="596">
                  <c:v>796</c:v>
                </c:pt>
                <c:pt idx="597">
                  <c:v>797</c:v>
                </c:pt>
                <c:pt idx="598">
                  <c:v>798</c:v>
                </c:pt>
                <c:pt idx="599">
                  <c:v>799</c:v>
                </c:pt>
                <c:pt idx="600">
                  <c:v>800</c:v>
                </c:pt>
                <c:pt idx="601">
                  <c:v>801</c:v>
                </c:pt>
                <c:pt idx="602">
                  <c:v>802</c:v>
                </c:pt>
                <c:pt idx="603">
                  <c:v>803</c:v>
                </c:pt>
                <c:pt idx="604">
                  <c:v>804</c:v>
                </c:pt>
                <c:pt idx="605">
                  <c:v>805</c:v>
                </c:pt>
                <c:pt idx="606">
                  <c:v>806</c:v>
                </c:pt>
                <c:pt idx="607">
                  <c:v>807</c:v>
                </c:pt>
                <c:pt idx="608">
                  <c:v>808</c:v>
                </c:pt>
                <c:pt idx="609">
                  <c:v>809</c:v>
                </c:pt>
                <c:pt idx="610">
                  <c:v>810</c:v>
                </c:pt>
                <c:pt idx="611">
                  <c:v>811</c:v>
                </c:pt>
                <c:pt idx="612">
                  <c:v>812</c:v>
                </c:pt>
                <c:pt idx="613">
                  <c:v>813</c:v>
                </c:pt>
                <c:pt idx="614">
                  <c:v>814</c:v>
                </c:pt>
                <c:pt idx="615">
                  <c:v>815</c:v>
                </c:pt>
                <c:pt idx="616">
                  <c:v>816</c:v>
                </c:pt>
                <c:pt idx="617">
                  <c:v>817</c:v>
                </c:pt>
                <c:pt idx="618">
                  <c:v>818</c:v>
                </c:pt>
                <c:pt idx="619">
                  <c:v>819</c:v>
                </c:pt>
                <c:pt idx="620">
                  <c:v>820</c:v>
                </c:pt>
                <c:pt idx="621">
                  <c:v>821</c:v>
                </c:pt>
                <c:pt idx="622">
                  <c:v>822</c:v>
                </c:pt>
                <c:pt idx="623">
                  <c:v>823</c:v>
                </c:pt>
                <c:pt idx="624">
                  <c:v>824</c:v>
                </c:pt>
                <c:pt idx="625">
                  <c:v>825</c:v>
                </c:pt>
                <c:pt idx="626">
                  <c:v>826</c:v>
                </c:pt>
                <c:pt idx="627">
                  <c:v>827</c:v>
                </c:pt>
                <c:pt idx="628">
                  <c:v>828</c:v>
                </c:pt>
                <c:pt idx="629">
                  <c:v>829</c:v>
                </c:pt>
                <c:pt idx="630">
                  <c:v>830</c:v>
                </c:pt>
                <c:pt idx="631">
                  <c:v>831</c:v>
                </c:pt>
                <c:pt idx="632">
                  <c:v>832</c:v>
                </c:pt>
                <c:pt idx="633">
                  <c:v>833</c:v>
                </c:pt>
                <c:pt idx="634">
                  <c:v>834</c:v>
                </c:pt>
                <c:pt idx="635">
                  <c:v>835</c:v>
                </c:pt>
                <c:pt idx="636">
                  <c:v>836</c:v>
                </c:pt>
                <c:pt idx="637">
                  <c:v>837</c:v>
                </c:pt>
                <c:pt idx="638">
                  <c:v>838</c:v>
                </c:pt>
                <c:pt idx="639">
                  <c:v>839</c:v>
                </c:pt>
                <c:pt idx="640">
                  <c:v>840</c:v>
                </c:pt>
                <c:pt idx="641">
                  <c:v>841</c:v>
                </c:pt>
                <c:pt idx="642">
                  <c:v>842</c:v>
                </c:pt>
                <c:pt idx="643">
                  <c:v>843</c:v>
                </c:pt>
                <c:pt idx="644">
                  <c:v>844</c:v>
                </c:pt>
                <c:pt idx="645">
                  <c:v>845</c:v>
                </c:pt>
                <c:pt idx="646">
                  <c:v>846</c:v>
                </c:pt>
                <c:pt idx="647">
                  <c:v>847</c:v>
                </c:pt>
                <c:pt idx="648">
                  <c:v>848</c:v>
                </c:pt>
                <c:pt idx="649">
                  <c:v>849</c:v>
                </c:pt>
                <c:pt idx="650">
                  <c:v>850</c:v>
                </c:pt>
                <c:pt idx="651">
                  <c:v>851</c:v>
                </c:pt>
                <c:pt idx="652">
                  <c:v>852</c:v>
                </c:pt>
                <c:pt idx="653">
                  <c:v>853</c:v>
                </c:pt>
                <c:pt idx="654">
                  <c:v>854</c:v>
                </c:pt>
                <c:pt idx="655">
                  <c:v>855</c:v>
                </c:pt>
                <c:pt idx="656">
                  <c:v>856</c:v>
                </c:pt>
                <c:pt idx="657">
                  <c:v>857</c:v>
                </c:pt>
                <c:pt idx="658">
                  <c:v>858</c:v>
                </c:pt>
                <c:pt idx="659">
                  <c:v>859</c:v>
                </c:pt>
                <c:pt idx="660">
                  <c:v>860</c:v>
                </c:pt>
                <c:pt idx="661">
                  <c:v>861</c:v>
                </c:pt>
                <c:pt idx="662">
                  <c:v>862</c:v>
                </c:pt>
                <c:pt idx="663">
                  <c:v>863</c:v>
                </c:pt>
                <c:pt idx="664">
                  <c:v>864</c:v>
                </c:pt>
                <c:pt idx="665">
                  <c:v>865</c:v>
                </c:pt>
                <c:pt idx="666">
                  <c:v>866</c:v>
                </c:pt>
                <c:pt idx="667">
                  <c:v>867</c:v>
                </c:pt>
                <c:pt idx="668">
                  <c:v>868</c:v>
                </c:pt>
                <c:pt idx="669">
                  <c:v>869</c:v>
                </c:pt>
                <c:pt idx="670">
                  <c:v>870</c:v>
                </c:pt>
                <c:pt idx="671">
                  <c:v>871</c:v>
                </c:pt>
                <c:pt idx="672">
                  <c:v>872</c:v>
                </c:pt>
                <c:pt idx="673">
                  <c:v>873</c:v>
                </c:pt>
                <c:pt idx="674">
                  <c:v>874</c:v>
                </c:pt>
                <c:pt idx="675">
                  <c:v>875</c:v>
                </c:pt>
                <c:pt idx="676">
                  <c:v>876</c:v>
                </c:pt>
                <c:pt idx="677">
                  <c:v>877</c:v>
                </c:pt>
                <c:pt idx="678">
                  <c:v>878</c:v>
                </c:pt>
                <c:pt idx="679">
                  <c:v>879</c:v>
                </c:pt>
                <c:pt idx="680">
                  <c:v>880</c:v>
                </c:pt>
                <c:pt idx="681">
                  <c:v>881</c:v>
                </c:pt>
                <c:pt idx="682">
                  <c:v>882</c:v>
                </c:pt>
                <c:pt idx="683">
                  <c:v>883</c:v>
                </c:pt>
                <c:pt idx="684">
                  <c:v>884</c:v>
                </c:pt>
                <c:pt idx="685">
                  <c:v>885</c:v>
                </c:pt>
                <c:pt idx="686">
                  <c:v>886</c:v>
                </c:pt>
                <c:pt idx="687">
                  <c:v>887</c:v>
                </c:pt>
                <c:pt idx="688">
                  <c:v>888</c:v>
                </c:pt>
                <c:pt idx="689">
                  <c:v>889</c:v>
                </c:pt>
                <c:pt idx="690">
                  <c:v>890</c:v>
                </c:pt>
                <c:pt idx="691">
                  <c:v>891</c:v>
                </c:pt>
                <c:pt idx="692">
                  <c:v>892</c:v>
                </c:pt>
                <c:pt idx="693">
                  <c:v>893</c:v>
                </c:pt>
                <c:pt idx="694">
                  <c:v>894</c:v>
                </c:pt>
                <c:pt idx="695">
                  <c:v>895</c:v>
                </c:pt>
                <c:pt idx="696">
                  <c:v>896</c:v>
                </c:pt>
                <c:pt idx="697">
                  <c:v>897</c:v>
                </c:pt>
                <c:pt idx="698">
                  <c:v>898</c:v>
                </c:pt>
                <c:pt idx="699">
                  <c:v>899</c:v>
                </c:pt>
                <c:pt idx="700">
                  <c:v>900</c:v>
                </c:pt>
                <c:pt idx="701">
                  <c:v>901</c:v>
                </c:pt>
                <c:pt idx="702">
                  <c:v>902</c:v>
                </c:pt>
                <c:pt idx="703">
                  <c:v>903</c:v>
                </c:pt>
                <c:pt idx="704">
                  <c:v>904</c:v>
                </c:pt>
                <c:pt idx="705">
                  <c:v>905</c:v>
                </c:pt>
                <c:pt idx="706">
                  <c:v>906</c:v>
                </c:pt>
                <c:pt idx="707">
                  <c:v>907</c:v>
                </c:pt>
                <c:pt idx="708">
                  <c:v>908</c:v>
                </c:pt>
                <c:pt idx="709">
                  <c:v>909</c:v>
                </c:pt>
                <c:pt idx="710">
                  <c:v>910</c:v>
                </c:pt>
                <c:pt idx="711">
                  <c:v>911</c:v>
                </c:pt>
                <c:pt idx="712">
                  <c:v>912</c:v>
                </c:pt>
                <c:pt idx="713">
                  <c:v>913</c:v>
                </c:pt>
                <c:pt idx="714">
                  <c:v>914</c:v>
                </c:pt>
                <c:pt idx="715">
                  <c:v>915</c:v>
                </c:pt>
                <c:pt idx="716">
                  <c:v>916</c:v>
                </c:pt>
                <c:pt idx="717">
                  <c:v>917</c:v>
                </c:pt>
                <c:pt idx="718">
                  <c:v>918</c:v>
                </c:pt>
                <c:pt idx="719">
                  <c:v>919</c:v>
                </c:pt>
                <c:pt idx="720">
                  <c:v>920</c:v>
                </c:pt>
                <c:pt idx="721">
                  <c:v>921</c:v>
                </c:pt>
                <c:pt idx="722">
                  <c:v>922</c:v>
                </c:pt>
                <c:pt idx="723">
                  <c:v>923</c:v>
                </c:pt>
                <c:pt idx="724">
                  <c:v>924</c:v>
                </c:pt>
                <c:pt idx="725">
                  <c:v>925</c:v>
                </c:pt>
                <c:pt idx="726">
                  <c:v>926</c:v>
                </c:pt>
                <c:pt idx="727">
                  <c:v>927</c:v>
                </c:pt>
                <c:pt idx="728">
                  <c:v>928</c:v>
                </c:pt>
                <c:pt idx="729">
                  <c:v>929</c:v>
                </c:pt>
                <c:pt idx="730">
                  <c:v>930</c:v>
                </c:pt>
                <c:pt idx="731">
                  <c:v>931</c:v>
                </c:pt>
                <c:pt idx="732">
                  <c:v>932</c:v>
                </c:pt>
                <c:pt idx="733">
                  <c:v>933</c:v>
                </c:pt>
                <c:pt idx="734">
                  <c:v>934</c:v>
                </c:pt>
                <c:pt idx="735">
                  <c:v>935</c:v>
                </c:pt>
                <c:pt idx="736">
                  <c:v>936</c:v>
                </c:pt>
                <c:pt idx="737">
                  <c:v>937</c:v>
                </c:pt>
                <c:pt idx="738">
                  <c:v>938</c:v>
                </c:pt>
                <c:pt idx="739">
                  <c:v>939</c:v>
                </c:pt>
                <c:pt idx="740">
                  <c:v>940</c:v>
                </c:pt>
                <c:pt idx="741">
                  <c:v>941</c:v>
                </c:pt>
                <c:pt idx="742">
                  <c:v>942</c:v>
                </c:pt>
                <c:pt idx="743">
                  <c:v>943</c:v>
                </c:pt>
                <c:pt idx="744">
                  <c:v>944</c:v>
                </c:pt>
                <c:pt idx="745">
                  <c:v>945</c:v>
                </c:pt>
                <c:pt idx="746">
                  <c:v>946</c:v>
                </c:pt>
                <c:pt idx="747">
                  <c:v>947</c:v>
                </c:pt>
                <c:pt idx="748">
                  <c:v>948</c:v>
                </c:pt>
                <c:pt idx="749">
                  <c:v>949</c:v>
                </c:pt>
                <c:pt idx="750">
                  <c:v>950</c:v>
                </c:pt>
                <c:pt idx="751">
                  <c:v>951</c:v>
                </c:pt>
                <c:pt idx="752">
                  <c:v>952</c:v>
                </c:pt>
                <c:pt idx="753">
                  <c:v>953</c:v>
                </c:pt>
                <c:pt idx="754">
                  <c:v>954</c:v>
                </c:pt>
                <c:pt idx="755">
                  <c:v>955</c:v>
                </c:pt>
                <c:pt idx="756">
                  <c:v>956</c:v>
                </c:pt>
                <c:pt idx="757">
                  <c:v>957</c:v>
                </c:pt>
                <c:pt idx="758">
                  <c:v>958</c:v>
                </c:pt>
                <c:pt idx="759">
                  <c:v>959</c:v>
                </c:pt>
                <c:pt idx="760">
                  <c:v>960</c:v>
                </c:pt>
                <c:pt idx="761">
                  <c:v>961</c:v>
                </c:pt>
                <c:pt idx="762">
                  <c:v>962</c:v>
                </c:pt>
                <c:pt idx="763">
                  <c:v>963</c:v>
                </c:pt>
                <c:pt idx="764">
                  <c:v>964</c:v>
                </c:pt>
                <c:pt idx="765">
                  <c:v>965</c:v>
                </c:pt>
                <c:pt idx="766">
                  <c:v>966</c:v>
                </c:pt>
                <c:pt idx="767">
                  <c:v>967</c:v>
                </c:pt>
                <c:pt idx="768">
                  <c:v>968</c:v>
                </c:pt>
                <c:pt idx="769">
                  <c:v>969</c:v>
                </c:pt>
                <c:pt idx="770">
                  <c:v>970</c:v>
                </c:pt>
                <c:pt idx="771">
                  <c:v>971</c:v>
                </c:pt>
                <c:pt idx="772">
                  <c:v>972</c:v>
                </c:pt>
                <c:pt idx="773">
                  <c:v>973</c:v>
                </c:pt>
                <c:pt idx="774">
                  <c:v>974</c:v>
                </c:pt>
                <c:pt idx="775">
                  <c:v>975</c:v>
                </c:pt>
                <c:pt idx="776">
                  <c:v>976</c:v>
                </c:pt>
                <c:pt idx="777">
                  <c:v>977</c:v>
                </c:pt>
                <c:pt idx="778">
                  <c:v>978</c:v>
                </c:pt>
                <c:pt idx="779">
                  <c:v>979</c:v>
                </c:pt>
                <c:pt idx="780">
                  <c:v>980</c:v>
                </c:pt>
                <c:pt idx="781">
                  <c:v>981</c:v>
                </c:pt>
                <c:pt idx="782">
                  <c:v>982</c:v>
                </c:pt>
                <c:pt idx="783">
                  <c:v>983</c:v>
                </c:pt>
                <c:pt idx="784">
                  <c:v>984</c:v>
                </c:pt>
                <c:pt idx="785">
                  <c:v>985</c:v>
                </c:pt>
                <c:pt idx="786">
                  <c:v>986</c:v>
                </c:pt>
                <c:pt idx="787">
                  <c:v>987</c:v>
                </c:pt>
                <c:pt idx="788">
                  <c:v>988</c:v>
                </c:pt>
                <c:pt idx="789">
                  <c:v>989</c:v>
                </c:pt>
                <c:pt idx="790">
                  <c:v>990</c:v>
                </c:pt>
                <c:pt idx="791">
                  <c:v>991</c:v>
                </c:pt>
                <c:pt idx="792">
                  <c:v>992</c:v>
                </c:pt>
                <c:pt idx="793">
                  <c:v>993</c:v>
                </c:pt>
                <c:pt idx="794">
                  <c:v>994</c:v>
                </c:pt>
                <c:pt idx="795">
                  <c:v>995</c:v>
                </c:pt>
                <c:pt idx="796">
                  <c:v>996</c:v>
                </c:pt>
                <c:pt idx="797">
                  <c:v>997</c:v>
                </c:pt>
                <c:pt idx="798">
                  <c:v>998</c:v>
                </c:pt>
                <c:pt idx="799">
                  <c:v>999</c:v>
                </c:pt>
                <c:pt idx="800">
                  <c:v>1000</c:v>
                </c:pt>
                <c:pt idx="801">
                  <c:v>1001</c:v>
                </c:pt>
                <c:pt idx="802">
                  <c:v>1002</c:v>
                </c:pt>
                <c:pt idx="803">
                  <c:v>1003</c:v>
                </c:pt>
                <c:pt idx="804">
                  <c:v>1004</c:v>
                </c:pt>
                <c:pt idx="805">
                  <c:v>1005</c:v>
                </c:pt>
                <c:pt idx="806">
                  <c:v>1006</c:v>
                </c:pt>
                <c:pt idx="807">
                  <c:v>1007</c:v>
                </c:pt>
                <c:pt idx="808">
                  <c:v>1008</c:v>
                </c:pt>
                <c:pt idx="809">
                  <c:v>1009</c:v>
                </c:pt>
                <c:pt idx="810">
                  <c:v>1010</c:v>
                </c:pt>
                <c:pt idx="811">
                  <c:v>1011</c:v>
                </c:pt>
                <c:pt idx="812">
                  <c:v>1012</c:v>
                </c:pt>
                <c:pt idx="813">
                  <c:v>1013</c:v>
                </c:pt>
                <c:pt idx="814">
                  <c:v>1014</c:v>
                </c:pt>
                <c:pt idx="815">
                  <c:v>1015</c:v>
                </c:pt>
                <c:pt idx="816">
                  <c:v>1016</c:v>
                </c:pt>
                <c:pt idx="817">
                  <c:v>1017</c:v>
                </c:pt>
                <c:pt idx="818">
                  <c:v>1018</c:v>
                </c:pt>
                <c:pt idx="819">
                  <c:v>1019</c:v>
                </c:pt>
                <c:pt idx="820">
                  <c:v>1020</c:v>
                </c:pt>
                <c:pt idx="821">
                  <c:v>1021</c:v>
                </c:pt>
                <c:pt idx="822">
                  <c:v>1022</c:v>
                </c:pt>
                <c:pt idx="823">
                  <c:v>1023</c:v>
                </c:pt>
                <c:pt idx="824">
                  <c:v>1024</c:v>
                </c:pt>
                <c:pt idx="825">
                  <c:v>1025</c:v>
                </c:pt>
                <c:pt idx="826">
                  <c:v>1026</c:v>
                </c:pt>
                <c:pt idx="827">
                  <c:v>1027</c:v>
                </c:pt>
                <c:pt idx="828">
                  <c:v>1028</c:v>
                </c:pt>
                <c:pt idx="829">
                  <c:v>1029</c:v>
                </c:pt>
                <c:pt idx="830">
                  <c:v>1030</c:v>
                </c:pt>
                <c:pt idx="831">
                  <c:v>1031</c:v>
                </c:pt>
                <c:pt idx="832">
                  <c:v>1032</c:v>
                </c:pt>
                <c:pt idx="833">
                  <c:v>1033</c:v>
                </c:pt>
                <c:pt idx="834">
                  <c:v>1034</c:v>
                </c:pt>
                <c:pt idx="835">
                  <c:v>1035</c:v>
                </c:pt>
                <c:pt idx="836">
                  <c:v>1036</c:v>
                </c:pt>
                <c:pt idx="837">
                  <c:v>1037</c:v>
                </c:pt>
                <c:pt idx="838">
                  <c:v>1038</c:v>
                </c:pt>
                <c:pt idx="839">
                  <c:v>1039</c:v>
                </c:pt>
                <c:pt idx="840">
                  <c:v>1040</c:v>
                </c:pt>
                <c:pt idx="841">
                  <c:v>1041</c:v>
                </c:pt>
                <c:pt idx="842">
                  <c:v>1042</c:v>
                </c:pt>
                <c:pt idx="843">
                  <c:v>1043</c:v>
                </c:pt>
                <c:pt idx="844">
                  <c:v>1044</c:v>
                </c:pt>
                <c:pt idx="845">
                  <c:v>1045</c:v>
                </c:pt>
                <c:pt idx="846">
                  <c:v>1046</c:v>
                </c:pt>
                <c:pt idx="847">
                  <c:v>1047</c:v>
                </c:pt>
                <c:pt idx="848">
                  <c:v>1048</c:v>
                </c:pt>
                <c:pt idx="849">
                  <c:v>1049</c:v>
                </c:pt>
                <c:pt idx="850">
                  <c:v>1050</c:v>
                </c:pt>
                <c:pt idx="851">
                  <c:v>1051</c:v>
                </c:pt>
                <c:pt idx="852">
                  <c:v>1052</c:v>
                </c:pt>
                <c:pt idx="853">
                  <c:v>1053</c:v>
                </c:pt>
                <c:pt idx="854">
                  <c:v>1054</c:v>
                </c:pt>
                <c:pt idx="855">
                  <c:v>1055</c:v>
                </c:pt>
                <c:pt idx="856">
                  <c:v>1056</c:v>
                </c:pt>
                <c:pt idx="857">
                  <c:v>1057</c:v>
                </c:pt>
                <c:pt idx="858">
                  <c:v>1058</c:v>
                </c:pt>
                <c:pt idx="859">
                  <c:v>1059</c:v>
                </c:pt>
                <c:pt idx="860">
                  <c:v>1060</c:v>
                </c:pt>
                <c:pt idx="861">
                  <c:v>1061</c:v>
                </c:pt>
                <c:pt idx="862">
                  <c:v>1062</c:v>
                </c:pt>
                <c:pt idx="863">
                  <c:v>1063</c:v>
                </c:pt>
                <c:pt idx="864">
                  <c:v>1064</c:v>
                </c:pt>
                <c:pt idx="865">
                  <c:v>1065</c:v>
                </c:pt>
                <c:pt idx="866">
                  <c:v>1066</c:v>
                </c:pt>
                <c:pt idx="867">
                  <c:v>1067</c:v>
                </c:pt>
                <c:pt idx="868">
                  <c:v>1068</c:v>
                </c:pt>
                <c:pt idx="869">
                  <c:v>1069</c:v>
                </c:pt>
                <c:pt idx="870">
                  <c:v>1070</c:v>
                </c:pt>
                <c:pt idx="871">
                  <c:v>1071</c:v>
                </c:pt>
                <c:pt idx="872">
                  <c:v>1072</c:v>
                </c:pt>
                <c:pt idx="873">
                  <c:v>1073</c:v>
                </c:pt>
                <c:pt idx="874">
                  <c:v>1074</c:v>
                </c:pt>
                <c:pt idx="875">
                  <c:v>1075</c:v>
                </c:pt>
                <c:pt idx="876">
                  <c:v>1076</c:v>
                </c:pt>
                <c:pt idx="877">
                  <c:v>1077</c:v>
                </c:pt>
                <c:pt idx="878">
                  <c:v>1078</c:v>
                </c:pt>
                <c:pt idx="879">
                  <c:v>1079</c:v>
                </c:pt>
                <c:pt idx="880">
                  <c:v>1080</c:v>
                </c:pt>
                <c:pt idx="881">
                  <c:v>1081</c:v>
                </c:pt>
                <c:pt idx="882">
                  <c:v>1082</c:v>
                </c:pt>
                <c:pt idx="883">
                  <c:v>1083</c:v>
                </c:pt>
                <c:pt idx="884">
                  <c:v>1084</c:v>
                </c:pt>
                <c:pt idx="885">
                  <c:v>1085</c:v>
                </c:pt>
                <c:pt idx="886">
                  <c:v>1086</c:v>
                </c:pt>
                <c:pt idx="887">
                  <c:v>1087</c:v>
                </c:pt>
                <c:pt idx="888">
                  <c:v>1088</c:v>
                </c:pt>
                <c:pt idx="889">
                  <c:v>1089</c:v>
                </c:pt>
                <c:pt idx="890">
                  <c:v>1090</c:v>
                </c:pt>
                <c:pt idx="891">
                  <c:v>1091</c:v>
                </c:pt>
                <c:pt idx="892">
                  <c:v>1092</c:v>
                </c:pt>
                <c:pt idx="893">
                  <c:v>1093</c:v>
                </c:pt>
                <c:pt idx="894">
                  <c:v>1094</c:v>
                </c:pt>
                <c:pt idx="895">
                  <c:v>1095</c:v>
                </c:pt>
                <c:pt idx="896">
                  <c:v>1096</c:v>
                </c:pt>
                <c:pt idx="897">
                  <c:v>1097</c:v>
                </c:pt>
                <c:pt idx="898">
                  <c:v>1098</c:v>
                </c:pt>
                <c:pt idx="899">
                  <c:v>1099</c:v>
                </c:pt>
                <c:pt idx="900">
                  <c:v>1100</c:v>
                </c:pt>
                <c:pt idx="901">
                  <c:v>1101</c:v>
                </c:pt>
                <c:pt idx="902">
                  <c:v>1102</c:v>
                </c:pt>
                <c:pt idx="903">
                  <c:v>1103</c:v>
                </c:pt>
                <c:pt idx="904">
                  <c:v>1104</c:v>
                </c:pt>
                <c:pt idx="905">
                  <c:v>1105</c:v>
                </c:pt>
                <c:pt idx="906">
                  <c:v>1106</c:v>
                </c:pt>
                <c:pt idx="907">
                  <c:v>1107</c:v>
                </c:pt>
                <c:pt idx="908">
                  <c:v>1108</c:v>
                </c:pt>
                <c:pt idx="909">
                  <c:v>1109</c:v>
                </c:pt>
                <c:pt idx="910">
                  <c:v>1110</c:v>
                </c:pt>
                <c:pt idx="911">
                  <c:v>1111</c:v>
                </c:pt>
                <c:pt idx="912">
                  <c:v>1112</c:v>
                </c:pt>
                <c:pt idx="913">
                  <c:v>1113</c:v>
                </c:pt>
                <c:pt idx="914">
                  <c:v>1114</c:v>
                </c:pt>
                <c:pt idx="915">
                  <c:v>1115</c:v>
                </c:pt>
                <c:pt idx="916">
                  <c:v>1116</c:v>
                </c:pt>
                <c:pt idx="917">
                  <c:v>1117</c:v>
                </c:pt>
                <c:pt idx="918">
                  <c:v>1118</c:v>
                </c:pt>
                <c:pt idx="919">
                  <c:v>1119</c:v>
                </c:pt>
                <c:pt idx="920">
                  <c:v>1120</c:v>
                </c:pt>
                <c:pt idx="921">
                  <c:v>1121</c:v>
                </c:pt>
                <c:pt idx="922">
                  <c:v>1122</c:v>
                </c:pt>
                <c:pt idx="923">
                  <c:v>1123</c:v>
                </c:pt>
                <c:pt idx="924">
                  <c:v>1124</c:v>
                </c:pt>
                <c:pt idx="925">
                  <c:v>1125</c:v>
                </c:pt>
                <c:pt idx="926">
                  <c:v>1126</c:v>
                </c:pt>
                <c:pt idx="927">
                  <c:v>1127</c:v>
                </c:pt>
                <c:pt idx="928">
                  <c:v>1128</c:v>
                </c:pt>
                <c:pt idx="929">
                  <c:v>1129</c:v>
                </c:pt>
                <c:pt idx="930">
                  <c:v>1130</c:v>
                </c:pt>
                <c:pt idx="931">
                  <c:v>1131</c:v>
                </c:pt>
                <c:pt idx="932">
                  <c:v>1132</c:v>
                </c:pt>
                <c:pt idx="933">
                  <c:v>1133</c:v>
                </c:pt>
                <c:pt idx="934">
                  <c:v>1134</c:v>
                </c:pt>
                <c:pt idx="935">
                  <c:v>1135</c:v>
                </c:pt>
                <c:pt idx="936">
                  <c:v>1136</c:v>
                </c:pt>
                <c:pt idx="937">
                  <c:v>1137</c:v>
                </c:pt>
                <c:pt idx="938">
                  <c:v>1138</c:v>
                </c:pt>
                <c:pt idx="939">
                  <c:v>1139</c:v>
                </c:pt>
                <c:pt idx="940">
                  <c:v>1140</c:v>
                </c:pt>
                <c:pt idx="941">
                  <c:v>1141</c:v>
                </c:pt>
                <c:pt idx="942">
                  <c:v>1142</c:v>
                </c:pt>
                <c:pt idx="943">
                  <c:v>1143</c:v>
                </c:pt>
                <c:pt idx="944">
                  <c:v>1144</c:v>
                </c:pt>
                <c:pt idx="945">
                  <c:v>1145</c:v>
                </c:pt>
                <c:pt idx="946">
                  <c:v>1146</c:v>
                </c:pt>
                <c:pt idx="947">
                  <c:v>1147</c:v>
                </c:pt>
                <c:pt idx="948">
                  <c:v>1148</c:v>
                </c:pt>
                <c:pt idx="949">
                  <c:v>1149</c:v>
                </c:pt>
                <c:pt idx="950">
                  <c:v>1150</c:v>
                </c:pt>
                <c:pt idx="951">
                  <c:v>1151</c:v>
                </c:pt>
                <c:pt idx="952">
                  <c:v>1152</c:v>
                </c:pt>
                <c:pt idx="953">
                  <c:v>1153</c:v>
                </c:pt>
                <c:pt idx="954">
                  <c:v>1154</c:v>
                </c:pt>
                <c:pt idx="955">
                  <c:v>1155</c:v>
                </c:pt>
                <c:pt idx="956">
                  <c:v>1156</c:v>
                </c:pt>
                <c:pt idx="957">
                  <c:v>1157</c:v>
                </c:pt>
                <c:pt idx="958">
                  <c:v>1158</c:v>
                </c:pt>
                <c:pt idx="959">
                  <c:v>1159</c:v>
                </c:pt>
                <c:pt idx="960">
                  <c:v>1160</c:v>
                </c:pt>
                <c:pt idx="961">
                  <c:v>1161</c:v>
                </c:pt>
                <c:pt idx="962">
                  <c:v>1162</c:v>
                </c:pt>
                <c:pt idx="963">
                  <c:v>1163</c:v>
                </c:pt>
                <c:pt idx="964">
                  <c:v>1164</c:v>
                </c:pt>
                <c:pt idx="965">
                  <c:v>1165</c:v>
                </c:pt>
                <c:pt idx="966">
                  <c:v>1166</c:v>
                </c:pt>
                <c:pt idx="967">
                  <c:v>1167</c:v>
                </c:pt>
                <c:pt idx="968">
                  <c:v>1168</c:v>
                </c:pt>
                <c:pt idx="969">
                  <c:v>1169</c:v>
                </c:pt>
                <c:pt idx="970">
                  <c:v>1170</c:v>
                </c:pt>
                <c:pt idx="971">
                  <c:v>1171</c:v>
                </c:pt>
                <c:pt idx="972">
                  <c:v>1172</c:v>
                </c:pt>
                <c:pt idx="973">
                  <c:v>1173</c:v>
                </c:pt>
                <c:pt idx="974">
                  <c:v>1174</c:v>
                </c:pt>
                <c:pt idx="975">
                  <c:v>1175</c:v>
                </c:pt>
                <c:pt idx="976">
                  <c:v>1176</c:v>
                </c:pt>
                <c:pt idx="977">
                  <c:v>1177</c:v>
                </c:pt>
                <c:pt idx="978">
                  <c:v>1178</c:v>
                </c:pt>
                <c:pt idx="979">
                  <c:v>1179</c:v>
                </c:pt>
                <c:pt idx="980">
                  <c:v>1180</c:v>
                </c:pt>
                <c:pt idx="981">
                  <c:v>1181</c:v>
                </c:pt>
                <c:pt idx="982">
                  <c:v>1182</c:v>
                </c:pt>
                <c:pt idx="983">
                  <c:v>1183</c:v>
                </c:pt>
                <c:pt idx="984">
                  <c:v>1184</c:v>
                </c:pt>
                <c:pt idx="985">
                  <c:v>1185</c:v>
                </c:pt>
                <c:pt idx="986">
                  <c:v>1186</c:v>
                </c:pt>
                <c:pt idx="987">
                  <c:v>1187</c:v>
                </c:pt>
                <c:pt idx="988">
                  <c:v>1188</c:v>
                </c:pt>
                <c:pt idx="989">
                  <c:v>1189</c:v>
                </c:pt>
                <c:pt idx="990">
                  <c:v>1190</c:v>
                </c:pt>
                <c:pt idx="991">
                  <c:v>1191</c:v>
                </c:pt>
                <c:pt idx="992">
                  <c:v>1192</c:v>
                </c:pt>
                <c:pt idx="993">
                  <c:v>1193</c:v>
                </c:pt>
                <c:pt idx="994">
                  <c:v>1194</c:v>
                </c:pt>
                <c:pt idx="995">
                  <c:v>1195</c:v>
                </c:pt>
                <c:pt idx="996">
                  <c:v>1196</c:v>
                </c:pt>
                <c:pt idx="997">
                  <c:v>1197</c:v>
                </c:pt>
                <c:pt idx="998">
                  <c:v>1198</c:v>
                </c:pt>
                <c:pt idx="999">
                  <c:v>1199</c:v>
                </c:pt>
                <c:pt idx="1000">
                  <c:v>1200</c:v>
                </c:pt>
                <c:pt idx="1001">
                  <c:v>1201</c:v>
                </c:pt>
                <c:pt idx="1002">
                  <c:v>1202</c:v>
                </c:pt>
                <c:pt idx="1003">
                  <c:v>1203</c:v>
                </c:pt>
                <c:pt idx="1004">
                  <c:v>1204</c:v>
                </c:pt>
                <c:pt idx="1005">
                  <c:v>1205</c:v>
                </c:pt>
                <c:pt idx="1006">
                  <c:v>1206</c:v>
                </c:pt>
                <c:pt idx="1007">
                  <c:v>1207</c:v>
                </c:pt>
                <c:pt idx="1008">
                  <c:v>1208</c:v>
                </c:pt>
                <c:pt idx="1009">
                  <c:v>1209</c:v>
                </c:pt>
                <c:pt idx="1010">
                  <c:v>1210</c:v>
                </c:pt>
                <c:pt idx="1011">
                  <c:v>1211</c:v>
                </c:pt>
                <c:pt idx="1012">
                  <c:v>1212</c:v>
                </c:pt>
                <c:pt idx="1013">
                  <c:v>1213</c:v>
                </c:pt>
                <c:pt idx="1014">
                  <c:v>1214</c:v>
                </c:pt>
                <c:pt idx="1015">
                  <c:v>1215</c:v>
                </c:pt>
                <c:pt idx="1016">
                  <c:v>1216</c:v>
                </c:pt>
                <c:pt idx="1017">
                  <c:v>1217</c:v>
                </c:pt>
                <c:pt idx="1018">
                  <c:v>1218</c:v>
                </c:pt>
                <c:pt idx="1019">
                  <c:v>1219</c:v>
                </c:pt>
                <c:pt idx="1020">
                  <c:v>1220</c:v>
                </c:pt>
                <c:pt idx="1021">
                  <c:v>1221</c:v>
                </c:pt>
                <c:pt idx="1022">
                  <c:v>1222</c:v>
                </c:pt>
                <c:pt idx="1023">
                  <c:v>1223</c:v>
                </c:pt>
                <c:pt idx="1024">
                  <c:v>1224</c:v>
                </c:pt>
                <c:pt idx="1025">
                  <c:v>1225</c:v>
                </c:pt>
                <c:pt idx="1026">
                  <c:v>1226</c:v>
                </c:pt>
                <c:pt idx="1027">
                  <c:v>1227</c:v>
                </c:pt>
                <c:pt idx="1028">
                  <c:v>1228</c:v>
                </c:pt>
                <c:pt idx="1029">
                  <c:v>1229</c:v>
                </c:pt>
                <c:pt idx="1030">
                  <c:v>1230</c:v>
                </c:pt>
                <c:pt idx="1031">
                  <c:v>1231</c:v>
                </c:pt>
                <c:pt idx="1032">
                  <c:v>1232</c:v>
                </c:pt>
                <c:pt idx="1033">
                  <c:v>1233</c:v>
                </c:pt>
                <c:pt idx="1034">
                  <c:v>1234</c:v>
                </c:pt>
                <c:pt idx="1035">
                  <c:v>1235</c:v>
                </c:pt>
                <c:pt idx="1036">
                  <c:v>1236</c:v>
                </c:pt>
                <c:pt idx="1037">
                  <c:v>1237</c:v>
                </c:pt>
                <c:pt idx="1038">
                  <c:v>1238</c:v>
                </c:pt>
                <c:pt idx="1039">
                  <c:v>1239</c:v>
                </c:pt>
                <c:pt idx="1040">
                  <c:v>1240</c:v>
                </c:pt>
                <c:pt idx="1041">
                  <c:v>1241</c:v>
                </c:pt>
                <c:pt idx="1042">
                  <c:v>1242</c:v>
                </c:pt>
                <c:pt idx="1043">
                  <c:v>1243</c:v>
                </c:pt>
                <c:pt idx="1044">
                  <c:v>1244</c:v>
                </c:pt>
                <c:pt idx="1045">
                  <c:v>1245</c:v>
                </c:pt>
                <c:pt idx="1046">
                  <c:v>1246</c:v>
                </c:pt>
                <c:pt idx="1047">
                  <c:v>1247</c:v>
                </c:pt>
                <c:pt idx="1048">
                  <c:v>1248</c:v>
                </c:pt>
                <c:pt idx="1049">
                  <c:v>1249</c:v>
                </c:pt>
                <c:pt idx="1050">
                  <c:v>1250</c:v>
                </c:pt>
                <c:pt idx="1051">
                  <c:v>1251</c:v>
                </c:pt>
                <c:pt idx="1052">
                  <c:v>1252</c:v>
                </c:pt>
                <c:pt idx="1053">
                  <c:v>1253</c:v>
                </c:pt>
                <c:pt idx="1054">
                  <c:v>1254</c:v>
                </c:pt>
                <c:pt idx="1055">
                  <c:v>1255</c:v>
                </c:pt>
                <c:pt idx="1056">
                  <c:v>1256</c:v>
                </c:pt>
                <c:pt idx="1057">
                  <c:v>1257</c:v>
                </c:pt>
                <c:pt idx="1058">
                  <c:v>1258</c:v>
                </c:pt>
                <c:pt idx="1059">
                  <c:v>1259</c:v>
                </c:pt>
                <c:pt idx="1060">
                  <c:v>1260</c:v>
                </c:pt>
                <c:pt idx="1061">
                  <c:v>1261</c:v>
                </c:pt>
                <c:pt idx="1062">
                  <c:v>1262</c:v>
                </c:pt>
                <c:pt idx="1063">
                  <c:v>1263</c:v>
                </c:pt>
                <c:pt idx="1064">
                  <c:v>1264</c:v>
                </c:pt>
                <c:pt idx="1065">
                  <c:v>1265</c:v>
                </c:pt>
                <c:pt idx="1066">
                  <c:v>1266</c:v>
                </c:pt>
                <c:pt idx="1067">
                  <c:v>1267</c:v>
                </c:pt>
                <c:pt idx="1068">
                  <c:v>1268</c:v>
                </c:pt>
                <c:pt idx="1069">
                  <c:v>1269</c:v>
                </c:pt>
                <c:pt idx="1070">
                  <c:v>1270</c:v>
                </c:pt>
                <c:pt idx="1071">
                  <c:v>1271</c:v>
                </c:pt>
                <c:pt idx="1072">
                  <c:v>1272</c:v>
                </c:pt>
                <c:pt idx="1073">
                  <c:v>1273</c:v>
                </c:pt>
                <c:pt idx="1074">
                  <c:v>1274</c:v>
                </c:pt>
                <c:pt idx="1075">
                  <c:v>1275</c:v>
                </c:pt>
                <c:pt idx="1076">
                  <c:v>1276</c:v>
                </c:pt>
                <c:pt idx="1077">
                  <c:v>1277</c:v>
                </c:pt>
                <c:pt idx="1078">
                  <c:v>1278</c:v>
                </c:pt>
                <c:pt idx="1079">
                  <c:v>1279</c:v>
                </c:pt>
                <c:pt idx="1080">
                  <c:v>1280</c:v>
                </c:pt>
                <c:pt idx="1081">
                  <c:v>1281</c:v>
                </c:pt>
                <c:pt idx="1082">
                  <c:v>1282</c:v>
                </c:pt>
                <c:pt idx="1083">
                  <c:v>1283</c:v>
                </c:pt>
                <c:pt idx="1084">
                  <c:v>1284</c:v>
                </c:pt>
                <c:pt idx="1085">
                  <c:v>1285</c:v>
                </c:pt>
                <c:pt idx="1086">
                  <c:v>1286</c:v>
                </c:pt>
                <c:pt idx="1087">
                  <c:v>1287</c:v>
                </c:pt>
                <c:pt idx="1088">
                  <c:v>1288</c:v>
                </c:pt>
                <c:pt idx="1089">
                  <c:v>1289</c:v>
                </c:pt>
                <c:pt idx="1090">
                  <c:v>1290</c:v>
                </c:pt>
                <c:pt idx="1091">
                  <c:v>1291</c:v>
                </c:pt>
                <c:pt idx="1092">
                  <c:v>1292</c:v>
                </c:pt>
                <c:pt idx="1093">
                  <c:v>1293</c:v>
                </c:pt>
                <c:pt idx="1094">
                  <c:v>1294</c:v>
                </c:pt>
                <c:pt idx="1095">
                  <c:v>1295</c:v>
                </c:pt>
                <c:pt idx="1096">
                  <c:v>1296</c:v>
                </c:pt>
                <c:pt idx="1097">
                  <c:v>1297</c:v>
                </c:pt>
                <c:pt idx="1098">
                  <c:v>1298</c:v>
                </c:pt>
                <c:pt idx="1099">
                  <c:v>1299</c:v>
                </c:pt>
                <c:pt idx="1100">
                  <c:v>1300</c:v>
                </c:pt>
                <c:pt idx="1101">
                  <c:v>1301</c:v>
                </c:pt>
                <c:pt idx="1102">
                  <c:v>1302</c:v>
                </c:pt>
                <c:pt idx="1103">
                  <c:v>1303</c:v>
                </c:pt>
                <c:pt idx="1104">
                  <c:v>1304</c:v>
                </c:pt>
                <c:pt idx="1105">
                  <c:v>1305</c:v>
                </c:pt>
                <c:pt idx="1106">
                  <c:v>1306</c:v>
                </c:pt>
                <c:pt idx="1107">
                  <c:v>1307</c:v>
                </c:pt>
                <c:pt idx="1108">
                  <c:v>1308</c:v>
                </c:pt>
                <c:pt idx="1109">
                  <c:v>1309</c:v>
                </c:pt>
                <c:pt idx="1110">
                  <c:v>1310</c:v>
                </c:pt>
                <c:pt idx="1111">
                  <c:v>1311</c:v>
                </c:pt>
                <c:pt idx="1112">
                  <c:v>1312</c:v>
                </c:pt>
                <c:pt idx="1113">
                  <c:v>1313</c:v>
                </c:pt>
                <c:pt idx="1114">
                  <c:v>1314</c:v>
                </c:pt>
                <c:pt idx="1115">
                  <c:v>1315</c:v>
                </c:pt>
                <c:pt idx="1116">
                  <c:v>1316</c:v>
                </c:pt>
                <c:pt idx="1117">
                  <c:v>1317</c:v>
                </c:pt>
                <c:pt idx="1118">
                  <c:v>1318</c:v>
                </c:pt>
                <c:pt idx="1119">
                  <c:v>1319</c:v>
                </c:pt>
                <c:pt idx="1120">
                  <c:v>1320</c:v>
                </c:pt>
                <c:pt idx="1121">
                  <c:v>1321</c:v>
                </c:pt>
                <c:pt idx="1122">
                  <c:v>1322</c:v>
                </c:pt>
                <c:pt idx="1123">
                  <c:v>1323</c:v>
                </c:pt>
                <c:pt idx="1124">
                  <c:v>1324</c:v>
                </c:pt>
                <c:pt idx="1125">
                  <c:v>1325</c:v>
                </c:pt>
                <c:pt idx="1126">
                  <c:v>1326</c:v>
                </c:pt>
                <c:pt idx="1127">
                  <c:v>1327</c:v>
                </c:pt>
                <c:pt idx="1128">
                  <c:v>1328</c:v>
                </c:pt>
                <c:pt idx="1129">
                  <c:v>1329</c:v>
                </c:pt>
                <c:pt idx="1130">
                  <c:v>1330</c:v>
                </c:pt>
                <c:pt idx="1131">
                  <c:v>1331</c:v>
                </c:pt>
                <c:pt idx="1132">
                  <c:v>1332</c:v>
                </c:pt>
                <c:pt idx="1133">
                  <c:v>1333</c:v>
                </c:pt>
                <c:pt idx="1134">
                  <c:v>1334</c:v>
                </c:pt>
                <c:pt idx="1135">
                  <c:v>1335</c:v>
                </c:pt>
                <c:pt idx="1136">
                  <c:v>1336</c:v>
                </c:pt>
                <c:pt idx="1137">
                  <c:v>1337</c:v>
                </c:pt>
                <c:pt idx="1138">
                  <c:v>1338</c:v>
                </c:pt>
                <c:pt idx="1139">
                  <c:v>1339</c:v>
                </c:pt>
                <c:pt idx="1140">
                  <c:v>1340</c:v>
                </c:pt>
                <c:pt idx="1141">
                  <c:v>1341</c:v>
                </c:pt>
                <c:pt idx="1142">
                  <c:v>1342</c:v>
                </c:pt>
                <c:pt idx="1143">
                  <c:v>1343</c:v>
                </c:pt>
                <c:pt idx="1144">
                  <c:v>1344</c:v>
                </c:pt>
                <c:pt idx="1145">
                  <c:v>1345</c:v>
                </c:pt>
                <c:pt idx="1146">
                  <c:v>1346</c:v>
                </c:pt>
                <c:pt idx="1147">
                  <c:v>1347</c:v>
                </c:pt>
                <c:pt idx="1148">
                  <c:v>1348</c:v>
                </c:pt>
                <c:pt idx="1149">
                  <c:v>1349</c:v>
                </c:pt>
                <c:pt idx="1150">
                  <c:v>1350</c:v>
                </c:pt>
                <c:pt idx="1151">
                  <c:v>1351</c:v>
                </c:pt>
                <c:pt idx="1152">
                  <c:v>1352</c:v>
                </c:pt>
                <c:pt idx="1153">
                  <c:v>1353</c:v>
                </c:pt>
                <c:pt idx="1154">
                  <c:v>1354</c:v>
                </c:pt>
                <c:pt idx="1155">
                  <c:v>1355</c:v>
                </c:pt>
                <c:pt idx="1156">
                  <c:v>1356</c:v>
                </c:pt>
                <c:pt idx="1157">
                  <c:v>1357</c:v>
                </c:pt>
                <c:pt idx="1158">
                  <c:v>1358</c:v>
                </c:pt>
                <c:pt idx="1159">
                  <c:v>1359</c:v>
                </c:pt>
                <c:pt idx="1160">
                  <c:v>1360</c:v>
                </c:pt>
                <c:pt idx="1161">
                  <c:v>1361</c:v>
                </c:pt>
                <c:pt idx="1162">
                  <c:v>1362</c:v>
                </c:pt>
                <c:pt idx="1163">
                  <c:v>1363</c:v>
                </c:pt>
                <c:pt idx="1164">
                  <c:v>1364</c:v>
                </c:pt>
                <c:pt idx="1165">
                  <c:v>1365</c:v>
                </c:pt>
                <c:pt idx="1166">
                  <c:v>1366</c:v>
                </c:pt>
                <c:pt idx="1167">
                  <c:v>1367</c:v>
                </c:pt>
                <c:pt idx="1168">
                  <c:v>1368</c:v>
                </c:pt>
                <c:pt idx="1169">
                  <c:v>1369</c:v>
                </c:pt>
                <c:pt idx="1170">
                  <c:v>1370</c:v>
                </c:pt>
                <c:pt idx="1171">
                  <c:v>1371</c:v>
                </c:pt>
                <c:pt idx="1172">
                  <c:v>1372</c:v>
                </c:pt>
                <c:pt idx="1173">
                  <c:v>1373</c:v>
                </c:pt>
                <c:pt idx="1174">
                  <c:v>1374</c:v>
                </c:pt>
                <c:pt idx="1175">
                  <c:v>1375</c:v>
                </c:pt>
                <c:pt idx="1176">
                  <c:v>1376</c:v>
                </c:pt>
                <c:pt idx="1177">
                  <c:v>1377</c:v>
                </c:pt>
                <c:pt idx="1178">
                  <c:v>1378</c:v>
                </c:pt>
                <c:pt idx="1179">
                  <c:v>1379</c:v>
                </c:pt>
                <c:pt idx="1180">
                  <c:v>1380</c:v>
                </c:pt>
                <c:pt idx="1181">
                  <c:v>1381</c:v>
                </c:pt>
                <c:pt idx="1182">
                  <c:v>1382</c:v>
                </c:pt>
                <c:pt idx="1183">
                  <c:v>1383</c:v>
                </c:pt>
                <c:pt idx="1184">
                  <c:v>1384</c:v>
                </c:pt>
                <c:pt idx="1185">
                  <c:v>1385</c:v>
                </c:pt>
                <c:pt idx="1186">
                  <c:v>1386</c:v>
                </c:pt>
                <c:pt idx="1187">
                  <c:v>1387</c:v>
                </c:pt>
                <c:pt idx="1188">
                  <c:v>1388</c:v>
                </c:pt>
                <c:pt idx="1189">
                  <c:v>1389</c:v>
                </c:pt>
                <c:pt idx="1190">
                  <c:v>1390</c:v>
                </c:pt>
                <c:pt idx="1191">
                  <c:v>1391</c:v>
                </c:pt>
                <c:pt idx="1192">
                  <c:v>1392</c:v>
                </c:pt>
                <c:pt idx="1193">
                  <c:v>1393</c:v>
                </c:pt>
                <c:pt idx="1194">
                  <c:v>1394</c:v>
                </c:pt>
                <c:pt idx="1195">
                  <c:v>1395</c:v>
                </c:pt>
                <c:pt idx="1196">
                  <c:v>1396</c:v>
                </c:pt>
                <c:pt idx="1197">
                  <c:v>1397</c:v>
                </c:pt>
                <c:pt idx="1198">
                  <c:v>1398</c:v>
                </c:pt>
                <c:pt idx="1199">
                  <c:v>1399</c:v>
                </c:pt>
                <c:pt idx="1200">
                  <c:v>1400</c:v>
                </c:pt>
                <c:pt idx="1201">
                  <c:v>1401</c:v>
                </c:pt>
                <c:pt idx="1202">
                  <c:v>1402</c:v>
                </c:pt>
                <c:pt idx="1203">
                  <c:v>1403</c:v>
                </c:pt>
                <c:pt idx="1204">
                  <c:v>1404</c:v>
                </c:pt>
                <c:pt idx="1205">
                  <c:v>1405</c:v>
                </c:pt>
                <c:pt idx="1206">
                  <c:v>1406</c:v>
                </c:pt>
                <c:pt idx="1207">
                  <c:v>1407</c:v>
                </c:pt>
                <c:pt idx="1208">
                  <c:v>1408</c:v>
                </c:pt>
                <c:pt idx="1209">
                  <c:v>1409</c:v>
                </c:pt>
                <c:pt idx="1210">
                  <c:v>1410</c:v>
                </c:pt>
                <c:pt idx="1211">
                  <c:v>1411</c:v>
                </c:pt>
                <c:pt idx="1212">
                  <c:v>1412</c:v>
                </c:pt>
                <c:pt idx="1213">
                  <c:v>1413</c:v>
                </c:pt>
                <c:pt idx="1214">
                  <c:v>1414</c:v>
                </c:pt>
                <c:pt idx="1215">
                  <c:v>1415</c:v>
                </c:pt>
                <c:pt idx="1216">
                  <c:v>1416</c:v>
                </c:pt>
                <c:pt idx="1217">
                  <c:v>1417</c:v>
                </c:pt>
                <c:pt idx="1218">
                  <c:v>1418</c:v>
                </c:pt>
                <c:pt idx="1219">
                  <c:v>1419</c:v>
                </c:pt>
                <c:pt idx="1220">
                  <c:v>1420</c:v>
                </c:pt>
                <c:pt idx="1221">
                  <c:v>1421</c:v>
                </c:pt>
                <c:pt idx="1222">
                  <c:v>1422</c:v>
                </c:pt>
                <c:pt idx="1223">
                  <c:v>1423</c:v>
                </c:pt>
                <c:pt idx="1224">
                  <c:v>1424</c:v>
                </c:pt>
                <c:pt idx="1225">
                  <c:v>1425</c:v>
                </c:pt>
                <c:pt idx="1226">
                  <c:v>1426</c:v>
                </c:pt>
                <c:pt idx="1227">
                  <c:v>1427</c:v>
                </c:pt>
                <c:pt idx="1228">
                  <c:v>1428</c:v>
                </c:pt>
                <c:pt idx="1229">
                  <c:v>1429</c:v>
                </c:pt>
                <c:pt idx="1230">
                  <c:v>1430</c:v>
                </c:pt>
                <c:pt idx="1231">
                  <c:v>1431</c:v>
                </c:pt>
                <c:pt idx="1232">
                  <c:v>1432</c:v>
                </c:pt>
                <c:pt idx="1233">
                  <c:v>1433</c:v>
                </c:pt>
                <c:pt idx="1234">
                  <c:v>1434</c:v>
                </c:pt>
                <c:pt idx="1235">
                  <c:v>1435</c:v>
                </c:pt>
                <c:pt idx="1236">
                  <c:v>1436</c:v>
                </c:pt>
                <c:pt idx="1237">
                  <c:v>1437</c:v>
                </c:pt>
                <c:pt idx="1238">
                  <c:v>1438</c:v>
                </c:pt>
                <c:pt idx="1239">
                  <c:v>1439</c:v>
                </c:pt>
                <c:pt idx="1240">
                  <c:v>1440</c:v>
                </c:pt>
                <c:pt idx="1241">
                  <c:v>1441</c:v>
                </c:pt>
                <c:pt idx="1242">
                  <c:v>1442</c:v>
                </c:pt>
                <c:pt idx="1243">
                  <c:v>1443</c:v>
                </c:pt>
                <c:pt idx="1244">
                  <c:v>1444</c:v>
                </c:pt>
                <c:pt idx="1245">
                  <c:v>1445</c:v>
                </c:pt>
                <c:pt idx="1246">
                  <c:v>1446</c:v>
                </c:pt>
                <c:pt idx="1247">
                  <c:v>1447</c:v>
                </c:pt>
                <c:pt idx="1248">
                  <c:v>1448</c:v>
                </c:pt>
                <c:pt idx="1249">
                  <c:v>1449</c:v>
                </c:pt>
                <c:pt idx="1250">
                  <c:v>1450</c:v>
                </c:pt>
                <c:pt idx="1251">
                  <c:v>1451</c:v>
                </c:pt>
                <c:pt idx="1252">
                  <c:v>1452</c:v>
                </c:pt>
                <c:pt idx="1253">
                  <c:v>1453</c:v>
                </c:pt>
                <c:pt idx="1254">
                  <c:v>1454</c:v>
                </c:pt>
                <c:pt idx="1255">
                  <c:v>1455</c:v>
                </c:pt>
                <c:pt idx="1256">
                  <c:v>1456</c:v>
                </c:pt>
                <c:pt idx="1257">
                  <c:v>1457</c:v>
                </c:pt>
                <c:pt idx="1258">
                  <c:v>1458</c:v>
                </c:pt>
                <c:pt idx="1259">
                  <c:v>1459</c:v>
                </c:pt>
                <c:pt idx="1260">
                  <c:v>1460</c:v>
                </c:pt>
                <c:pt idx="1261">
                  <c:v>1461</c:v>
                </c:pt>
                <c:pt idx="1262">
                  <c:v>1462</c:v>
                </c:pt>
                <c:pt idx="1263">
                  <c:v>1463</c:v>
                </c:pt>
                <c:pt idx="1264">
                  <c:v>1464</c:v>
                </c:pt>
                <c:pt idx="1265">
                  <c:v>1465</c:v>
                </c:pt>
                <c:pt idx="1266">
                  <c:v>1466</c:v>
                </c:pt>
                <c:pt idx="1267">
                  <c:v>1467</c:v>
                </c:pt>
                <c:pt idx="1268">
                  <c:v>1468</c:v>
                </c:pt>
                <c:pt idx="1269">
                  <c:v>1469</c:v>
                </c:pt>
                <c:pt idx="1270">
                  <c:v>1470</c:v>
                </c:pt>
                <c:pt idx="1271">
                  <c:v>1471</c:v>
                </c:pt>
                <c:pt idx="1272">
                  <c:v>1472</c:v>
                </c:pt>
                <c:pt idx="1273">
                  <c:v>1473</c:v>
                </c:pt>
                <c:pt idx="1274">
                  <c:v>1474</c:v>
                </c:pt>
                <c:pt idx="1275">
                  <c:v>1475</c:v>
                </c:pt>
                <c:pt idx="1276">
                  <c:v>1476</c:v>
                </c:pt>
                <c:pt idx="1277">
                  <c:v>1477</c:v>
                </c:pt>
                <c:pt idx="1278">
                  <c:v>1478</c:v>
                </c:pt>
                <c:pt idx="1279">
                  <c:v>1479</c:v>
                </c:pt>
                <c:pt idx="1280">
                  <c:v>1480</c:v>
                </c:pt>
                <c:pt idx="1281">
                  <c:v>1481</c:v>
                </c:pt>
                <c:pt idx="1282">
                  <c:v>1482</c:v>
                </c:pt>
                <c:pt idx="1283">
                  <c:v>1483</c:v>
                </c:pt>
                <c:pt idx="1284">
                  <c:v>1484</c:v>
                </c:pt>
                <c:pt idx="1285">
                  <c:v>1485</c:v>
                </c:pt>
                <c:pt idx="1286">
                  <c:v>1486</c:v>
                </c:pt>
                <c:pt idx="1287">
                  <c:v>1487</c:v>
                </c:pt>
                <c:pt idx="1288">
                  <c:v>1488</c:v>
                </c:pt>
                <c:pt idx="1289">
                  <c:v>1489</c:v>
                </c:pt>
                <c:pt idx="1290">
                  <c:v>1490</c:v>
                </c:pt>
                <c:pt idx="1291">
                  <c:v>1491</c:v>
                </c:pt>
                <c:pt idx="1292">
                  <c:v>1492</c:v>
                </c:pt>
                <c:pt idx="1293">
                  <c:v>1493</c:v>
                </c:pt>
                <c:pt idx="1294">
                  <c:v>1494</c:v>
                </c:pt>
                <c:pt idx="1295">
                  <c:v>1495</c:v>
                </c:pt>
                <c:pt idx="1296">
                  <c:v>1496</c:v>
                </c:pt>
                <c:pt idx="1297">
                  <c:v>1497</c:v>
                </c:pt>
                <c:pt idx="1298">
                  <c:v>1498</c:v>
                </c:pt>
                <c:pt idx="1299">
                  <c:v>1499</c:v>
                </c:pt>
                <c:pt idx="1300">
                  <c:v>1500</c:v>
                </c:pt>
              </c:numCache>
            </c:numRef>
          </c:cat>
          <c:val>
            <c:numRef>
              <c:f>Lsst_VA_1605_Ag_Al!$AY$3:$AY$1303</c:f>
              <c:numCache>
                <c:formatCode>General</c:formatCode>
                <c:ptCount val="1301"/>
                <c:pt idx="100">
                  <c:v>89</c:v>
                </c:pt>
                <c:pt idx="150">
                  <c:v>90</c:v>
                </c:pt>
                <c:pt idx="200">
                  <c:v>90</c:v>
                </c:pt>
                <c:pt idx="250">
                  <c:v>90</c:v>
                </c:pt>
                <c:pt idx="300">
                  <c:v>90</c:v>
                </c:pt>
                <c:pt idx="350">
                  <c:v>90</c:v>
                </c:pt>
                <c:pt idx="400">
                  <c:v>89</c:v>
                </c:pt>
                <c:pt idx="450">
                  <c:v>88.5</c:v>
                </c:pt>
                <c:pt idx="500">
                  <c:v>87.5</c:v>
                </c:pt>
                <c:pt idx="550">
                  <c:v>86</c:v>
                </c:pt>
                <c:pt idx="575">
                  <c:v>85</c:v>
                </c:pt>
                <c:pt idx="600">
                  <c:v>85</c:v>
                </c:pt>
                <c:pt idx="625">
                  <c:v>84.5</c:v>
                </c:pt>
                <c:pt idx="650">
                  <c:v>84</c:v>
                </c:pt>
                <c:pt idx="675">
                  <c:v>86.5</c:v>
                </c:pt>
                <c:pt idx="700">
                  <c:v>88</c:v>
                </c:pt>
                <c:pt idx="725">
                  <c:v>89</c:v>
                </c:pt>
                <c:pt idx="750">
                  <c:v>90.5</c:v>
                </c:pt>
                <c:pt idx="800">
                  <c:v>91</c:v>
                </c:pt>
                <c:pt idx="1000">
                  <c:v>91.5</c:v>
                </c:pt>
                <c:pt idx="1300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A6A-2D48-8BC8-B3C3306D3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792904"/>
        <c:axId val="527789624"/>
      </c:lineChart>
      <c:catAx>
        <c:axId val="527792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789624"/>
        <c:crosses val="autoZero"/>
        <c:auto val="1"/>
        <c:lblAlgn val="ctr"/>
        <c:lblOffset val="100"/>
        <c:tickLblSkip val="100"/>
        <c:noMultiLvlLbl val="0"/>
      </c:catAx>
      <c:valAx>
        <c:axId val="5277896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792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458487306650406"/>
          <c:y val="0.33315109628763656"/>
          <c:w val="0.37096184623263556"/>
          <c:h val="0.43757857162121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51CE6-D8FA-8B4F-9171-0E74411A18AB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797BD-0351-BA47-94F8-DCB2E288D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the picture of the loading of crates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is shown as direct subtraction of test set WSF uncertainty from spec line (conservative approach)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00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deployment document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16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Reacting to the delay of the dome and the TMA to update the plan – LTS-104 is still valid for the integration pieces but the overall sequence still needs to be update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8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3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 of risk and opportunity dashboard and go through the top 10 items risks</a:t>
            </a:r>
          </a:p>
          <a:p>
            <a:r>
              <a:rPr lang="en-US" dirty="0"/>
              <a:t>Present mitigation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61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97BD-0351-BA47-94F8-DCB2E288DF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e11-201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886327"/>
            <a:ext cx="7772400" cy="2334872"/>
          </a:xfr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877860"/>
            <a:ext cx="82296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Calibri" charset="0"/>
              </a:rPr>
              <a:t>Joint Status Review • Tucson • </a:t>
            </a:r>
            <a:r>
              <a:rPr lang="en-US" sz="1000" baseline="0" dirty="0">
                <a:solidFill>
                  <a:schemeClr val="bg1"/>
                </a:solidFill>
                <a:latin typeface="Calibri" charset="0"/>
              </a:rPr>
              <a:t>August 27th – 30th</a:t>
            </a:r>
            <a:endParaRPr lang="en-US" sz="1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7" name="Picture 10" descr="LogoW-ShadowTransB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54214" y="-19050"/>
            <a:ext cx="1484986" cy="83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0800000">
            <a:off x="66676" y="6060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33550" y="133350"/>
            <a:ext cx="56769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8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8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WEB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6" name="Picture 5" descr="lsst_cutaway1200px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2266950"/>
            <a:ext cx="3465806" cy="2487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WEB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7" name="Picture 6" descr="Tel-45Til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57350"/>
            <a:ext cx="4657990" cy="3598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WEB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419350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WEB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223" y="2419350"/>
            <a:ext cx="3549950" cy="20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9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52600" y="133350"/>
            <a:ext cx="5638800" cy="417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rot="10800000">
            <a:off x="66676" y="6060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8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0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0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95450" y="133350"/>
            <a:ext cx="57531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4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4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056" y="133350"/>
            <a:ext cx="5950744" cy="417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7" name="Picture 10" descr="LogoW-ShadowTransBack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16856" y="133350"/>
            <a:ext cx="6110288" cy="41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10800000">
            <a:off x="66676" y="48732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424864" y="4891087"/>
            <a:ext cx="566737" cy="276999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fld id="{A51F6B24-625B-6B48-B1AE-970688573CDB}" type="slidenum">
              <a:rPr lang="en-US" sz="1200">
                <a:solidFill>
                  <a:prstClr val="black"/>
                </a:solidFill>
              </a:rPr>
              <a:pPr defTabSz="45720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891088"/>
            <a:ext cx="8229600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</a:rPr>
              <a:t>Joint Status Review • Tucson • August 27th – 30th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66" r:id="rId4"/>
    <p:sldLayoutId id="2147483663" r:id="rId5"/>
    <p:sldLayoutId id="2147483669" r:id="rId6"/>
    <p:sldLayoutId id="2147483674" r:id="rId7"/>
    <p:sldLayoutId id="2147483670" r:id="rId8"/>
    <p:sldLayoutId id="2147483662" r:id="rId9"/>
    <p:sldLayoutId id="2147483672" r:id="rId10"/>
    <p:sldLayoutId id="2147483673" r:id="rId11"/>
    <p:sldLayoutId id="2147483671" r:id="rId12"/>
    <p:sldLayoutId id="2147483667" r:id="rId13"/>
    <p:sldLayoutId id="2147483668" r:id="rId14"/>
    <p:sldLayoutId id="2147483675" r:id="rId15"/>
    <p:sldLayoutId id="2147483676" r:id="rId1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1F497D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2400" kern="1200">
          <a:solidFill>
            <a:srgbClr val="1F497D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200" kern="1200">
          <a:solidFill>
            <a:srgbClr val="1F497D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2000" kern="1200">
          <a:solidFill>
            <a:srgbClr val="1F497D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 kern="1200">
          <a:solidFill>
            <a:srgbClr val="1F497D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1800" kern="1200">
          <a:solidFill>
            <a:srgbClr val="1F497D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Telescope and Site Status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Sandrine Thomas - T&amp;S Project Scientist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Director’s Review</a:t>
            </a:r>
            <a:br>
              <a:rPr lang="en-US" dirty="0"/>
            </a:br>
            <a:r>
              <a:rPr lang="en-US" dirty="0"/>
              <a:t>August 6</a:t>
            </a:r>
            <a:r>
              <a:rPr lang="en-US" baseline="30000" dirty="0"/>
              <a:t>th</a:t>
            </a:r>
            <a:r>
              <a:rPr lang="en-US" dirty="0"/>
              <a:t>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Subsystem Update</a:t>
            </a:r>
          </a:p>
        </p:txBody>
      </p:sp>
    </p:spTree>
    <p:extLst>
      <p:ext uri="{BB962C8B-B14F-4D97-AF65-F5344CB8AC3E}">
        <p14:creationId xmlns:p14="http://schemas.microsoft.com/office/powerpoint/2010/main" val="331947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9F6D55-3252-F44F-9362-7B9F35C96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/>
          <a:stretch/>
        </p:blipFill>
        <p:spPr>
          <a:xfrm>
            <a:off x="3758700" y="742772"/>
            <a:ext cx="3150700" cy="1971757"/>
          </a:xfrm>
          <a:prstGeom prst="rect">
            <a:avLst/>
          </a:prstGeom>
        </p:spPr>
      </p:pic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D4B9081B-7BF7-404F-8BA6-10D67F5C0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4585" y="3090185"/>
            <a:ext cx="3385324" cy="172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Summit Facility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-25692" y="828329"/>
            <a:ext cx="3901045" cy="39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Recent Accomplishments:</a:t>
            </a:r>
          </a:p>
          <a:p>
            <a:pPr marL="800080" lvl="1" indent="-342892"/>
            <a:r>
              <a:rPr lang="en-US" sz="1500" dirty="0"/>
              <a:t>Closeout of Besalco Contract for</a:t>
            </a:r>
            <a:br>
              <a:rPr lang="en-US" sz="1500" dirty="0"/>
            </a:br>
            <a:r>
              <a:rPr lang="en-US" sz="1500" dirty="0"/>
              <a:t>Summit Facility Construction</a:t>
            </a:r>
          </a:p>
          <a:p>
            <a:pPr marL="800080" lvl="1" indent="-342892"/>
            <a:r>
              <a:rPr lang="en-US" sz="1500" dirty="0"/>
              <a:t>Final load testing of Pflow Platform Lift</a:t>
            </a:r>
          </a:p>
          <a:p>
            <a:pPr marL="800080" lvl="1" indent="-342892"/>
            <a:r>
              <a:rPr lang="en-US" sz="1500" dirty="0"/>
              <a:t>Improvements of Clean/White </a:t>
            </a:r>
            <a:br>
              <a:rPr lang="en-US" sz="1500" dirty="0"/>
            </a:br>
            <a:r>
              <a:rPr lang="en-US" sz="1500" dirty="0"/>
              <a:t>Rooms  to support Camera team Sprints</a:t>
            </a:r>
          </a:p>
          <a:p>
            <a:pPr marL="800080" lvl="1" indent="-342892"/>
            <a:r>
              <a:rPr lang="en-US" sz="1500" dirty="0"/>
              <a:t>Progress with Hotel addn. – 2 new rooms now in use</a:t>
            </a:r>
          </a:p>
          <a:p>
            <a:pPr marL="800080" lvl="1" indent="-342892"/>
            <a:r>
              <a:rPr lang="en-US" sz="1500" dirty="0"/>
              <a:t>Warehouse – completed</a:t>
            </a:r>
          </a:p>
          <a:p>
            <a:pPr marL="800080" lvl="1" indent="-342892"/>
            <a:r>
              <a:rPr lang="en-US" sz="1500" dirty="0"/>
              <a:t>Safety railing to the calibration Hill completed</a:t>
            </a:r>
          </a:p>
          <a:p>
            <a:pPr marL="800080" lvl="1" indent="-342892"/>
            <a:r>
              <a:rPr lang="en-US" sz="1500" dirty="0"/>
              <a:t>DIMM tower ready  to receive the ”fixed” DIMM</a:t>
            </a:r>
          </a:p>
          <a:p>
            <a:pPr marL="457188" lvl="1" indent="0">
              <a:buNone/>
            </a:pPr>
            <a:endParaRPr lang="en-US" sz="135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Current Status/Upcoming Milestones:</a:t>
            </a:r>
          </a:p>
          <a:p>
            <a:pPr marL="800080" lvl="1" indent="-342892"/>
            <a:r>
              <a:rPr lang="en-US" sz="1500" dirty="0"/>
              <a:t>Continue to add IT support across facility</a:t>
            </a:r>
          </a:p>
          <a:p>
            <a:pPr marL="800080" lvl="1" indent="-342892"/>
            <a:r>
              <a:rPr lang="en-US" sz="1500" dirty="0"/>
              <a:t>Complete Pachón Hotel Addition &amp; Warehouse</a:t>
            </a:r>
          </a:p>
          <a:p>
            <a:pPr marL="800080" lvl="1" indent="-342892"/>
            <a:r>
              <a:rPr lang="en-US" sz="1500" dirty="0"/>
              <a:t>Preparation of the facility for the TMA arrival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6892835" y="2270857"/>
            <a:ext cx="2351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white"/>
                </a:solidFill>
              </a:rPr>
              <a:t>HVAC Equipment fully tested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05430" y="2682396"/>
            <a:ext cx="13762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prstClr val="white"/>
                </a:solidFill>
              </a:rPr>
              <a:t>Pflow Lift Roof Final Details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4065686" y="4568812"/>
            <a:ext cx="3313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prstClr val="white"/>
                </a:solidFill>
              </a:rPr>
              <a:t>Warehouse for M1M3 and Future Storage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3887180" y="705568"/>
            <a:ext cx="19927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prstClr val="white"/>
                </a:solidFill>
              </a:rPr>
              <a:t>Summit Facility &amp; Dome ~July 18, 2019 UPDATE</a:t>
            </a:r>
          </a:p>
        </p:txBody>
      </p:sp>
      <p:sp>
        <p:nvSpPr>
          <p:cNvPr id="19" name="TextBox 15"/>
          <p:cNvSpPr txBox="1"/>
          <p:nvPr/>
        </p:nvSpPr>
        <p:spPr>
          <a:xfrm>
            <a:off x="7844584" y="4153313"/>
            <a:ext cx="8572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prstClr val="white"/>
                </a:solidFill>
              </a:rPr>
              <a:t>New Hotel Bath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54" y="2142292"/>
            <a:ext cx="1767604" cy="1080203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3970580" y="2162756"/>
            <a:ext cx="18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white"/>
                </a:solidFill>
              </a:rPr>
              <a:t>Pflow lift at dome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AA1FE5-36DB-9B44-B9BB-4A52949109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0409" y="3111247"/>
            <a:ext cx="1932470" cy="1681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A376D2-ECF7-FE4C-875F-CEBD2A7A39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432" y="1291684"/>
            <a:ext cx="2288304" cy="16708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DDA34A-FAE2-7C47-9FA8-50D42AD503F7}"/>
              </a:ext>
            </a:extLst>
          </p:cNvPr>
          <p:cNvSpPr txBox="1"/>
          <p:nvPr/>
        </p:nvSpPr>
        <p:spPr>
          <a:xfrm>
            <a:off x="10847" y="4552950"/>
            <a:ext cx="3799153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29147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237E75-2A70-724B-AC65-D8F7CDDFC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30" y="707339"/>
            <a:ext cx="4101771" cy="1994060"/>
          </a:xfrm>
          <a:prstGeom prst="rect">
            <a:avLst/>
          </a:prstGeom>
        </p:spPr>
      </p:pic>
      <p:pic>
        <p:nvPicPr>
          <p:cNvPr id="17" name="Imagen 3" descr="IMG_8161.JPG">
            <a:extLst>
              <a:ext uri="{FF2B5EF4-FFF2-40B4-BE49-F238E27FC236}">
                <a16:creationId xmlns:a16="http://schemas.microsoft.com/office/drawing/2014/main" id="{6893F78A-F912-474D-ABC1-DE18DF852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66" y="2281981"/>
            <a:ext cx="2209800" cy="16573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Facility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 bwMode="auto">
          <a:xfrm>
            <a:off x="110014" y="707339"/>
            <a:ext cx="4506001" cy="407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Recent Accomplishments:</a:t>
            </a:r>
          </a:p>
          <a:p>
            <a:pPr marL="800080" lvl="1" indent="-342892"/>
            <a:r>
              <a:rPr lang="en-US" sz="1400" u="sng" dirty="0">
                <a:solidFill>
                  <a:schemeClr val="tx2"/>
                </a:solidFill>
              </a:rPr>
              <a:t>Phase 1</a:t>
            </a:r>
            <a:r>
              <a:rPr lang="en-US" sz="1400" dirty="0">
                <a:solidFill>
                  <a:schemeClr val="tx2"/>
                </a:solidFill>
              </a:rPr>
              <a:t> Remodeling – on hold, only remaining work conversion of old computer area to meeting rooms.</a:t>
            </a:r>
          </a:p>
          <a:p>
            <a:pPr marL="800080" lvl="1" indent="-342892"/>
            <a:r>
              <a:rPr lang="en-US" sz="1400" u="sng" dirty="0">
                <a:solidFill>
                  <a:schemeClr val="tx2"/>
                </a:solidFill>
              </a:rPr>
              <a:t>Phase 2</a:t>
            </a:r>
            <a:r>
              <a:rPr lang="en-US" sz="1400" dirty="0">
                <a:solidFill>
                  <a:schemeClr val="tx2"/>
                </a:solidFill>
              </a:rPr>
              <a:t> New Building Contract now complete. Contract closeout, IT cabling and minor post-construction work in progress. 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u="sng" dirty="0">
                <a:solidFill>
                  <a:schemeClr val="tx2"/>
                </a:solidFill>
              </a:rPr>
              <a:t>Data Center</a:t>
            </a:r>
            <a:r>
              <a:rPr lang="en-US" sz="1400" dirty="0">
                <a:solidFill>
                  <a:schemeClr val="tx2"/>
                </a:solidFill>
              </a:rPr>
              <a:t> beneficial occupancy achieved on March 18</a:t>
            </a:r>
          </a:p>
          <a:p>
            <a:pPr marL="457188" lvl="1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Current Status/Upcoming Milestones:</a:t>
            </a:r>
          </a:p>
          <a:p>
            <a:pPr marL="800080" lvl="1" indent="-342892"/>
            <a:r>
              <a:rPr lang="en-US" sz="1400" dirty="0">
                <a:solidFill>
                  <a:schemeClr val="tx2"/>
                </a:solidFill>
              </a:rPr>
              <a:t>Full occupancy of new buildings 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(Data Center and Offices) in late September</a:t>
            </a:r>
          </a:p>
          <a:p>
            <a:pPr marL="800080" lvl="1" indent="-342892"/>
            <a:r>
              <a:rPr lang="en-US" sz="1400" dirty="0">
                <a:solidFill>
                  <a:schemeClr val="tx2"/>
                </a:solidFill>
              </a:rPr>
              <a:t>IT installation to be completed in ~October.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Procurement of furnishings and office allocation 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for LSST finalized in September.</a:t>
            </a:r>
          </a:p>
          <a:p>
            <a:pPr marL="800080" lvl="1" indent="-342892"/>
            <a:r>
              <a:rPr lang="en-US" sz="1400" dirty="0">
                <a:solidFill>
                  <a:schemeClr val="tx2"/>
                </a:solidFill>
              </a:rPr>
              <a:t>Final remodeling of old computer center to begin </a:t>
            </a:r>
            <a:br>
              <a:rPr lang="en-US" sz="1400" dirty="0">
                <a:solidFill>
                  <a:schemeClr val="tx2"/>
                </a:solidFill>
              </a:rPr>
            </a:br>
            <a:r>
              <a:rPr lang="en-US" sz="1400" dirty="0">
                <a:solidFill>
                  <a:schemeClr val="tx2"/>
                </a:solidFill>
              </a:rPr>
              <a:t>in September and expected to take about 3 months.</a:t>
            </a:r>
          </a:p>
          <a:p>
            <a:pPr marL="800080" lvl="1" indent="-342892"/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33"/>
          <a:stretch/>
        </p:blipFill>
        <p:spPr>
          <a:xfrm>
            <a:off x="7251497" y="3849216"/>
            <a:ext cx="1782144" cy="10379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60396" y="4651996"/>
            <a:ext cx="14763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schemeClr val="bg1"/>
                </a:solidFill>
              </a:rPr>
              <a:t>Data Center Dock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9CDBB80E-7DAA-A14F-818D-A29FDD5C9FE4}"/>
              </a:ext>
            </a:extLst>
          </p:cNvPr>
          <p:cNvSpPr txBox="1"/>
          <p:nvPr/>
        </p:nvSpPr>
        <p:spPr>
          <a:xfrm>
            <a:off x="4717837" y="2315065"/>
            <a:ext cx="16045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prstClr val="white"/>
                </a:solidFill>
              </a:rPr>
              <a:t>Offices</a:t>
            </a:r>
          </a:p>
        </p:txBody>
      </p:sp>
      <p:pic>
        <p:nvPicPr>
          <p:cNvPr id="25" name="Imagen 2" descr="IMG_8177.JPG">
            <a:extLst>
              <a:ext uri="{FF2B5EF4-FFF2-40B4-BE49-F238E27FC236}">
                <a16:creationId xmlns:a16="http://schemas.microsoft.com/office/drawing/2014/main" id="{EFB2B51A-ADE6-A44B-8489-8F7F3B5D1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928" r="16151" b="39228"/>
          <a:stretch/>
        </p:blipFill>
        <p:spPr>
          <a:xfrm>
            <a:off x="4785765" y="3635263"/>
            <a:ext cx="2209800" cy="1292320"/>
          </a:xfrm>
          <a:prstGeom prst="rect">
            <a:avLst/>
          </a:prstGeom>
        </p:spPr>
      </p:pic>
      <p:sp>
        <p:nvSpPr>
          <p:cNvPr id="27" name="TextBox 15">
            <a:extLst>
              <a:ext uri="{FF2B5EF4-FFF2-40B4-BE49-F238E27FC236}">
                <a16:creationId xmlns:a16="http://schemas.microsoft.com/office/drawing/2014/main" id="{F7416F6C-4627-A04B-8770-686B9A5BF93C}"/>
              </a:ext>
            </a:extLst>
          </p:cNvPr>
          <p:cNvSpPr txBox="1"/>
          <p:nvPr/>
        </p:nvSpPr>
        <p:spPr>
          <a:xfrm>
            <a:off x="5112336" y="3635263"/>
            <a:ext cx="16045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prstClr val="white"/>
                </a:solidFill>
              </a:rPr>
              <a:t>Offices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C9783-F700-6A49-A4C2-447B58EFC90B}"/>
              </a:ext>
            </a:extLst>
          </p:cNvPr>
          <p:cNvSpPr txBox="1"/>
          <p:nvPr/>
        </p:nvSpPr>
        <p:spPr>
          <a:xfrm>
            <a:off x="76200" y="4552950"/>
            <a:ext cx="4235260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  <p:pic>
        <p:nvPicPr>
          <p:cNvPr id="15" name="Imagen 3" descr="IMG_8344.JPG">
            <a:extLst>
              <a:ext uri="{FF2B5EF4-FFF2-40B4-BE49-F238E27FC236}">
                <a16:creationId xmlns:a16="http://schemas.microsoft.com/office/drawing/2014/main" id="{E0DFF9A8-66D8-8B46-879B-BC07E164FE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76" y="2340350"/>
            <a:ext cx="2038075" cy="1528556"/>
          </a:xfrm>
          <a:prstGeom prst="rect">
            <a:avLst/>
          </a:prstGeom>
        </p:spPr>
      </p:pic>
      <p:sp>
        <p:nvSpPr>
          <p:cNvPr id="12" name="TextBox 15"/>
          <p:cNvSpPr txBox="1"/>
          <p:nvPr/>
        </p:nvSpPr>
        <p:spPr>
          <a:xfrm>
            <a:off x="7028723" y="3549466"/>
            <a:ext cx="1947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solidFill>
                  <a:prstClr val="white"/>
                </a:solidFill>
              </a:rPr>
              <a:t>Remote Control Room</a:t>
            </a:r>
          </a:p>
        </p:txBody>
      </p:sp>
    </p:spTree>
    <p:extLst>
      <p:ext uri="{BB962C8B-B14F-4D97-AF65-F5344CB8AC3E}">
        <p14:creationId xmlns:p14="http://schemas.microsoft.com/office/powerpoint/2010/main" val="397337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C3798F-8504-4647-9E12-2FB747D31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27997"/>
            <a:ext cx="2592160" cy="1944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 bwMode="auto">
          <a:xfrm>
            <a:off x="152879" y="720005"/>
            <a:ext cx="4495322" cy="411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Recent Accomplishments:</a:t>
            </a:r>
          </a:p>
          <a:p>
            <a:pPr marL="800080" lvl="1" indent="-342892"/>
            <a:r>
              <a:rPr lang="en-US" sz="1400" dirty="0">
                <a:solidFill>
                  <a:schemeClr val="tx2"/>
                </a:solidFill>
              </a:rPr>
              <a:t>Progress done on site: major structural beams, Cladding material</a:t>
            </a:r>
          </a:p>
          <a:p>
            <a:pPr marL="800080" lvl="1" indent="-342892"/>
            <a:r>
              <a:rPr lang="en-US" sz="1400" dirty="0">
                <a:solidFill>
                  <a:schemeClr val="tx2"/>
                </a:solidFill>
              </a:rPr>
              <a:t>Fabrication of purlins and other materials provided by LSST in Chile.</a:t>
            </a:r>
          </a:p>
          <a:p>
            <a:pPr marL="800080" lvl="1" indent="-342892"/>
            <a:r>
              <a:rPr lang="en-US" sz="1400" dirty="0">
                <a:solidFill>
                  <a:schemeClr val="tx2"/>
                </a:solidFill>
              </a:rPr>
              <a:t>Additional onsite labor added to pre-assemble aperture shutter pieces</a:t>
            </a:r>
          </a:p>
          <a:p>
            <a:pPr marL="800080" lvl="1" indent="-342892"/>
            <a:r>
              <a:rPr lang="en-US" sz="1400" dirty="0">
                <a:solidFill>
                  <a:schemeClr val="tx2"/>
                </a:solidFill>
              </a:rPr>
              <a:t>Good progress on the software as well. </a:t>
            </a:r>
          </a:p>
          <a:p>
            <a:pPr marL="800080" lvl="1" indent="-342892"/>
            <a:endParaRPr lang="en-US" sz="12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Current Status/Upcoming Milestones:</a:t>
            </a:r>
            <a:r>
              <a:rPr lang="en-US" sz="1400" dirty="0">
                <a:solidFill>
                  <a:schemeClr val="tx2"/>
                </a:solidFill>
              </a:rPr>
              <a:t> getting ready for TMA by mid-September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Integrate cladding to enclose the dome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Provide provisional crane and means of rotation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512" y="3703844"/>
            <a:ext cx="2218706" cy="1131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009" y="1092510"/>
            <a:ext cx="2054991" cy="1556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656" y="3661833"/>
            <a:ext cx="2272353" cy="1307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153" y="2545710"/>
            <a:ext cx="2592015" cy="11581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1890E1-6C97-8640-B284-BE9DDC5136B6}"/>
              </a:ext>
            </a:extLst>
          </p:cNvPr>
          <p:cNvSpPr txBox="1"/>
          <p:nvPr/>
        </p:nvSpPr>
        <p:spPr>
          <a:xfrm>
            <a:off x="76200" y="4552950"/>
            <a:ext cx="4235260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26777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scallahan\Dropbox (LSST)\Presentations\Image slideshow\Asturfeito\2019\Jan 31\IMG_20190129_09052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8238" y="627265"/>
            <a:ext cx="1919465" cy="20206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 Mount Assembly (TMA)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145176" y="750987"/>
            <a:ext cx="4503024" cy="38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Recent Accomplishments:</a:t>
            </a:r>
          </a:p>
          <a:p>
            <a:pPr marL="800080" lvl="1" indent="-342892"/>
            <a:r>
              <a:rPr lang="en-US" sz="1600" dirty="0"/>
              <a:t>Factory Acceptance tests happened in Fall 2018</a:t>
            </a:r>
          </a:p>
          <a:p>
            <a:pPr marL="800080" lvl="1" indent="-342892"/>
            <a:r>
              <a:rPr lang="en-US" sz="1600" dirty="0"/>
              <a:t>Subsystem disassembly and packaging done</a:t>
            </a:r>
          </a:p>
          <a:p>
            <a:pPr marL="1333467" lvl="2" indent="-342892"/>
            <a:r>
              <a:rPr lang="en-US" sz="1600" dirty="0"/>
              <a:t>Initial shipments to Chile happened – containers are already on the summit</a:t>
            </a:r>
          </a:p>
          <a:p>
            <a:pPr marL="1333467" lvl="2" indent="-342892"/>
            <a:r>
              <a:rPr lang="en-US" sz="1600" dirty="0"/>
              <a:t>Large loading July 29</a:t>
            </a:r>
            <a:r>
              <a:rPr lang="en-US" sz="1600" baseline="30000" dirty="0"/>
              <a:t>th</a:t>
            </a:r>
            <a:r>
              <a:rPr lang="en-US" sz="1600" dirty="0"/>
              <a:t> 2019</a:t>
            </a:r>
          </a:p>
          <a:p>
            <a:pPr marL="800080" lvl="1" indent="-342892"/>
            <a:r>
              <a:rPr lang="en-US" sz="1600" dirty="0"/>
              <a:t>Software workshop in June 2019 to increase knowledge transfer. Also dedicate one developer to the TMA</a:t>
            </a:r>
          </a:p>
          <a:p>
            <a:pPr marL="457188" lvl="1" indent="0"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Current Status/Upcoming Milestones:</a:t>
            </a:r>
            <a:endParaRPr lang="en-US" sz="1600" dirty="0"/>
          </a:p>
          <a:p>
            <a:pPr marL="800080" lvl="1" indent="-342892"/>
            <a:r>
              <a:rPr lang="en-US" sz="1600" dirty="0"/>
              <a:t>Arrival of the big shipment in September 2019</a:t>
            </a:r>
          </a:p>
          <a:p>
            <a:pPr marL="800080" lvl="1" indent="-342892"/>
            <a:r>
              <a:rPr lang="en-US" sz="1600" dirty="0"/>
              <a:t>Onsite Assembly Integration Test Plan review in Chile in September with flexibility and parallelism in mind.</a:t>
            </a:r>
            <a:endParaRPr lang="en-US" sz="1100" dirty="0"/>
          </a:p>
        </p:txBody>
      </p:sp>
      <p:pic>
        <p:nvPicPr>
          <p:cNvPr id="7" name="Picture 6" descr="C:\Users\scallahan\Dropbox (LSST)\Presentations\Image slideshow\Asturfeito\2019\Feb 28\image5695 (002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628" y="2257446"/>
            <a:ext cx="2122673" cy="141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472" y="627265"/>
            <a:ext cx="2371011" cy="1636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1EBB9E-FB70-B748-A5D0-8229468F39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2"/>
          <a:stretch/>
        </p:blipFill>
        <p:spPr>
          <a:xfrm>
            <a:off x="4875929" y="3636102"/>
            <a:ext cx="1901224" cy="1217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32CAD5-11E5-0D4E-81CA-0219154DB9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9456" y="2721702"/>
            <a:ext cx="2159268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07A019-0346-8046-988A-5A32A9B74F3E}"/>
              </a:ext>
            </a:extLst>
          </p:cNvPr>
          <p:cNvSpPr txBox="1"/>
          <p:nvPr/>
        </p:nvSpPr>
        <p:spPr>
          <a:xfrm>
            <a:off x="76200" y="4552950"/>
            <a:ext cx="4235260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6147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B440EE-31F5-3543-B815-8C030FB3E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40753"/>
            <a:ext cx="4431520" cy="3607397"/>
          </a:xfrm>
        </p:spPr>
        <p:txBody>
          <a:bodyPr/>
          <a:lstStyle/>
          <a:p>
            <a:r>
              <a:rPr lang="en-US" sz="1600" dirty="0"/>
              <a:t>Recent Accomplishments:</a:t>
            </a:r>
          </a:p>
          <a:p>
            <a:pPr lvl="1"/>
            <a:r>
              <a:rPr lang="en-US" sz="1400" dirty="0"/>
              <a:t>M1M3 mirror + cell tested under the Tucson mirror lab test tower</a:t>
            </a:r>
          </a:p>
          <a:p>
            <a:pPr lvl="1"/>
            <a:r>
              <a:rPr lang="en-US" sz="1400" dirty="0"/>
              <a:t>M1M3 safely in the warehouse on Cerro </a:t>
            </a:r>
            <a:r>
              <a:rPr lang="en-US" sz="1400" dirty="0" err="1"/>
              <a:t>Pachon</a:t>
            </a:r>
            <a:r>
              <a:rPr lang="en-US" sz="1400" dirty="0"/>
              <a:t> for the next ~1.5 years</a:t>
            </a:r>
          </a:p>
          <a:p>
            <a:pPr lvl="1"/>
            <a:r>
              <a:rPr lang="en-US" sz="1400" dirty="0"/>
              <a:t>M1M3 Cell, surrogate and mirror cart on the summit </a:t>
            </a:r>
          </a:p>
          <a:p>
            <a:pPr lvl="1"/>
            <a:endParaRPr lang="en-US" sz="1400" dirty="0"/>
          </a:p>
          <a:p>
            <a:r>
              <a:rPr lang="en-US" sz="1600" dirty="0"/>
              <a:t>Current Status/Upcoming Milestones:</a:t>
            </a:r>
          </a:p>
          <a:p>
            <a:pPr lvl="1"/>
            <a:r>
              <a:rPr lang="en-US" sz="1400" dirty="0"/>
              <a:t>Installation of actuators and functional testing</a:t>
            </a:r>
          </a:p>
          <a:p>
            <a:pPr lvl="1"/>
            <a:r>
              <a:rPr lang="en-US" sz="1400" dirty="0"/>
              <a:t>Integration of the M1M3 software with the SAL on the summit</a:t>
            </a:r>
          </a:p>
          <a:p>
            <a:pPr lvl="1"/>
            <a:r>
              <a:rPr lang="en-US" sz="1400" dirty="0"/>
              <a:t>Interface verification of the M1M3 cell with the coating chamber</a:t>
            </a:r>
          </a:p>
          <a:p>
            <a:endParaRPr lang="en-US" sz="16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3C8AE8-5616-614C-AC6E-8DCB6BAF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7381"/>
            <a:ext cx="5638800" cy="417910"/>
          </a:xfrm>
        </p:spPr>
        <p:txBody>
          <a:bodyPr/>
          <a:lstStyle/>
          <a:p>
            <a:r>
              <a:rPr lang="en-US" dirty="0"/>
              <a:t>M1M3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2C10D-7AFB-2D4A-ABE3-44443FEDF075}"/>
              </a:ext>
            </a:extLst>
          </p:cNvPr>
          <p:cNvSpPr txBox="1"/>
          <p:nvPr/>
        </p:nvSpPr>
        <p:spPr>
          <a:xfrm>
            <a:off x="304800" y="4431722"/>
            <a:ext cx="3803073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C158DA-D689-5B47-A6F0-323E460244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818" y="129168"/>
            <a:ext cx="3505200" cy="23372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10D0A9-E491-0C48-AD45-0E09DE09D9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20" y="2571871"/>
            <a:ext cx="4548996" cy="22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1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22CE3B-FEA4-5F4B-A171-A7AB2810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M1M3  System Mirror Lab Testing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870DED-7724-E743-B97E-9BA6C3327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661319"/>
            <a:ext cx="8305800" cy="962171"/>
          </a:xfrm>
        </p:spPr>
        <p:txBody>
          <a:bodyPr/>
          <a:lstStyle/>
          <a:p>
            <a:r>
              <a:rPr lang="en-US" sz="1800" dirty="0"/>
              <a:t>2 test campaigns of 10 days each at the mirror lab in January and February</a:t>
            </a:r>
          </a:p>
          <a:p>
            <a:pPr lvl="1"/>
            <a:r>
              <a:rPr lang="en-US" sz="1600" dirty="0"/>
              <a:t>mirror pointing at zenith</a:t>
            </a:r>
          </a:p>
          <a:p>
            <a:pPr lvl="1"/>
            <a:r>
              <a:rPr lang="en-US" sz="1600" dirty="0"/>
              <a:t>Interferometric measurements of both surfaces with mirror system active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062CA-4822-094C-B096-AF7DFDF8B5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3333" r="5020"/>
          <a:stretch/>
        </p:blipFill>
        <p:spPr>
          <a:xfrm>
            <a:off x="152400" y="1997029"/>
            <a:ext cx="3744718" cy="2438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EAED08-A542-F344-8DC1-0F5E9FB4A6E7}"/>
              </a:ext>
            </a:extLst>
          </p:cNvPr>
          <p:cNvSpPr txBox="1"/>
          <p:nvPr/>
        </p:nvSpPr>
        <p:spPr>
          <a:xfrm>
            <a:off x="6903720" y="1692615"/>
            <a:ext cx="220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Optimization of the mirror surface to less than 30nm/30nm </a:t>
            </a:r>
            <a:r>
              <a:rPr lang="en-US" sz="1600" dirty="0" err="1">
                <a:solidFill>
                  <a:schemeClr val="tx2"/>
                </a:solidFill>
              </a:rPr>
              <a:t>rms</a:t>
            </a:r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Influence function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Bending modes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=&gt; Refine the finite element model and the open loop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3EFD55-1691-814E-9557-7485B264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118" y="1941401"/>
            <a:ext cx="3062611" cy="25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35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M2 Mirror Assembly</a:t>
            </a:r>
          </a:p>
        </p:txBody>
      </p:sp>
      <p:sp>
        <p:nvSpPr>
          <p:cNvPr id="5" name="Content Placeholder 2"/>
          <p:cNvSpPr>
            <a:spLocks noGrp="1"/>
          </p:cNvSpPr>
          <p:nvPr/>
        </p:nvSpPr>
        <p:spPr bwMode="auto">
          <a:xfrm>
            <a:off x="99568" y="643529"/>
            <a:ext cx="4472432" cy="412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Recent Accomplishments:</a:t>
            </a:r>
          </a:p>
          <a:p>
            <a:pPr marL="800080" lvl="1" indent="-342892"/>
            <a:r>
              <a:rPr lang="en-US" sz="1400" dirty="0"/>
              <a:t>Integration on summit commenced with mating of surrogate mirror assembly and cart</a:t>
            </a:r>
          </a:p>
          <a:p>
            <a:pPr marL="800080" lvl="1" indent="-342892"/>
            <a:r>
              <a:rPr lang="en-US" sz="1400" dirty="0"/>
              <a:t>Basic active control system demonstrated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Current Status/Upcoming Milestones: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Baffles Installation in spring 2020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Integration with Middleware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Extensive functional testing at different orientation using the cart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27" name="Picture 2" descr="image0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919" y="699034"/>
            <a:ext cx="3850481" cy="22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3080813"/>
            <a:ext cx="2961732" cy="1886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929" y="3067583"/>
            <a:ext cx="2716207" cy="1913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BE4CF1-E67C-C84F-B308-435C9A2FE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55189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68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7F3304-1446-204D-83BB-171F710D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M2 Optical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49310-35CE-5C4D-9163-52EF9629F1E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24599" y="2930287"/>
            <a:ext cx="2743201" cy="1898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6AC98-14B3-4C41-8AC7-45168F663F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71550"/>
            <a:ext cx="2743200" cy="193325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23880-C513-414B-91EF-082603768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9" y="649590"/>
            <a:ext cx="3597770" cy="2059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C9067-1B79-44C8-AB3B-266AE84D77E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47918" y="2562175"/>
            <a:ext cx="2362199" cy="209669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056A6D-C392-CC4A-8ED5-83711B43D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5479" y="742950"/>
            <a:ext cx="2927721" cy="161342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final surface RMS is </a:t>
            </a:r>
            <a:r>
              <a:rPr lang="en-US" sz="2000" b="1" dirty="0"/>
              <a:t>9.6 nm </a:t>
            </a:r>
            <a:r>
              <a:rPr lang="en-US" sz="2000" dirty="0"/>
              <a:t>(requirement is 20nm </a:t>
            </a:r>
            <a:r>
              <a:rPr lang="en-US" sz="2000" dirty="0" err="1"/>
              <a:t>rms</a:t>
            </a:r>
            <a:r>
              <a:rPr lang="en-US" sz="2000" dirty="0"/>
              <a:t>).</a:t>
            </a:r>
          </a:p>
          <a:p>
            <a:pPr marL="0" indent="0">
              <a:buNone/>
            </a:pPr>
            <a:r>
              <a:rPr lang="en-US" sz="2000" dirty="0"/>
              <a:t>It was tested as mounted on the telescope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4F3E4D-AC56-41EB-B564-353D18A856E6}"/>
              </a:ext>
            </a:extLst>
          </p:cNvPr>
          <p:cNvPicPr/>
          <p:nvPr/>
        </p:nvPicPr>
        <p:blipFill rotWithShape="1">
          <a:blip r:embed="rId7"/>
          <a:srcRect b="8974"/>
          <a:stretch/>
        </p:blipFill>
        <p:spPr>
          <a:xfrm>
            <a:off x="3178578" y="2497059"/>
            <a:ext cx="2786843" cy="21323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ECE0D0-A9A8-8142-806D-79818A1AFEB5}"/>
              </a:ext>
            </a:extLst>
          </p:cNvPr>
          <p:cNvSpPr txBox="1"/>
          <p:nvPr/>
        </p:nvSpPr>
        <p:spPr>
          <a:xfrm>
            <a:off x="152400" y="4755559"/>
            <a:ext cx="3803073" cy="33855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89827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730" y="3077238"/>
            <a:ext cx="3108096" cy="16130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Hexapod and Rotator 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381000" y="831089"/>
            <a:ext cx="5073342" cy="191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Recent Accomplishments:</a:t>
            </a:r>
          </a:p>
          <a:p>
            <a:pPr marL="800080" lvl="1" indent="-342892"/>
            <a:r>
              <a:rPr lang="en-US" sz="1500" dirty="0"/>
              <a:t>Contract completed</a:t>
            </a:r>
          </a:p>
          <a:p>
            <a:pPr marL="800080" lvl="1" indent="-342892"/>
            <a:r>
              <a:rPr lang="en-US" sz="1500" dirty="0"/>
              <a:t>Final reports/documentation package delivered</a:t>
            </a:r>
          </a:p>
          <a:p>
            <a:pPr marL="800080" lvl="1" indent="-342892"/>
            <a:r>
              <a:rPr lang="en-US" sz="1500" dirty="0"/>
              <a:t>Both Hexapods now in Chile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Current Status/Upcoming Milestones: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Spare rotator delivered to SLAC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Functional testing in the fall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TextBox 1"/>
          <p:cNvSpPr txBox="1"/>
          <p:nvPr/>
        </p:nvSpPr>
        <p:spPr>
          <a:xfrm>
            <a:off x="5278750" y="4428590"/>
            <a:ext cx="2498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/>
                </a:solidFill>
              </a:rPr>
              <a:t>Camera Hexapod/Rotator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6021" y="1010497"/>
            <a:ext cx="2155902" cy="1616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0400" y="741009"/>
            <a:ext cx="1926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/>
                </a:solidFill>
              </a:rPr>
              <a:t>M2 Hexapod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52BC6B-F383-774F-9DF7-516AF20CEE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99132" y="1010734"/>
            <a:ext cx="2101586" cy="1576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B43338-ABE0-8E4C-82CC-5203A3D98CF0}"/>
              </a:ext>
            </a:extLst>
          </p:cNvPr>
          <p:cNvSpPr txBox="1"/>
          <p:nvPr/>
        </p:nvSpPr>
        <p:spPr>
          <a:xfrm>
            <a:off x="304800" y="4442996"/>
            <a:ext cx="3803073" cy="338554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8790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85E25B-8E89-0142-B7FC-9D9315DC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A8A43B-8A73-0644-9EA8-B6F570E068FA}"/>
              </a:ext>
            </a:extLst>
          </p:cNvPr>
          <p:cNvSpPr txBox="1"/>
          <p:nvPr/>
        </p:nvSpPr>
        <p:spPr>
          <a:xfrm>
            <a:off x="152400" y="1200150"/>
            <a:ext cx="464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T&amp;S deliverables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Subsystem Progress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Remaining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Cost and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Risk and Opportunity, Scope Option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F8B99-D20D-174B-A14E-3240B7D02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668" y="1047750"/>
            <a:ext cx="4134054" cy="31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73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Plant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108728" y="761825"/>
            <a:ext cx="4310872" cy="35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sz="1600" dirty="0"/>
              <a:t>Recent Accomplishments:</a:t>
            </a:r>
          </a:p>
          <a:p>
            <a:pPr marL="460375" lvl="1" indent="-173038"/>
            <a:r>
              <a:rPr lang="en-US" sz="1600" dirty="0"/>
              <a:t>Coating Plant accepted in May 2019</a:t>
            </a:r>
          </a:p>
          <a:p>
            <a:pPr marL="460375" lvl="1" indent="-173038"/>
            <a:r>
              <a:rPr lang="en-US" sz="1600" dirty="0"/>
              <a:t>Reflectivity as a function of wavelength meets spec, as well as pinhole requirements</a:t>
            </a:r>
          </a:p>
          <a:p>
            <a:pPr marL="460375" lvl="1" indent="-173038"/>
            <a:r>
              <a:rPr lang="en-US" sz="1600" dirty="0"/>
              <a:t>Coating of M2</a:t>
            </a:r>
          </a:p>
          <a:p>
            <a:pPr marL="457188" lvl="1" indent="0">
              <a:buNone/>
            </a:pPr>
            <a:endParaRPr lang="en-US" sz="1600" dirty="0"/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sz="1600" dirty="0"/>
              <a:t>Next Milestones:</a:t>
            </a:r>
          </a:p>
          <a:p>
            <a:pPr marL="460375" lvl="1" indent="-173038"/>
            <a:r>
              <a:rPr lang="en-US" sz="1600" dirty="0"/>
              <a:t>Mechanical fit check of the M1M3 cell with the coating chamber upper vessel </a:t>
            </a:r>
          </a:p>
          <a:p>
            <a:pPr marL="460375" lvl="1" indent="-173038"/>
            <a:r>
              <a:rPr lang="en-US" sz="1600" dirty="0"/>
              <a:t>Vacuum preparation check with the M1M3 cell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094" y="2825621"/>
            <a:ext cx="4776386" cy="2224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3D486-2777-CB4F-9A92-95D588041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23" y="824700"/>
            <a:ext cx="3054927" cy="2000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65859-7AC3-024E-824E-DC11F20C1120}"/>
              </a:ext>
            </a:extLst>
          </p:cNvPr>
          <p:cNvSpPr txBox="1"/>
          <p:nvPr/>
        </p:nvSpPr>
        <p:spPr>
          <a:xfrm>
            <a:off x="304800" y="4442996"/>
            <a:ext cx="3803073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1083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ECADCA-2A8A-7D47-9D7F-147CB9F6D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92308"/>
            <a:ext cx="4847502" cy="283684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03823"/>
            <a:ext cx="5638800" cy="417910"/>
          </a:xfrm>
        </p:spPr>
        <p:txBody>
          <a:bodyPr/>
          <a:lstStyle/>
          <a:p>
            <a:r>
              <a:rPr lang="en-US" dirty="0"/>
              <a:t>M2 Coating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15C05-1F8F-6A42-9AC4-A912C94EA333}"/>
              </a:ext>
            </a:extLst>
          </p:cNvPr>
          <p:cNvSpPr txBox="1"/>
          <p:nvPr/>
        </p:nvSpPr>
        <p:spPr>
          <a:xfrm>
            <a:off x="76200" y="622757"/>
            <a:ext cx="5486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M2 Coating Readiness Review happened on June 18</a:t>
            </a:r>
            <a:r>
              <a:rPr lang="en-US" sz="1400" baseline="30000" dirty="0"/>
              <a:t>th</a:t>
            </a:r>
            <a:r>
              <a:rPr lang="en-US" sz="1400" dirty="0"/>
              <a:t>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M2 glass coating: on July 16</a:t>
            </a:r>
            <a:r>
              <a:rPr lang="en-US" sz="1400" baseline="30000" dirty="0"/>
              <a:t>th</a:t>
            </a:r>
            <a:r>
              <a:rPr lang="en-US" sz="1400" dirty="0"/>
              <a:t>. Dust was controlled and measured before and during the coating </a:t>
            </a:r>
            <a:endParaRPr lang="en-US" sz="1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Mirror M2 is now back in its box and its coating performance checked and reported every 3 months (Reflectivity, Adhesion, esthetic)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69D02-75B4-D443-8F69-31AF0AE9F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084" y="61529"/>
            <a:ext cx="2286000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535BF4-DB2C-8946-B188-F2E926078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01" y="1882012"/>
            <a:ext cx="4022339" cy="3016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9CCC0-DE0C-5F49-AAE3-FE601F2632A7}"/>
              </a:ext>
            </a:extLst>
          </p:cNvPr>
          <p:cNvSpPr txBox="1"/>
          <p:nvPr/>
        </p:nvSpPr>
        <p:spPr>
          <a:xfrm>
            <a:off x="4140884" y="2183547"/>
            <a:ext cx="82105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00" dirty="0">
                <a:solidFill>
                  <a:schemeClr val="accent1"/>
                </a:solidFill>
              </a:rPr>
              <a:t>--</a:t>
            </a:r>
            <a:r>
              <a:rPr lang="en-US" sz="500" dirty="0">
                <a:solidFill>
                  <a:schemeClr val="tx2"/>
                </a:solidFill>
              </a:rPr>
              <a:t> </a:t>
            </a:r>
            <a:r>
              <a:rPr lang="en-US" sz="500" dirty="0"/>
              <a:t>M2 Protected Silver</a:t>
            </a:r>
          </a:p>
          <a:p>
            <a:r>
              <a:rPr lang="en-US" sz="500" dirty="0"/>
              <a:t>    LSST Ag Requirements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A77EC4-4B76-4446-A618-3D92EED00703}"/>
              </a:ext>
            </a:extLst>
          </p:cNvPr>
          <p:cNvSpPr/>
          <p:nvPr/>
        </p:nvSpPr>
        <p:spPr>
          <a:xfrm flipH="1" flipV="1">
            <a:off x="8077200" y="3158410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45693E-21C9-2B49-8A8D-B17FC2889C0B}"/>
              </a:ext>
            </a:extLst>
          </p:cNvPr>
          <p:cNvSpPr txBox="1"/>
          <p:nvPr/>
        </p:nvSpPr>
        <p:spPr>
          <a:xfrm rot="16200000">
            <a:off x="-82440" y="3088262"/>
            <a:ext cx="654346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Reflectivity (%)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16ADC-AE8B-1740-86C9-B7EA9748F2DE}"/>
              </a:ext>
            </a:extLst>
          </p:cNvPr>
          <p:cNvSpPr txBox="1"/>
          <p:nvPr/>
        </p:nvSpPr>
        <p:spPr>
          <a:xfrm>
            <a:off x="2286000" y="4536817"/>
            <a:ext cx="729687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Wavelength (nm)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D83AB-C6DB-FB48-92BB-D4E4D278CFE9}"/>
              </a:ext>
            </a:extLst>
          </p:cNvPr>
          <p:cNvSpPr txBox="1"/>
          <p:nvPr/>
        </p:nvSpPr>
        <p:spPr>
          <a:xfrm>
            <a:off x="6231142" y="219746"/>
            <a:ext cx="1827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Magnetron plasma arc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Dome Calibration System</a:t>
            </a:r>
          </a:p>
        </p:txBody>
      </p:sp>
      <p:pic>
        <p:nvPicPr>
          <p:cNvPr id="2054" name="Picture 6" descr="https://lh3.googleusercontent.com/prdAD21vKm4jlRp3_urnJHFj0SRcokfRb50CEdSkFPngHWL5G1Sr13qQFvOt_jrliAirVfzMG0PzT4XkGK5ucRQwqb20e5k42PzUdJVe3n0RUoeT6gyf-eyAsImLGhFTa8f3MluU3s8e6z8EYBu-BbixHyBVyjlXiMegbIy0F1jlvwZnqmJx4hHgioKXRHs0SAKQmKcFG2V64Xe_YfCF9tmNMKHDYckcGhAAMaFOQYiuyilMHc9sKP42Zhzosppzq68I3QiqdY8T7lFP4Ofg2IPIZGcm3x52xV-YAUSBdf6nhNPj19CT3QVzdZXTHMdNmntvr8TS3yEE7iCtq6ilbWP9DN9mCUzRPOgMYhx2DCag8CLzV1FiDjqnXAiLrmJggSOyMZx_dOMsRrlNNpv0qKFrIRDAUq4Jl_rJtRR3FaOkCTwQL9CD34ki9HAE83m6Msk8utI9ubLKQLf5bbEryIDRnZaBCcP-826WFZAeA74htabpONEkHvho4tNJCVElqVRbOqPc8ZVUUjaukCrkFPj2ZfyTyThy-Wz20Ze6hr2v6QhB0bQLgtkQlTe_tV-M9mXfTzhwNpU-Bn6fKIJq2JwAZOC7nbfss_6R_nVuoXS6L6uUT7m0KC5vIdz2L9lL3Umttdh8iaHsO_1gRh7sR46YYe0WohE=w714-h951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5094" y="726759"/>
            <a:ext cx="1520494" cy="20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3.googleusercontent.com/cO1U-BVNHGxEVzrnHdCBJ592SV3dundm80WcBCyMjj6pB4lKk1E_FbbKH3nX_7swmwqBPQcbTye0kCCLXj3NQzTExewGh6vZk-LAlIc_7yEnQMcOIVzPZNviLKgGpskli5xOGdXcgA2XFi8PCzC_h6jMxoLXCvYoq8-toV9oZycLhl9Ip1utN2ocBJeSCy90AqMuaFQQeriWm0UUDjIGFaHcjn0vRV86wOR86ojtF-7oGUhKrFHbClk4kHcJAdEf6Y1QB6I09wiYKdkWaZn3TQKGoKteX_RarcTIiSTJQxX_Czsp3-5xohjO-4hytNhAusMoEd32WAe5hRB1HgCAolAPorkLYKBtdm50Qk4pLMkKJ-DnkpsEW4XVskLFShvVe43Cy-njNT9WikPzam7dr-LH2BhBOM6BHgd9XpoDVLgOhl5YfLj-negyAGiy3jImxbieXiBnznLqBDLv_WLgU-QGaEcp9Mvr5yQTkVcnRNzujalHVVmZIHk4hmYaIbKLn5PAewI1x_DR-ut7-QG7SdTrhU6HXN_OjjZbX33QeXK2VH1OLBkCIwQyMn7ySYLJhAnsugpcLs_mmq6eRAROX5HkJSPWrg-n-SnarXb-9VGhdvQxwh7uy_TPjCTBdl0O3lYz_Jzj0LwLTomIhg0GzqHNv6PtvdY=w714-h952-no">
            <a:extLst>
              <a:ext uri="{FF2B5EF4-FFF2-40B4-BE49-F238E27FC236}">
                <a16:creationId xmlns:a16="http://schemas.microsoft.com/office/drawing/2014/main" id="{21AAF058-5CBC-C248-9C44-AD82B1628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378" y="734474"/>
            <a:ext cx="1618053" cy="200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0B48C82-C2FA-CF48-9351-2DA34011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947" y="706127"/>
            <a:ext cx="4430230" cy="4097337"/>
          </a:xfrm>
          <a:ln/>
        </p:spPr>
        <p:txBody>
          <a:bodyPr>
            <a:noAutofit/>
          </a:bodyPr>
          <a:lstStyle/>
          <a:p>
            <a:pPr>
              <a:buFont typeface="Lucida Grande"/>
              <a:buChar char="-"/>
              <a:defRPr/>
            </a:pPr>
            <a:r>
              <a:rPr lang="en-US" sz="1400" dirty="0">
                <a:ea typeface="ＭＳ Ｐゴシック" charset="-128"/>
              </a:rPr>
              <a:t>Recent Accomplishments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ＭＳ Ｐゴシック" charset="-128"/>
              </a:rPr>
              <a:t>Laser and Collimated Beam projector functional in the lab under full software control</a:t>
            </a:r>
          </a:p>
          <a:p>
            <a:pPr lvl="1">
              <a:defRPr/>
            </a:pPr>
            <a:r>
              <a:rPr lang="en-US" sz="1400" dirty="0">
                <a:ea typeface="ＭＳ Ｐゴシック" charset="-128"/>
              </a:rPr>
              <a:t>Ready to begin end-to-end illumination, alignment and characterization tests</a:t>
            </a:r>
          </a:p>
          <a:p>
            <a:pPr>
              <a:defRPr/>
            </a:pPr>
            <a:r>
              <a:rPr lang="en-US" sz="1600" dirty="0"/>
              <a:t>Upcoming milestones: </a:t>
            </a:r>
          </a:p>
          <a:p>
            <a:pPr lvl="1">
              <a:defRPr/>
            </a:pPr>
            <a:r>
              <a:rPr lang="en-US" sz="1400" dirty="0">
                <a:solidFill>
                  <a:schemeClr val="tx2"/>
                </a:solidFill>
              </a:rPr>
              <a:t>Verify Calibration Screen illumination system and exitance uniformity in the lab</a:t>
            </a:r>
          </a:p>
          <a:p>
            <a:pPr lvl="1">
              <a:defRPr/>
            </a:pPr>
            <a:r>
              <a:rPr lang="en-US" sz="1400" dirty="0"/>
              <a:t>Illuminator reflector ready to be tested</a:t>
            </a:r>
          </a:p>
          <a:p>
            <a:pPr lvl="1">
              <a:defRPr/>
            </a:pPr>
            <a:r>
              <a:rPr lang="en-US" sz="1400" dirty="0"/>
              <a:t>All illumination characterization hardware procured, software written and integrated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US" sz="1400" dirty="0">
                <a:solidFill>
                  <a:schemeClr val="tx2"/>
                </a:solidFill>
              </a:rPr>
              <a:t>Complete fabrication of Calibration screen</a:t>
            </a:r>
          </a:p>
          <a:p>
            <a:pPr lvl="1">
              <a:defRPr/>
            </a:pPr>
            <a:r>
              <a:rPr lang="en-US" sz="1400" dirty="0">
                <a:solidFill>
                  <a:schemeClr val="tx2"/>
                </a:solidFill>
              </a:rPr>
              <a:t>Install calibration screen and Illumination system on telescope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endParaRPr lang="en-US" sz="1400" dirty="0"/>
          </a:p>
          <a:p>
            <a:pPr>
              <a:defRPr/>
            </a:pPr>
            <a:endParaRPr lang="en-US" sz="1400" dirty="0"/>
          </a:p>
          <a:p>
            <a:pPr marL="0" indent="0">
              <a:buNone/>
              <a:defRPr/>
            </a:pPr>
            <a:endParaRPr lang="en-US" sz="1400" dirty="0">
              <a:ea typeface="ＭＳ Ｐゴシック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38145-C052-D846-9F85-E9083A3C6F72}"/>
              </a:ext>
            </a:extLst>
          </p:cNvPr>
          <p:cNvSpPr txBox="1"/>
          <p:nvPr/>
        </p:nvSpPr>
        <p:spPr>
          <a:xfrm>
            <a:off x="7930238" y="4092242"/>
            <a:ext cx="1138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Calibration screen on Dome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8F052-80D8-FF43-A5A9-2D0953595041}"/>
              </a:ext>
            </a:extLst>
          </p:cNvPr>
          <p:cNvSpPr txBox="1"/>
          <p:nvPr/>
        </p:nvSpPr>
        <p:spPr>
          <a:xfrm>
            <a:off x="5318235" y="3564292"/>
            <a:ext cx="7306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Reflector on top of the TMA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7294A-6942-E247-B776-0D0F77E93BF0}"/>
              </a:ext>
            </a:extLst>
          </p:cNvPr>
          <p:cNvSpPr txBox="1"/>
          <p:nvPr/>
        </p:nvSpPr>
        <p:spPr>
          <a:xfrm>
            <a:off x="8085832" y="3018470"/>
            <a:ext cx="8174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White light laser 300-2400nm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E82DB0-B221-E14B-9DEE-F245701C1360}"/>
              </a:ext>
            </a:extLst>
          </p:cNvPr>
          <p:cNvGrpSpPr/>
          <p:nvPr/>
        </p:nvGrpSpPr>
        <p:grpSpPr>
          <a:xfrm rot="459880">
            <a:off x="4656728" y="2683238"/>
            <a:ext cx="3395458" cy="2266125"/>
            <a:chOff x="4656728" y="2683238"/>
            <a:chExt cx="3395458" cy="2266125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DF7CCE0-29C9-8F42-A921-2E975DC779AA}"/>
                </a:ext>
              </a:extLst>
            </p:cNvPr>
            <p:cNvSpPr/>
            <p:nvPr/>
          </p:nvSpPr>
          <p:spPr>
            <a:xfrm rot="20436094">
              <a:off x="5867649" y="3591769"/>
              <a:ext cx="366963" cy="523072"/>
            </a:xfrm>
            <a:prstGeom prst="arc">
              <a:avLst>
                <a:gd name="adj1" fmla="val 16197990"/>
                <a:gd name="adj2" fmla="val 5293687"/>
              </a:avLst>
            </a:prstGeom>
            <a:ln cap="rnd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1F4EE4D5-C75E-8D47-B692-3D7A217E408B}"/>
                </a:ext>
              </a:extLst>
            </p:cNvPr>
            <p:cNvSpPr/>
            <p:nvPr/>
          </p:nvSpPr>
          <p:spPr>
            <a:xfrm rot="20548037">
              <a:off x="7570264" y="2683238"/>
              <a:ext cx="288688" cy="1455199"/>
            </a:xfrm>
            <a:prstGeom prst="arc">
              <a:avLst>
                <a:gd name="adj1" fmla="val 16304688"/>
                <a:gd name="adj2" fmla="val 5293687"/>
              </a:avLst>
            </a:prstGeom>
            <a:noFill/>
            <a:ln cap="rnd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540553-B6E5-4149-96D6-4B1BE919DEBD}"/>
                </a:ext>
              </a:extLst>
            </p:cNvPr>
            <p:cNvSpPr/>
            <p:nvPr/>
          </p:nvSpPr>
          <p:spPr>
            <a:xfrm rot="20479090">
              <a:off x="7769613" y="3256979"/>
              <a:ext cx="282573" cy="798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EA95A1B-04E0-4A42-BCCC-C0CD7575D73A}"/>
                </a:ext>
              </a:extLst>
            </p:cNvPr>
            <p:cNvCxnSpPr>
              <a:stCxn id="10" idx="1"/>
              <a:endCxn id="6" idx="0"/>
            </p:cNvCxnSpPr>
            <p:nvPr/>
          </p:nvCxnSpPr>
          <p:spPr>
            <a:xfrm flipH="1">
              <a:off x="5964121" y="3342181"/>
              <a:ext cx="1812936" cy="264486"/>
            </a:xfrm>
            <a:prstGeom prst="straightConnector1">
              <a:avLst/>
            </a:prstGeom>
            <a:ln cap="rnd">
              <a:solidFill>
                <a:schemeClr val="accent6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A850E5-96A5-5E4C-9B44-2890DFCAE7EA}"/>
                </a:ext>
              </a:extLst>
            </p:cNvPr>
            <p:cNvCxnSpPr>
              <a:cxnSpLocks/>
              <a:stCxn id="10" idx="1"/>
              <a:endCxn id="6" idx="2"/>
            </p:cNvCxnSpPr>
            <p:nvPr/>
          </p:nvCxnSpPr>
          <p:spPr>
            <a:xfrm flipH="1">
              <a:off x="6145535" y="3342181"/>
              <a:ext cx="1631522" cy="754889"/>
            </a:xfrm>
            <a:prstGeom prst="straightConnector1">
              <a:avLst/>
            </a:prstGeom>
            <a:ln cap="rnd">
              <a:solidFill>
                <a:schemeClr val="accent6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75F3BA6-BB2F-1041-9451-06234E2E3293}"/>
                </a:ext>
              </a:extLst>
            </p:cNvPr>
            <p:cNvCxnSpPr>
              <a:cxnSpLocks/>
              <a:stCxn id="6" idx="2"/>
              <a:endCxn id="12" idx="2"/>
            </p:cNvCxnSpPr>
            <p:nvPr/>
          </p:nvCxnSpPr>
          <p:spPr>
            <a:xfrm flipV="1">
              <a:off x="6145535" y="4089652"/>
              <a:ext cx="1806852" cy="7418"/>
            </a:xfrm>
            <a:prstGeom prst="straightConnector1">
              <a:avLst/>
            </a:prstGeom>
            <a:ln cap="rnd">
              <a:solidFill>
                <a:schemeClr val="accent6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FB25221-F558-3247-965A-2482E7344872}"/>
                </a:ext>
              </a:extLst>
            </p:cNvPr>
            <p:cNvCxnSpPr>
              <a:cxnSpLocks/>
              <a:stCxn id="6" idx="0"/>
              <a:endCxn id="12" idx="0"/>
            </p:cNvCxnSpPr>
            <p:nvPr/>
          </p:nvCxnSpPr>
          <p:spPr>
            <a:xfrm flipV="1">
              <a:off x="5964121" y="2718477"/>
              <a:ext cx="1554726" cy="888190"/>
            </a:xfrm>
            <a:prstGeom prst="straightConnector1">
              <a:avLst/>
            </a:prstGeom>
            <a:ln cap="rnd">
              <a:solidFill>
                <a:schemeClr val="accent6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DB8A38E-8689-894C-8AFD-7B0E503C196D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>
              <a:off x="4656728" y="2718477"/>
              <a:ext cx="2862119" cy="961628"/>
            </a:xfrm>
            <a:prstGeom prst="straightConnector1">
              <a:avLst/>
            </a:prstGeom>
            <a:ln cap="rnd">
              <a:solidFill>
                <a:schemeClr val="accent6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30EDF8F-C0E7-FA49-AD4F-121EA50A5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8693" y="4093361"/>
              <a:ext cx="2761438" cy="856002"/>
            </a:xfrm>
            <a:prstGeom prst="straightConnector1">
              <a:avLst/>
            </a:prstGeom>
            <a:ln cap="rnd">
              <a:solidFill>
                <a:schemeClr val="accent6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CF88625-AAF0-8F42-B40D-D1883973940F}"/>
              </a:ext>
            </a:extLst>
          </p:cNvPr>
          <p:cNvSpPr txBox="1"/>
          <p:nvPr/>
        </p:nvSpPr>
        <p:spPr>
          <a:xfrm>
            <a:off x="4235706" y="4399031"/>
            <a:ext cx="1307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Light goes towards the mirrors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D6E02F-A4F3-694D-8157-7466E3317F51}"/>
              </a:ext>
            </a:extLst>
          </p:cNvPr>
          <p:cNvSpPr txBox="1"/>
          <p:nvPr/>
        </p:nvSpPr>
        <p:spPr>
          <a:xfrm>
            <a:off x="5353380" y="2403604"/>
            <a:ext cx="74982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Reflector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B643A7-33B8-4242-862A-BD31E50CB5B9}"/>
              </a:ext>
            </a:extLst>
          </p:cNvPr>
          <p:cNvSpPr txBox="1"/>
          <p:nvPr/>
        </p:nvSpPr>
        <p:spPr>
          <a:xfrm>
            <a:off x="6886290" y="2496117"/>
            <a:ext cx="186076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Collimated Beam Projector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8B41DD-F59C-B74D-B6A7-4F407A27F043}"/>
              </a:ext>
            </a:extLst>
          </p:cNvPr>
          <p:cNvSpPr txBox="1"/>
          <p:nvPr/>
        </p:nvSpPr>
        <p:spPr>
          <a:xfrm>
            <a:off x="304800" y="4442996"/>
            <a:ext cx="3803073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16218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D2CB91C8-9E6C-FE48-A8B4-9F6B0A843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71" y="2608545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Telescope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799" y="2855900"/>
            <a:ext cx="2527787" cy="1884754"/>
          </a:xfrm>
          <a:prstGeom prst="rect">
            <a:avLst/>
          </a:prstGeom>
        </p:spPr>
      </p:pic>
      <p:pic>
        <p:nvPicPr>
          <p:cNvPr id="1026" name="Picture 2" descr="https://lh3.googleusercontent.com/1XAtZNY8K0ceEun2YM7jA7IPDsQM2WT-m1LRLXnYlFg1Ifeb_FUXKZD4pCee0P4KPnTCJqsAalJZZEXrKANqcGoQJk5xfGKErOWWsBEKWRU60sTHcB4b2S0zHUIs1Fr2lncylEr2ssUleefB1ipXmupVyN6v4yio8TMuGiHf_ItnLRHOEvCSWW0CjbMOAmyBmUrCPoCz7teVpBMahZdB97rcx6PWky-0pzZAtwTg0kIpjo-3SydZGJ4TB3iRGgg4wXaq5fz316fQ41drXRJsAoNTVNg6IUXM-8fZO9y06BSMbup5jue7u6lsYEQoDOUHCLZt1JkwicGqgNXtcTE9-KBQGjbY4WGLBymA9zND5xixBnbwTJhuvVSiGxPK0rrSfVWRa2XZEWcR5JfruHYqGblQhxWxw4pCQgtuXnQQhx54H7gZWtVzfdC-05eaAqFjy5B-2xNGbASt2akUWFs9Q-c9ez7X762ODgIhj7otZdrqhcQxbpKoffozW0PtVHmniWomiE-wLebDXpUSDeIsPwTsEv2-Nf7vJDoT8_dhXWsCTCw_GZLvNW0MpCoWxruhGYPfh2b68o0zn6IGPGr4lioL3aSKx5equKaw_4rTpAfFqc8ZnoMCKP55yu0FAPCQFGxu_HmmNHCseeXSxH2BR1c-tL6fYvo=w1268-h952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625935"/>
            <a:ext cx="2873718" cy="215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DB6B508-F50F-3540-A5FD-36D70120A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742950"/>
            <a:ext cx="5029200" cy="3581400"/>
          </a:xfrm>
          <a:ln/>
        </p:spPr>
        <p:txBody>
          <a:bodyPr>
            <a:normAutofit/>
          </a:bodyPr>
          <a:lstStyle/>
          <a:p>
            <a:pPr>
              <a:defRPr/>
            </a:pPr>
            <a:r>
              <a:rPr lang="en-US" sz="1600" dirty="0"/>
              <a:t>Recent Accomplishment</a:t>
            </a:r>
            <a:endParaRPr lang="en-US" sz="1600" dirty="0">
              <a:ea typeface="ＭＳ Ｐゴシック" charset="-128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E</a:t>
            </a:r>
            <a:r>
              <a:rPr lang="en-US" sz="1400" dirty="0">
                <a:ea typeface="ＭＳ Ｐゴシック" charset="-128"/>
              </a:rPr>
              <a:t>ngineering first light with a high speed camera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ＭＳ Ｐゴシック" charset="-128"/>
              </a:rPr>
              <a:t>Closed dome integration testing, using the real hardware and control network, to slew/track and build a pointing model completed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ＭＳ Ｐゴシック" charset="-128"/>
              </a:rPr>
              <a:t>Integration environment created in Tucson that includes full instrument and calibration equipment, plus Camera Control System, DAQ and Archiver</a:t>
            </a:r>
          </a:p>
          <a:p>
            <a:pPr>
              <a:defRPr/>
            </a:pPr>
            <a:r>
              <a:rPr lang="en-US" sz="1600" dirty="0">
                <a:solidFill>
                  <a:schemeClr val="tx2"/>
                </a:solidFill>
              </a:rPr>
              <a:t>Future work</a:t>
            </a:r>
          </a:p>
          <a:p>
            <a:pPr marL="571500" lvl="1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</a:rPr>
              <a:t>Optimization of pointing model and image quality estimation</a:t>
            </a:r>
          </a:p>
          <a:p>
            <a:pPr marL="576263" lvl="1" indent="-17303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</a:rPr>
              <a:t>Verify Auxiliary telescope requirements on-sky</a:t>
            </a:r>
          </a:p>
          <a:p>
            <a:pPr marL="571500" lvl="1" indent="-1714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</a:rPr>
              <a:t>Ship, install and verify spectrograph + calibration equipment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1400" dirty="0">
              <a:ea typeface="ＭＳ Ｐゴシック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76928D-1616-E646-B0AC-A98C9D265482}"/>
              </a:ext>
            </a:extLst>
          </p:cNvPr>
          <p:cNvSpPr txBox="1"/>
          <p:nvPr/>
        </p:nvSpPr>
        <p:spPr>
          <a:xfrm>
            <a:off x="304800" y="4442996"/>
            <a:ext cx="3803073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</a:rPr>
              <a:t>Details available in break 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715220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Awareness System (EAS)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164775" y="699261"/>
            <a:ext cx="5282200" cy="412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Recent Accomplishments: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HVAC system verified and accepted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Generalized prototype sensor architecture designed, telemetry software complete and tested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err="1"/>
              <a:t>AuxTel</a:t>
            </a:r>
            <a:r>
              <a:rPr lang="en-US" sz="1200" dirty="0"/>
              <a:t> prototype sensors ready to ship with </a:t>
            </a:r>
            <a:r>
              <a:rPr lang="en-US" sz="1200" dirty="0" err="1"/>
              <a:t>AuxTel</a:t>
            </a:r>
            <a:r>
              <a:rPr lang="en-US" sz="1200" dirty="0"/>
              <a:t> Spectrograph to begin Early Commissioning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DIMM Tested on the summit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Current Status:</a:t>
            </a:r>
          </a:p>
          <a:p>
            <a:pPr lvl="1"/>
            <a:r>
              <a:rPr lang="en-US" sz="1200" dirty="0"/>
              <a:t>Support TMA assembly in dome starting September 2019</a:t>
            </a:r>
          </a:p>
          <a:p>
            <a:pPr lvl="1"/>
            <a:r>
              <a:rPr lang="en-US" sz="1200" dirty="0"/>
              <a:t>Install </a:t>
            </a:r>
            <a:r>
              <a:rPr lang="en-US" sz="1200" dirty="0" err="1"/>
              <a:t>AuxTel</a:t>
            </a:r>
            <a:r>
              <a:rPr lang="en-US" sz="1200" dirty="0"/>
              <a:t> sensors in October 2019 for start of Commissioning</a:t>
            </a:r>
          </a:p>
          <a:p>
            <a:pPr lvl="1"/>
            <a:r>
              <a:rPr lang="en-US" sz="1200" dirty="0"/>
              <a:t>Install main dome sensors when TMA finished in 2020</a:t>
            </a:r>
          </a:p>
          <a:p>
            <a:pPr lvl="1"/>
            <a:r>
              <a:rPr lang="en-US" sz="1200" dirty="0" err="1"/>
              <a:t>AuxTel</a:t>
            </a:r>
            <a:r>
              <a:rPr lang="en-US" sz="1200" dirty="0"/>
              <a:t> dome sensors</a:t>
            </a:r>
          </a:p>
          <a:p>
            <a:pPr marL="1657309" lvl="3" indent="-342892"/>
            <a:r>
              <a:rPr lang="en-US" sz="1050" dirty="0"/>
              <a:t>webcams</a:t>
            </a:r>
          </a:p>
          <a:p>
            <a:pPr marL="1657309" lvl="3" indent="-342892"/>
            <a:r>
              <a:rPr lang="en-US" sz="1050" dirty="0"/>
              <a:t>air temperature, humidity</a:t>
            </a:r>
          </a:p>
          <a:p>
            <a:pPr marL="1657309" lvl="3" indent="-342892"/>
            <a:r>
              <a:rPr lang="en-US" sz="1050" dirty="0"/>
              <a:t>vent airflow</a:t>
            </a:r>
          </a:p>
          <a:p>
            <a:pPr marL="1657309" lvl="3" indent="-342892"/>
            <a:r>
              <a:rPr lang="en-US" sz="1050" dirty="0"/>
              <a:t>microphones, turbulence</a:t>
            </a:r>
          </a:p>
          <a:p>
            <a:pPr marL="1200120" lvl="2" indent="-342892"/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5D98B-37A8-A045-B9E1-4770028A7B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692851"/>
            <a:ext cx="2819400" cy="2114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50857-FEF8-1441-8FDF-11BA8F3EB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2600394"/>
            <a:ext cx="3695700" cy="22174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4304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T&amp;S Software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0" y="661887"/>
            <a:ext cx="8839200" cy="445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Recent Accomplishments:</a:t>
            </a:r>
          </a:p>
          <a:p>
            <a:pPr marL="685800" lvl="1" indent="-228600"/>
            <a:r>
              <a:rPr lang="en-US" sz="1400" i="1" dirty="0"/>
              <a:t>Observatory Control System</a:t>
            </a:r>
            <a:r>
              <a:rPr lang="en-US" sz="1400" dirty="0"/>
              <a:t>: </a:t>
            </a:r>
            <a:r>
              <a:rPr lang="en-US" sz="1400" dirty="0" err="1">
                <a:solidFill>
                  <a:schemeClr val="tx2"/>
                </a:solidFill>
              </a:rPr>
              <a:t>Scriptqueue</a:t>
            </a:r>
            <a:r>
              <a:rPr lang="en-US" sz="1400" dirty="0">
                <a:solidFill>
                  <a:schemeClr val="tx2"/>
                </a:solidFill>
              </a:rPr>
              <a:t> and watcher are almost complete</a:t>
            </a:r>
            <a:endParaRPr lang="en-US" sz="1400" dirty="0"/>
          </a:p>
          <a:p>
            <a:pPr marL="685800" lvl="1" indent="-228600"/>
            <a:r>
              <a:rPr lang="en-US" sz="1400" i="1" dirty="0"/>
              <a:t>Telescope Control</a:t>
            </a:r>
            <a:r>
              <a:rPr lang="en-US" sz="1400" dirty="0"/>
              <a:t>: Successful control of some components through a local version of the System Abstraction Layer (SAL) --  </a:t>
            </a:r>
            <a:r>
              <a:rPr lang="en-US" sz="1400" dirty="0" err="1"/>
              <a:t>AuxTel</a:t>
            </a:r>
            <a:r>
              <a:rPr lang="en-US" sz="1400" dirty="0"/>
              <a:t> Dome and mount, M1M3 support system, M2 support system, Hexapods/Rotator</a:t>
            </a:r>
          </a:p>
          <a:p>
            <a:pPr marL="685800" lvl="1" indent="-228600"/>
            <a:r>
              <a:rPr lang="en-US" sz="1400" i="1" dirty="0">
                <a:solidFill>
                  <a:schemeClr val="tx2"/>
                </a:solidFill>
              </a:rPr>
              <a:t>Middleware</a:t>
            </a:r>
            <a:r>
              <a:rPr lang="en-US" sz="1400" dirty="0">
                <a:solidFill>
                  <a:schemeClr val="tx2"/>
                </a:solidFill>
              </a:rPr>
              <a:t>: SAL/DDS version 3.10: Considerable improvements in stability, deployment, debugging tools</a:t>
            </a:r>
          </a:p>
          <a:p>
            <a:pPr marL="685800" lvl="1" indent="-228600"/>
            <a:r>
              <a:rPr lang="en-US" sz="1400" i="1" dirty="0"/>
              <a:t>Engineering Facility Database: </a:t>
            </a:r>
            <a:r>
              <a:rPr lang="en-US" sz="1400" dirty="0"/>
              <a:t>Switched to </a:t>
            </a:r>
            <a:r>
              <a:rPr lang="en-US" sz="1400" dirty="0" err="1"/>
              <a:t>InfluxDB</a:t>
            </a:r>
            <a:r>
              <a:rPr lang="en-US" sz="1400" dirty="0"/>
              <a:t> and now has a working version on the summit and in the </a:t>
            </a:r>
            <a:r>
              <a:rPr lang="en-US" sz="1400" dirty="0" err="1"/>
              <a:t>AuxTel</a:t>
            </a:r>
            <a:r>
              <a:rPr lang="en-US" sz="1400" dirty="0"/>
              <a:t> lab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Software architecture has been redesigned (LSE-150)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Product Owners in charge of requirements and final product validation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400" dirty="0"/>
              <a:t>Better interaction with the Product Owners, CAMS and Stakeholders</a:t>
            </a:r>
          </a:p>
          <a:p>
            <a:pPr marL="457188" lvl="1" indent="0">
              <a:buNone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Current Status/Upcoming Milestones: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Use of the Auxiliary Telescope Component as an integration pathfinder still going on in Tucson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More frequent face to face interaction between the LSST SW resources and both the Dome vendor and the TMA vendor  to assess deliverable code and verification approaches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More integration on the summit: Middleware, Environment Awareness System, </a:t>
            </a:r>
            <a:r>
              <a:rPr lang="en-US" sz="1400" dirty="0" err="1"/>
              <a:t>AuxTel</a:t>
            </a:r>
            <a:r>
              <a:rPr lang="en-US" sz="1400" dirty="0"/>
              <a:t>, Camera Support Assembly + </a:t>
            </a:r>
            <a:r>
              <a:rPr lang="en-US" sz="1400" dirty="0" err="1"/>
              <a:t>ComCam</a:t>
            </a:r>
            <a:r>
              <a:rPr lang="en-US" sz="1400" dirty="0"/>
              <a:t> Integration (see I&amp;T session)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189" lvl="1" indent="0">
              <a:buNone/>
            </a:pP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BA4F4-BCD2-E540-B5FE-A37E3B15F974}"/>
              </a:ext>
            </a:extLst>
          </p:cNvPr>
          <p:cNvSpPr txBox="1"/>
          <p:nvPr/>
        </p:nvSpPr>
        <p:spPr>
          <a:xfrm>
            <a:off x="4598276" y="4171950"/>
            <a:ext cx="4305300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See C. </a:t>
            </a:r>
            <a:r>
              <a:rPr lang="en-US" b="1" i="1" dirty="0" err="1">
                <a:solidFill>
                  <a:srgbClr val="7030A0"/>
                </a:solidFill>
              </a:rPr>
              <a:t>Claver</a:t>
            </a:r>
            <a:r>
              <a:rPr lang="en-US" b="1" i="1" dirty="0">
                <a:solidFill>
                  <a:srgbClr val="7030A0"/>
                </a:solidFill>
              </a:rPr>
              <a:t> &amp; S. Thomas’ plenary talk and T&amp;S Software breakout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9132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AC9A8-8689-EC4C-8A37-63967CAC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839200" cy="35814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ea typeface="ＭＳ Ｐゴシック"/>
              </a:rPr>
              <a:t>Testing</a:t>
            </a:r>
            <a:r>
              <a:rPr lang="en-US" sz="2000" dirty="0">
                <a:ea typeface="ＭＳ Ｐゴシック"/>
              </a:rPr>
              <a:t>: </a:t>
            </a:r>
            <a:r>
              <a:rPr lang="en-US" sz="1800" dirty="0">
                <a:ea typeface="ＭＳ Ｐゴシック"/>
              </a:rPr>
              <a:t>On-going effort to integrate with Jenkins Continuous Integration:</a:t>
            </a:r>
          </a:p>
          <a:p>
            <a:pPr lvl="1"/>
            <a:r>
              <a:rPr lang="en-US" sz="1800" dirty="0">
                <a:ea typeface="ＭＳ Ｐゴシック"/>
              </a:rPr>
              <a:t>Integration of unit tests</a:t>
            </a:r>
            <a:endParaRPr lang="en-US" sz="1800" dirty="0">
              <a:ea typeface="ＭＳ Ｐゴシック"/>
              <a:cs typeface="Calibri"/>
            </a:endParaRPr>
          </a:p>
          <a:p>
            <a:pPr lvl="1"/>
            <a:r>
              <a:rPr lang="en-US" sz="1800" dirty="0">
                <a:ea typeface="ＭＳ Ｐゴシック"/>
                <a:cs typeface="Calibri"/>
              </a:rPr>
              <a:t>Part of build/release process</a:t>
            </a:r>
          </a:p>
          <a:p>
            <a:pPr lvl="1"/>
            <a:r>
              <a:rPr lang="en-US" sz="1800" dirty="0">
                <a:ea typeface="ＭＳ Ｐゴシック"/>
                <a:cs typeface="Calibri"/>
              </a:rPr>
              <a:t>Based on </a:t>
            </a:r>
            <a:r>
              <a:rPr lang="en-US" sz="1800" dirty="0" err="1">
                <a:ea typeface="ＭＳ Ｐゴシック"/>
                <a:cs typeface="Calibri"/>
              </a:rPr>
              <a:t>Gitflow</a:t>
            </a:r>
            <a:r>
              <a:rPr lang="en-US" sz="1800" dirty="0">
                <a:ea typeface="ＭＳ Ｐゴシック"/>
                <a:cs typeface="Calibri"/>
              </a:rPr>
              <a:t> Workflow</a:t>
            </a:r>
          </a:p>
          <a:p>
            <a:pPr lvl="1"/>
            <a:r>
              <a:rPr lang="en-US" sz="1800" dirty="0">
                <a:ea typeface="ＭＳ Ｐゴシック"/>
                <a:cs typeface="Calibri"/>
              </a:rPr>
              <a:t>Involvement of the Product Owner</a:t>
            </a:r>
          </a:p>
          <a:p>
            <a:pPr marL="0" indent="0">
              <a:buNone/>
            </a:pPr>
            <a:r>
              <a:rPr lang="en-US" sz="2000" b="1" dirty="0">
                <a:ea typeface="ＭＳ Ｐゴシック"/>
                <a:cs typeface="Calibri"/>
              </a:rPr>
              <a:t>Deployment</a:t>
            </a:r>
            <a:r>
              <a:rPr lang="en-US" sz="2000" dirty="0">
                <a:ea typeface="ＭＳ Ｐゴシック"/>
                <a:cs typeface="Calibri"/>
              </a:rPr>
              <a:t>:  </a:t>
            </a:r>
          </a:p>
          <a:p>
            <a:pPr lvl="1"/>
            <a:r>
              <a:rPr lang="en-US" sz="1800" dirty="0">
                <a:ea typeface="+mn-lt"/>
                <a:cs typeface="+mn-lt"/>
              </a:rPr>
              <a:t>Deployment to be done by Puppet/Kubernetes</a:t>
            </a:r>
          </a:p>
          <a:p>
            <a:pPr lvl="1"/>
            <a:r>
              <a:rPr lang="en-US" sz="1800" dirty="0">
                <a:ea typeface="+mn-lt"/>
                <a:cs typeface="+mn-lt"/>
              </a:rPr>
              <a:t>Continuous Integration to be done by Jenkins</a:t>
            </a:r>
          </a:p>
          <a:p>
            <a:pPr lvl="2"/>
            <a:r>
              <a:rPr lang="en-US" sz="1600" dirty="0">
                <a:ea typeface="+mn-lt"/>
                <a:cs typeface="+mn-lt"/>
              </a:rPr>
              <a:t>Builds &amp; automated testing</a:t>
            </a:r>
          </a:p>
          <a:p>
            <a:pPr lvl="2"/>
            <a:r>
              <a:rPr lang="en-US" sz="1600" dirty="0">
                <a:ea typeface="+mn-lt"/>
                <a:cs typeface="+mn-lt"/>
              </a:rPr>
              <a:t>Deployment &amp; CI done in conjunction with IT, DM &amp; Camera to ensure same technologies across project.</a:t>
            </a:r>
            <a:endParaRPr lang="en-US" sz="1800" dirty="0">
              <a:ea typeface="ＭＳ Ｐゴシック"/>
              <a:cs typeface="Calibri"/>
            </a:endParaRP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D42116-0967-3B4A-B23A-C503625A0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50"/>
            <a:ext cx="6781800" cy="417910"/>
          </a:xfrm>
        </p:spPr>
        <p:txBody>
          <a:bodyPr/>
          <a:lstStyle/>
          <a:p>
            <a:r>
              <a:rPr lang="en-US" dirty="0"/>
              <a:t>Deployment and Testing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217BD43-A360-EC42-B7FE-EEA646501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00150"/>
            <a:ext cx="3298935" cy="175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744F5-0712-3346-88E0-3FE9CFC6EEC8}"/>
              </a:ext>
            </a:extLst>
          </p:cNvPr>
          <p:cNvSpPr txBox="1"/>
          <p:nvPr/>
        </p:nvSpPr>
        <p:spPr>
          <a:xfrm>
            <a:off x="5867400" y="4306685"/>
            <a:ext cx="3086486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2018 Review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3046095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133350"/>
            <a:ext cx="6324600" cy="417910"/>
          </a:xfrm>
        </p:spPr>
        <p:txBody>
          <a:bodyPr/>
          <a:lstStyle/>
          <a:p>
            <a:r>
              <a:rPr lang="en-US" dirty="0"/>
              <a:t>Telescope Systems Engineering/Verification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49038" y="991293"/>
            <a:ext cx="4522962" cy="414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sz="1400" dirty="0"/>
              <a:t>Recent Accomplishments:</a:t>
            </a:r>
          </a:p>
          <a:p>
            <a:pPr marL="519113" lvl="1" indent="-231775">
              <a:buFont typeface="Arial" panose="020B0604020202020204" pitchFamily="34" charset="0"/>
              <a:buChar char="•"/>
            </a:pPr>
            <a:r>
              <a:rPr lang="en-US" sz="1400" dirty="0"/>
              <a:t>All critical T&amp;S subsystem requirements moved into requirements management tool </a:t>
            </a:r>
            <a:r>
              <a:rPr lang="en-US" sz="1400" dirty="0" err="1"/>
              <a:t>MagicDraw</a:t>
            </a:r>
            <a:r>
              <a:rPr lang="en-US" sz="1400" dirty="0"/>
              <a:t> help from the SE team</a:t>
            </a:r>
          </a:p>
          <a:p>
            <a:pPr marL="519113" lvl="1" indent="-231775">
              <a:buFont typeface="Arial" panose="020B0604020202020204" pitchFamily="34" charset="0"/>
              <a:buChar char="•"/>
            </a:pPr>
            <a:r>
              <a:rPr lang="en-US" sz="1400" b="1" dirty="0"/>
              <a:t>System Engineering effort more integrated with the PSE team</a:t>
            </a:r>
          </a:p>
          <a:p>
            <a:pPr marL="457189" lvl="1" indent="0">
              <a:buNone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Current Status/Upcoming Milestones:</a:t>
            </a:r>
          </a:p>
          <a:p>
            <a:pPr marL="519113" lvl="1" indent="-231775">
              <a:buFont typeface="Arial" panose="020B0604020202020204" pitchFamily="34" charset="0"/>
              <a:buChar char="•"/>
            </a:pPr>
            <a:r>
              <a:rPr lang="en-US" sz="1400" dirty="0"/>
              <a:t>Phase 2 preparation underway for T&amp;S Subsystems’</a:t>
            </a:r>
          </a:p>
          <a:p>
            <a:pPr marL="808038" lvl="2" indent="-288925">
              <a:buFont typeface="Arial" panose="020B0604020202020204" pitchFamily="34" charset="0"/>
              <a:buChar char="•"/>
            </a:pPr>
            <a:r>
              <a:rPr lang="en-US" sz="1400" dirty="0"/>
              <a:t>M1M3 initial Integration &amp; testing underway on Pachon</a:t>
            </a:r>
          </a:p>
          <a:p>
            <a:pPr marL="808038" lvl="2" indent="-288925">
              <a:buFont typeface="Arial" panose="020B0604020202020204" pitchFamily="34" charset="0"/>
              <a:buChar char="•"/>
            </a:pPr>
            <a:r>
              <a:rPr lang="en-US" sz="1400" dirty="0"/>
              <a:t>TMA on site Integration &amp; testing underway on </a:t>
            </a:r>
            <a:r>
              <a:rPr lang="en-US" sz="1400" dirty="0" err="1"/>
              <a:t>Pachon</a:t>
            </a:r>
            <a:endParaRPr lang="en-US" sz="1400" dirty="0"/>
          </a:p>
        </p:txBody>
      </p:sp>
      <p:sp>
        <p:nvSpPr>
          <p:cNvPr id="5" name="AutoShape 2" descr="image002.png">
            <a:extLst>
              <a:ext uri="{FF2B5EF4-FFF2-40B4-BE49-F238E27FC236}">
                <a16:creationId xmlns:a16="http://schemas.microsoft.com/office/drawing/2014/main" id="{5EBE78DD-799C-A74E-9A8C-9D63198CC9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9610" y="2523538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0A5A-CBA4-AD42-84DA-806EDAC4461E}"/>
              </a:ext>
            </a:extLst>
          </p:cNvPr>
          <p:cNvSpPr txBox="1"/>
          <p:nvPr/>
        </p:nvSpPr>
        <p:spPr>
          <a:xfrm>
            <a:off x="5867400" y="4306685"/>
            <a:ext cx="3086486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2018 Review recommendation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5B80BC-C70C-FA49-A0BE-1217AC3D4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960328"/>
              </p:ext>
            </p:extLst>
          </p:nvPr>
        </p:nvGraphicFramePr>
        <p:xfrm>
          <a:off x="5029200" y="971550"/>
          <a:ext cx="3924686" cy="2508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223765040"/>
                    </a:ext>
                  </a:extLst>
                </a:gridCol>
                <a:gridCol w="1791086">
                  <a:extLst>
                    <a:ext uri="{9D8B030D-6E8A-4147-A177-3AD203B41FA5}">
                      <a16:colId xmlns:a16="http://schemas.microsoft.com/office/drawing/2014/main" val="552822726"/>
                    </a:ext>
                  </a:extLst>
                </a:gridCol>
              </a:tblGrid>
              <a:tr h="483417">
                <a:tc>
                  <a:txBody>
                    <a:bodyPr/>
                    <a:lstStyle/>
                    <a:p>
                      <a:r>
                        <a:rPr lang="en-US" sz="1200" dirty="0"/>
                        <a:t>Subsystem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094714"/>
                  </a:ext>
                </a:extLst>
              </a:tr>
              <a:tr h="288696">
                <a:tc>
                  <a:txBody>
                    <a:bodyPr/>
                    <a:lstStyle/>
                    <a:p>
                      <a:r>
                        <a:rPr lang="en-US" sz="1200" dirty="0"/>
                        <a:t>Summit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April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63118"/>
                  </a:ext>
                </a:extLst>
              </a:tr>
              <a:tr h="288696">
                <a:tc>
                  <a:txBody>
                    <a:bodyPr/>
                    <a:lstStyle/>
                    <a:p>
                      <a:r>
                        <a:rPr lang="en-US" sz="1200" dirty="0"/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October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3153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TMA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November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17488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Platform Lift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March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33925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200" dirty="0"/>
                        <a:t>Coating Plant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6397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/>
                        <a:t>M1M3 mirror system testing at the Mirror 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March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918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46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Integration and Verification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type="body" idx="1"/>
          </p:nvPr>
        </p:nvSpPr>
        <p:spPr>
          <a:xfrm>
            <a:off x="76632" y="709613"/>
            <a:ext cx="8838768" cy="346233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Recent Accomplishments:</a:t>
            </a:r>
          </a:p>
          <a:p>
            <a:pPr marL="800080" lvl="1" indent="-342892"/>
            <a:r>
              <a:rPr lang="en-US" sz="1400" dirty="0"/>
              <a:t>Integration of components with facility: Platform lift, coating plant, Monitoring Equipment, EFD, middleware</a:t>
            </a:r>
          </a:p>
          <a:p>
            <a:pPr marL="800080" lvl="1" indent="-342892"/>
            <a:r>
              <a:rPr lang="en-US" sz="1400" dirty="0"/>
              <a:t>Coating of M2</a:t>
            </a:r>
          </a:p>
          <a:p>
            <a:pPr marL="800080" lvl="1" indent="-342892"/>
            <a:r>
              <a:rPr lang="en-US" sz="1400" dirty="0"/>
              <a:t>M1M3 cart testing with rails across the building</a:t>
            </a:r>
          </a:p>
          <a:p>
            <a:pPr marL="800080" lvl="1" indent="-342892"/>
            <a:r>
              <a:rPr lang="en-US" sz="1400" dirty="0"/>
              <a:t>AIV </a:t>
            </a:r>
            <a:r>
              <a:rPr lang="en-US" sz="1400" dirty="0" err="1"/>
              <a:t>replan</a:t>
            </a:r>
            <a:r>
              <a:rPr lang="en-US" sz="1400" dirty="0"/>
              <a:t> due to accommodate latest delays from the dome and the TMA</a:t>
            </a:r>
          </a:p>
          <a:p>
            <a:pPr marL="800080" lvl="1" indent="-342892"/>
            <a:r>
              <a:rPr lang="en-US" sz="1400" dirty="0"/>
              <a:t>Use of Jira for testing and requirement verification: process in place </a:t>
            </a:r>
          </a:p>
          <a:p>
            <a:pPr marL="800080" lvl="1" indent="-342892"/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Current Status/Upcoming Milestones: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Continue procedures + Set-up of a Jira environment to track integration  tests and requirement verifications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Preparation Arrival TMA from Spain in September 2019: Utility installation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Integration of M2 hexapod on the Top End Assembly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Integration of the Camera Cable Wrap/ Cam hexapods and Surrogate mass for software testing  in the fall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Verifying all LSE-60 requirement traceability to the Telescope System incremental builds (AIV).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8" name="AutoShape 2" descr="image002.png">
            <a:extLst>
              <a:ext uri="{FF2B5EF4-FFF2-40B4-BE49-F238E27FC236}">
                <a16:creationId xmlns:a16="http://schemas.microsoft.com/office/drawing/2014/main" id="{5EBE78DD-799C-A74E-9A8C-9D63198CC9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8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D6286-F4FB-2544-964D-33050FB6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LSE-60 Requirement Verification Matrix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8EA181-72BB-7B41-A2D4-20B6306A7B2E}"/>
              </a:ext>
            </a:extLst>
          </p:cNvPr>
          <p:cNvSpPr/>
          <p:nvPr/>
        </p:nvSpPr>
        <p:spPr>
          <a:xfrm>
            <a:off x="526919" y="781465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Requirements are mapped to applicable build in the verification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ea typeface="ＭＳ Ｐゴシック" charset="-128"/>
                <a:cs typeface="ＭＳ Ｐゴシック" charset="-128"/>
              </a:rPr>
              <a:t>Verification Tools coordinated with Systems Engineering: Using Jira for the full verification plan (more in Austin Roberts’ 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F86B50-48EA-964D-91FE-C102F0125E48}"/>
              </a:ext>
            </a:extLst>
          </p:cNvPr>
          <p:cNvGrpSpPr/>
          <p:nvPr/>
        </p:nvGrpSpPr>
        <p:grpSpPr>
          <a:xfrm>
            <a:off x="609600" y="1885950"/>
            <a:ext cx="4570412" cy="2551510"/>
            <a:chOff x="2667000" y="2190750"/>
            <a:chExt cx="4570412" cy="2551510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1EBA652B-108A-2540-BF93-3E50040D5E6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45135069"/>
                </p:ext>
              </p:extLst>
            </p:nvPr>
          </p:nvGraphicFramePr>
          <p:xfrm>
            <a:off x="2667000" y="2190750"/>
            <a:ext cx="4570412" cy="25515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622B41A-72ED-8749-8490-02E38041E2BC}"/>
                </a:ext>
              </a:extLst>
            </p:cNvPr>
            <p:cNvCxnSpPr/>
            <p:nvPr/>
          </p:nvCxnSpPr>
          <p:spPr>
            <a:xfrm flipV="1">
              <a:off x="2779712" y="2343150"/>
              <a:ext cx="0" cy="2170510"/>
            </a:xfrm>
            <a:prstGeom prst="straightConnector1">
              <a:avLst/>
            </a:prstGeom>
            <a:ln cap="rnd">
              <a:solidFill>
                <a:schemeClr val="bg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AC03314-A653-D44C-A7E2-CB2D8902BA0D}"/>
                </a:ext>
              </a:extLst>
            </p:cNvPr>
            <p:cNvCxnSpPr/>
            <p:nvPr/>
          </p:nvCxnSpPr>
          <p:spPr>
            <a:xfrm>
              <a:off x="2779712" y="4513660"/>
              <a:ext cx="4381500" cy="0"/>
            </a:xfrm>
            <a:prstGeom prst="straightConnector1">
              <a:avLst/>
            </a:prstGeom>
            <a:ln cap="rnd">
              <a:solidFill>
                <a:schemeClr val="bg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51E337-84A6-E54D-AA66-F58DFB24E616}"/>
                </a:ext>
              </a:extLst>
            </p:cNvPr>
            <p:cNvSpPr txBox="1"/>
            <p:nvPr/>
          </p:nvSpPr>
          <p:spPr>
            <a:xfrm>
              <a:off x="2758235" y="2230093"/>
              <a:ext cx="508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Req.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69D5F67-27DC-A942-AE94-21A512564578}"/>
              </a:ext>
            </a:extLst>
          </p:cNvPr>
          <p:cNvSpPr txBox="1"/>
          <p:nvPr/>
        </p:nvSpPr>
        <p:spPr>
          <a:xfrm>
            <a:off x="5382914" y="1845766"/>
            <a:ext cx="33172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Now that the full suite of requirements are in a common tool (Magic Draw), we are ready to start the high T&amp;S level requirement verification process.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First ones are related to building and software.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The latest date corresponds to the installation of IOTA on the telescope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We are in the process of working on dates for each steps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D2098-1B1F-7E4F-9A39-25578E39717A}"/>
              </a:ext>
            </a:extLst>
          </p:cNvPr>
          <p:cNvSpPr txBox="1"/>
          <p:nvPr/>
        </p:nvSpPr>
        <p:spPr>
          <a:xfrm>
            <a:off x="4343400" y="4171950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56211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T&amp;S Deliverables Overview</a:t>
            </a:r>
          </a:p>
        </p:txBody>
      </p:sp>
    </p:spTree>
    <p:extLst>
      <p:ext uri="{BB962C8B-B14F-4D97-AF65-F5344CB8AC3E}">
        <p14:creationId xmlns:p14="http://schemas.microsoft.com/office/powerpoint/2010/main" val="1834693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AA7494-210F-7541-9B99-13DD52332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666750"/>
            <a:ext cx="7848601" cy="3982640"/>
          </a:xfrm>
        </p:spPr>
        <p:txBody>
          <a:bodyPr/>
          <a:lstStyle/>
          <a:p>
            <a:r>
              <a:rPr lang="en-US" sz="1400" dirty="0"/>
              <a:t>Image Quality (0.25”) – Document-29054</a:t>
            </a:r>
          </a:p>
          <a:p>
            <a:pPr lvl="1"/>
            <a:r>
              <a:rPr lang="en-US" sz="1400" dirty="0"/>
              <a:t>Optical prescription of mirrors</a:t>
            </a:r>
          </a:p>
          <a:p>
            <a:pPr lvl="1"/>
            <a:r>
              <a:rPr lang="en-US" sz="1400" dirty="0"/>
              <a:t>Mirror support system behavior</a:t>
            </a:r>
          </a:p>
          <a:p>
            <a:pPr lvl="1"/>
            <a:r>
              <a:rPr lang="en-US" sz="1400" dirty="0"/>
              <a:t>M3 Optical testing at horizon</a:t>
            </a:r>
          </a:p>
          <a:p>
            <a:pPr lvl="1"/>
            <a:r>
              <a:rPr lang="en-US" sz="1400" dirty="0"/>
              <a:t>3-Mirror system testing</a:t>
            </a:r>
          </a:p>
          <a:p>
            <a:pPr lvl="1"/>
            <a:r>
              <a:rPr lang="en-US" sz="1400" dirty="0"/>
              <a:t>Dome Seeing</a:t>
            </a:r>
          </a:p>
          <a:p>
            <a:r>
              <a:rPr lang="en-US" sz="1400" dirty="0"/>
              <a:t>Pointing/Slew/Settle (0.2 arcsec) – Document- 34756</a:t>
            </a:r>
          </a:p>
          <a:p>
            <a:pPr lvl="1"/>
            <a:r>
              <a:rPr lang="en-US" sz="1400" dirty="0"/>
              <a:t>Factory testing</a:t>
            </a:r>
          </a:p>
          <a:p>
            <a:pPr lvl="1"/>
            <a:r>
              <a:rPr lang="en-US" sz="1400" dirty="0"/>
              <a:t>TMA Chile testing</a:t>
            </a:r>
          </a:p>
          <a:p>
            <a:pPr lvl="1"/>
            <a:r>
              <a:rPr lang="en-US" sz="1400" dirty="0"/>
              <a:t>Optimization of pointing model</a:t>
            </a:r>
          </a:p>
          <a:p>
            <a:r>
              <a:rPr lang="en-US" sz="1400" dirty="0"/>
              <a:t>Throughput </a:t>
            </a:r>
          </a:p>
          <a:p>
            <a:pPr lvl="1"/>
            <a:r>
              <a:rPr lang="en-US" sz="1400" dirty="0"/>
              <a:t>Sample testing</a:t>
            </a:r>
          </a:p>
          <a:p>
            <a:pPr lvl="1"/>
            <a:r>
              <a:rPr lang="en-US" sz="1400" dirty="0"/>
              <a:t>M2 Mirror Coating measurements</a:t>
            </a:r>
          </a:p>
          <a:p>
            <a:pPr lvl="1"/>
            <a:r>
              <a:rPr lang="en-US" sz="1400" dirty="0"/>
              <a:t>M1M3 Mirror Coating measurements</a:t>
            </a:r>
          </a:p>
          <a:p>
            <a:pPr lvl="1"/>
            <a:r>
              <a:rPr lang="en-US" sz="1400" dirty="0"/>
              <a:t>Coating degradation</a:t>
            </a:r>
          </a:p>
          <a:p>
            <a:pPr marL="457200" lvl="1" indent="0">
              <a:buNone/>
            </a:pPr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27477C-D32D-0C48-920F-438659B3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 Performance Verification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5B289-0D51-0342-8E72-8F6524609E4C}"/>
              </a:ext>
            </a:extLst>
          </p:cNvPr>
          <p:cNvSpPr txBox="1"/>
          <p:nvPr/>
        </p:nvSpPr>
        <p:spPr>
          <a:xfrm>
            <a:off x="3813610" y="802076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74F40-3096-6647-BDE2-E0F55453CADE}"/>
              </a:ext>
            </a:extLst>
          </p:cNvPr>
          <p:cNvSpPr txBox="1"/>
          <p:nvPr/>
        </p:nvSpPr>
        <p:spPr>
          <a:xfrm>
            <a:off x="3866531" y="3633833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D62C2-3D93-774F-A81E-26FDA2A9F9D2}"/>
              </a:ext>
            </a:extLst>
          </p:cNvPr>
          <p:cNvSpPr txBox="1"/>
          <p:nvPr/>
        </p:nvSpPr>
        <p:spPr>
          <a:xfrm>
            <a:off x="2410454" y="3370453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7432C-BE41-914B-A141-74F4D76BE1F5}"/>
              </a:ext>
            </a:extLst>
          </p:cNvPr>
          <p:cNvSpPr txBox="1"/>
          <p:nvPr/>
        </p:nvSpPr>
        <p:spPr>
          <a:xfrm>
            <a:off x="2584104" y="2427237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65106-B0A6-354E-A120-4189C08ACB51}"/>
              </a:ext>
            </a:extLst>
          </p:cNvPr>
          <p:cNvSpPr txBox="1"/>
          <p:nvPr/>
        </p:nvSpPr>
        <p:spPr>
          <a:xfrm>
            <a:off x="3761294" y="1129512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79C42-5794-6A40-977E-ADB2467704F2}"/>
              </a:ext>
            </a:extLst>
          </p:cNvPr>
          <p:cNvSpPr txBox="1"/>
          <p:nvPr/>
        </p:nvSpPr>
        <p:spPr>
          <a:xfrm>
            <a:off x="2940371" y="2455180"/>
            <a:ext cx="3365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 Partly, will be done during the Chile Testing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549A4-C053-C34C-97A9-AB08585EF01A}"/>
              </a:ext>
            </a:extLst>
          </p:cNvPr>
          <p:cNvSpPr txBox="1"/>
          <p:nvPr/>
        </p:nvSpPr>
        <p:spPr>
          <a:xfrm>
            <a:off x="2466051" y="1845403"/>
            <a:ext cx="2800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Start depend on dome completion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0F06E1-74E8-9245-A733-B2EB978949DF}"/>
              </a:ext>
            </a:extLst>
          </p:cNvPr>
          <p:cNvSpPr txBox="1"/>
          <p:nvPr/>
        </p:nvSpPr>
        <p:spPr>
          <a:xfrm>
            <a:off x="2769972" y="2619344"/>
            <a:ext cx="1040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1200" dirty="0">
                <a:solidFill>
                  <a:srgbClr val="00B050"/>
                </a:solidFill>
              </a:rPr>
              <a:t>March 2020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5157E-F078-CD49-A66B-F248C7806461}"/>
              </a:ext>
            </a:extLst>
          </p:cNvPr>
          <p:cNvSpPr txBox="1"/>
          <p:nvPr/>
        </p:nvSpPr>
        <p:spPr>
          <a:xfrm>
            <a:off x="3599900" y="2847476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June 2021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A071ED-2DE0-7D47-B36A-20E5FF1757D5}"/>
              </a:ext>
            </a:extLst>
          </p:cNvPr>
          <p:cNvSpPr txBox="1"/>
          <p:nvPr/>
        </p:nvSpPr>
        <p:spPr>
          <a:xfrm>
            <a:off x="4117830" y="3864665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April 2021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5C93E-E2F4-CE40-B97A-1F8BA1ECBCD7}"/>
              </a:ext>
            </a:extLst>
          </p:cNvPr>
          <p:cNvSpPr txBox="1"/>
          <p:nvPr/>
        </p:nvSpPr>
        <p:spPr>
          <a:xfrm>
            <a:off x="3284452" y="1591177"/>
            <a:ext cx="1026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May 2021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D0321-AA63-E946-8772-E01437140F17}"/>
              </a:ext>
            </a:extLst>
          </p:cNvPr>
          <p:cNvSpPr txBox="1"/>
          <p:nvPr/>
        </p:nvSpPr>
        <p:spPr>
          <a:xfrm>
            <a:off x="3559130" y="1331332"/>
            <a:ext cx="1018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May 2021 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12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Moving Forward: </a:t>
            </a:r>
            <a:br>
              <a:rPr lang="en-US" dirty="0"/>
            </a:br>
            <a:r>
              <a:rPr lang="en-US" dirty="0"/>
              <a:t>Dome, TMA, Software, Integration &amp; Tests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066800" y="99414"/>
            <a:ext cx="6324600" cy="417910"/>
          </a:xfrm>
        </p:spPr>
        <p:txBody>
          <a:bodyPr/>
          <a:lstStyle/>
          <a:p>
            <a:r>
              <a:rPr lang="en-US" dirty="0"/>
              <a:t>Dome and TMA Coordination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641281"/>
            <a:ext cx="5334000" cy="429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6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133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TMA on its way to Chile, with a baseline start of integration September 15</a:t>
            </a:r>
            <a:r>
              <a:rPr lang="en-US" sz="1600" baseline="30000" dirty="0"/>
              <a:t>th</a:t>
            </a:r>
            <a:r>
              <a:rPr lang="en-US" sz="1600" dirty="0"/>
              <a:t> 2019 (forecast = Oct 1</a:t>
            </a:r>
            <a:r>
              <a:rPr lang="en-US" sz="1600" baseline="30000" dirty="0"/>
              <a:t>st</a:t>
            </a:r>
            <a:r>
              <a:rPr lang="en-US" sz="1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Dome Prerequisites are being negotiated – technical solutions and timing tight so we’re looking at other option to start the progress on the TMA erection 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sz="1400" dirty="0"/>
              <a:t>Enclosure: First layer put on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sz="1400" dirty="0"/>
              <a:t>Rotation with provisional friction drive system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sz="1400" dirty="0"/>
              <a:t>Dome crane: Temporary Crane</a:t>
            </a:r>
          </a:p>
          <a:p>
            <a:pPr marL="266694" indent="-342892">
              <a:buFont typeface="Arial" panose="020B0604020202020204" pitchFamily="34" charset="0"/>
              <a:buChar char="•"/>
            </a:pPr>
            <a:r>
              <a:rPr lang="en-US" sz="1600" dirty="0"/>
              <a:t>Software testing appears to be longer than anticipated. The solution would be to built a complete simulation</a:t>
            </a:r>
          </a:p>
          <a:p>
            <a:pPr marL="0" indent="0">
              <a:buNone/>
            </a:pPr>
            <a:r>
              <a:rPr lang="en-US" sz="1600" dirty="0"/>
              <a:t>=&gt; Also increase parallel activities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sz="1600" dirty="0"/>
              <a:t>Utilities integration: Oil Support System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sz="1600" dirty="0"/>
              <a:t>M2 Hexapod integration with the top end assembly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sz="1600" dirty="0"/>
              <a:t>integration of schedule of AIV activities with the commissioning activities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188" lvl="1" indent="0">
              <a:buNone/>
            </a:pP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745361-3ED3-854F-BBA4-9ABC9A51DE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209" y="3022675"/>
            <a:ext cx="3333405" cy="1765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780F1F-52BC-4F43-818E-E6E47943F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84561"/>
            <a:ext cx="3476625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49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527F91-B87C-354D-859D-CDF8B7555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093" y="819150"/>
            <a:ext cx="8686800" cy="2611040"/>
          </a:xfrm>
        </p:spPr>
        <p:txBody>
          <a:bodyPr/>
          <a:lstStyle/>
          <a:p>
            <a:pPr>
              <a:buFont typeface="Symbol" pitchFamily="2" charset="2"/>
              <a:buChar char="Þ"/>
            </a:pPr>
            <a:r>
              <a:rPr lang="en-US" sz="1800" dirty="0" err="1"/>
              <a:t>SIT-Com</a:t>
            </a:r>
            <a:r>
              <a:rPr lang="en-US" sz="1800" dirty="0"/>
              <a:t> = System Integration and Test and Commissioning</a:t>
            </a:r>
          </a:p>
          <a:p>
            <a:pPr>
              <a:buFontTx/>
              <a:buChar char="-"/>
            </a:pPr>
            <a:r>
              <a:rPr lang="en-US" sz="1800" dirty="0"/>
              <a:t>Worked with Management in Chile and CAMs to understand the scope of work during the integration and test process</a:t>
            </a:r>
          </a:p>
          <a:p>
            <a:pPr>
              <a:buFontTx/>
              <a:buChar char="-"/>
            </a:pPr>
            <a:r>
              <a:rPr lang="en-US" sz="1800" dirty="0"/>
              <a:t>Created a new sequence of activities to realign the schedule </a:t>
            </a:r>
          </a:p>
          <a:p>
            <a:pPr>
              <a:buFontTx/>
              <a:buChar char="-"/>
            </a:pPr>
            <a:r>
              <a:rPr lang="en-US" sz="1800" dirty="0"/>
              <a:t>Activity planning at different level is now coordinated at the project level (not just at the T&amp;S level)</a:t>
            </a:r>
          </a:p>
          <a:p>
            <a:pPr>
              <a:buFontTx/>
              <a:buChar char="-"/>
            </a:pPr>
            <a:r>
              <a:rPr lang="en-US" sz="1800" dirty="0"/>
              <a:t>Integration of T&amp;S System Engineering with the System Engineering: Verification of T&amp;S requirement are more imbedded into the overall Project</a:t>
            </a:r>
          </a:p>
          <a:p>
            <a:pPr>
              <a:buFontTx/>
              <a:buChar char="-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6600F1-23AF-1C4E-9E2B-0FBD69F2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3350"/>
            <a:ext cx="6324600" cy="417910"/>
          </a:xfrm>
        </p:spPr>
        <p:txBody>
          <a:bodyPr/>
          <a:lstStyle/>
          <a:p>
            <a:r>
              <a:rPr lang="en-US" dirty="0"/>
              <a:t>System Integration and Verification Activities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8512B-EFD0-694E-9B71-744FB96F2187}"/>
              </a:ext>
            </a:extLst>
          </p:cNvPr>
          <p:cNvSpPr txBox="1"/>
          <p:nvPr/>
        </p:nvSpPr>
        <p:spPr>
          <a:xfrm>
            <a:off x="5829300" y="4244128"/>
            <a:ext cx="312420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See C. </a:t>
            </a:r>
            <a:r>
              <a:rPr lang="en-US" b="1" i="1" dirty="0" err="1">
                <a:solidFill>
                  <a:srgbClr val="7030A0"/>
                </a:solidFill>
              </a:rPr>
              <a:t>Claver</a:t>
            </a:r>
            <a:r>
              <a:rPr lang="en-US" b="1" i="1" dirty="0">
                <a:solidFill>
                  <a:srgbClr val="7030A0"/>
                </a:solidFill>
              </a:rPr>
              <a:t> &amp; S. Thomas’ plenary talk </a:t>
            </a:r>
          </a:p>
        </p:txBody>
      </p:sp>
    </p:spTree>
    <p:extLst>
      <p:ext uri="{BB962C8B-B14F-4D97-AF65-F5344CB8AC3E}">
        <p14:creationId xmlns:p14="http://schemas.microsoft.com/office/powerpoint/2010/main" val="886664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5EF0DF-A51D-BF4D-BE24-FDBDE8664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8" y="624510"/>
            <a:ext cx="5710282" cy="424412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7C5A9B-D579-FC4D-B0BD-2A496F266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3100" y="666750"/>
            <a:ext cx="33909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New June Baseline</a:t>
            </a:r>
          </a:p>
          <a:p>
            <a:pPr marL="0" indent="0">
              <a:buNone/>
            </a:pPr>
            <a:r>
              <a:rPr lang="en-US" sz="1600" dirty="0"/>
              <a:t>Very dense schedule for the next 2 years</a:t>
            </a:r>
          </a:p>
          <a:p>
            <a:pPr marL="230188" indent="-230188"/>
            <a:r>
              <a:rPr lang="en-US" sz="1600" dirty="0"/>
              <a:t>Opportunities</a:t>
            </a:r>
          </a:p>
          <a:p>
            <a:pPr marL="403225" lvl="1" indent="-173038"/>
            <a:r>
              <a:rPr lang="en-US" sz="1400" dirty="0"/>
              <a:t>Early commissioning activity</a:t>
            </a:r>
          </a:p>
          <a:p>
            <a:pPr marL="403225" lvl="1" indent="-173038"/>
            <a:r>
              <a:rPr lang="en-US" sz="1400" dirty="0"/>
              <a:t>Early software integration within T&amp;S and also with the other subsystems</a:t>
            </a:r>
          </a:p>
          <a:p>
            <a:pPr marL="403225" lvl="1" indent="-173038"/>
            <a:r>
              <a:rPr lang="en-US" sz="1400" dirty="0"/>
              <a:t>Extensive M2 testing on the cart to allow for glass mirror installation </a:t>
            </a:r>
          </a:p>
          <a:p>
            <a:pPr lvl="1"/>
            <a:endParaRPr lang="en-US" sz="1600" dirty="0"/>
          </a:p>
          <a:p>
            <a:r>
              <a:rPr lang="en-US" sz="1600" dirty="0"/>
              <a:t>Risk: </a:t>
            </a:r>
          </a:p>
          <a:p>
            <a:pPr lvl="1"/>
            <a:r>
              <a:rPr lang="en-US" sz="1400" dirty="0"/>
              <a:t>TMA and Dome Schedule</a:t>
            </a:r>
          </a:p>
          <a:p>
            <a:pPr lvl="1"/>
            <a:r>
              <a:rPr lang="en-US" sz="1400" dirty="0"/>
              <a:t>Aggressive schedule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C72224-3239-2745-86AD-59E8EB8DB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Integration Sequence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B62E4-A779-3E4F-B10B-9B10B05A1B66}"/>
              </a:ext>
            </a:extLst>
          </p:cNvPr>
          <p:cNvSpPr txBox="1"/>
          <p:nvPr/>
        </p:nvSpPr>
        <p:spPr>
          <a:xfrm>
            <a:off x="5829300" y="4244128"/>
            <a:ext cx="312420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See C. </a:t>
            </a:r>
            <a:r>
              <a:rPr lang="en-US" b="1" i="1" dirty="0" err="1">
                <a:solidFill>
                  <a:srgbClr val="7030A0"/>
                </a:solidFill>
              </a:rPr>
              <a:t>Claver</a:t>
            </a:r>
            <a:r>
              <a:rPr lang="en-US" b="1" i="1" dirty="0">
                <a:solidFill>
                  <a:srgbClr val="7030A0"/>
                </a:solidFill>
              </a:rPr>
              <a:t> &amp; S. Thomas’ plenary talk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2AFA10-1070-2D44-B466-24162474EF60}"/>
              </a:ext>
            </a:extLst>
          </p:cNvPr>
          <p:cNvSpPr/>
          <p:nvPr/>
        </p:nvSpPr>
        <p:spPr>
          <a:xfrm>
            <a:off x="787400" y="978824"/>
            <a:ext cx="457200" cy="41182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A3D83B-6860-3841-8293-73190CF07E7D}"/>
              </a:ext>
            </a:extLst>
          </p:cNvPr>
          <p:cNvSpPr/>
          <p:nvPr/>
        </p:nvSpPr>
        <p:spPr>
          <a:xfrm>
            <a:off x="3276600" y="1015885"/>
            <a:ext cx="381000" cy="37476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7123CC-5B96-F046-A8AC-17125963BF89}"/>
              </a:ext>
            </a:extLst>
          </p:cNvPr>
          <p:cNvCxnSpPr/>
          <p:nvPr/>
        </p:nvCxnSpPr>
        <p:spPr>
          <a:xfrm>
            <a:off x="3429000" y="551260"/>
            <a:ext cx="0" cy="4592240"/>
          </a:xfrm>
          <a:prstGeom prst="line">
            <a:avLst/>
          </a:prstGeom>
          <a:ln cap="rnd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63B64F-55F9-DD41-828C-21B301A5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T&amp;S Software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20C35-12BC-4A4E-B7A1-E7FB84BAB8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2400" y="819150"/>
            <a:ext cx="3733799" cy="441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098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Restructuration of the software management and leadership (LTS-928)</a:t>
            </a:r>
          </a:p>
          <a:p>
            <a:pPr marL="685800" lvl="1">
              <a:buFont typeface="Symbol" pitchFamily="2" charset="2"/>
              <a:buChar char="Þ"/>
            </a:pPr>
            <a:r>
              <a:rPr lang="en-US" sz="1600" dirty="0">
                <a:solidFill>
                  <a:schemeClr val="tx2"/>
                </a:solidFill>
              </a:rPr>
              <a:t>New software manager since April 2019 (Andy Clements) and a new software architecture</a:t>
            </a:r>
          </a:p>
          <a:p>
            <a:pPr marL="685800" lvl="1">
              <a:buFont typeface="Symbol" pitchFamily="2" charset="2"/>
              <a:buChar char="Þ"/>
            </a:pPr>
            <a:r>
              <a:rPr lang="en-US" sz="1600" dirty="0">
                <a:solidFill>
                  <a:schemeClr val="tx2"/>
                </a:solidFill>
              </a:rPr>
              <a:t>New hires mostly in Chile</a:t>
            </a:r>
          </a:p>
          <a:p>
            <a:pPr marL="685800" lvl="1">
              <a:buFont typeface="Symbol" pitchFamily="2" charset="2"/>
              <a:buChar char="Þ"/>
            </a:pPr>
            <a:r>
              <a:rPr lang="en-US" sz="1600" dirty="0">
                <a:solidFill>
                  <a:schemeClr val="tx2"/>
                </a:solidFill>
              </a:rPr>
              <a:t>P6 now has the entire scope of work for the telescope more integrated with the AIV and commissioning scheduler</a:t>
            </a:r>
          </a:p>
          <a:p>
            <a:pPr marL="400050" lvl="1" indent="0">
              <a:buNone/>
            </a:pPr>
            <a:r>
              <a:rPr lang="en-US" sz="1600" dirty="0">
                <a:solidFill>
                  <a:schemeClr val="tx2"/>
                </a:solidFill>
              </a:rPr>
              <a:t>=&gt; Jira planning </a:t>
            </a:r>
            <a:r>
              <a:rPr lang="en-US" sz="1600" dirty="0">
                <a:ea typeface="ＭＳ Ｐゴシック"/>
                <a:cs typeface="Calibri"/>
              </a:rPr>
              <a:t>in 3 to 6 month increments with project end-goals in mind</a:t>
            </a:r>
          </a:p>
          <a:p>
            <a:pPr marL="685800" lvl="1">
              <a:buFont typeface="Symbol" pitchFamily="2" charset="2"/>
              <a:buChar char="Þ"/>
            </a:pPr>
            <a:endParaRPr lang="en-US" sz="16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8" name="Picture 3" descr="Telescope and Site Namespace">
            <a:extLst>
              <a:ext uri="{FF2B5EF4-FFF2-40B4-BE49-F238E27FC236}">
                <a16:creationId xmlns:a16="http://schemas.microsoft.com/office/drawing/2014/main" id="{4F5D0214-7DF4-C745-917A-617CCA2D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87" y="437853"/>
            <a:ext cx="5401813" cy="414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EF916F-0DEC-214C-8163-4F6B80C4627F}"/>
              </a:ext>
            </a:extLst>
          </p:cNvPr>
          <p:cNvSpPr txBox="1"/>
          <p:nvPr/>
        </p:nvSpPr>
        <p:spPr>
          <a:xfrm>
            <a:off x="4337511" y="4550701"/>
            <a:ext cx="4305300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See T&amp;S Software breakout presentation</a:t>
            </a:r>
          </a:p>
        </p:txBody>
      </p:sp>
    </p:spTree>
    <p:extLst>
      <p:ext uri="{BB962C8B-B14F-4D97-AF65-F5344CB8AC3E}">
        <p14:creationId xmlns:p14="http://schemas.microsoft.com/office/powerpoint/2010/main" val="7341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C595-CB7C-BB4E-ABD3-515711527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and Schedule </a:t>
            </a:r>
          </a:p>
        </p:txBody>
      </p:sp>
    </p:spTree>
    <p:extLst>
      <p:ext uri="{BB962C8B-B14F-4D97-AF65-F5344CB8AC3E}">
        <p14:creationId xmlns:p14="http://schemas.microsoft.com/office/powerpoint/2010/main" val="3107550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320934-C90F-BC43-BCCB-CF0563DCF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867150"/>
            <a:ext cx="8305801" cy="99060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800" dirty="0"/>
              <a:t>3 more completed WBS relative to last year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4.10+4.11 closed and opened 4.15 due to Software </a:t>
            </a:r>
            <a:r>
              <a:rPr lang="en-US" sz="1800" dirty="0" err="1"/>
              <a:t>Replan</a:t>
            </a:r>
            <a:r>
              <a:rPr lang="en-US" sz="1800" dirty="0"/>
              <a:t> (67% done)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AIV late due to late arrival of TMA and delays on the dome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4663B7-CB73-704F-997D-498E1D201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0935"/>
            <a:ext cx="6172200" cy="571774"/>
          </a:xfrm>
        </p:spPr>
        <p:txBody>
          <a:bodyPr/>
          <a:lstStyle/>
          <a:p>
            <a:r>
              <a:rPr lang="en-US" altLang="en-US" sz="2000" dirty="0"/>
              <a:t>T&amp;S Cost Summary WBS </a:t>
            </a:r>
            <a:r>
              <a:rPr lang="en-US" altLang="en-US" sz="2000" dirty="0" err="1"/>
              <a:t>Lvl</a:t>
            </a:r>
            <a:r>
              <a:rPr lang="en-US" altLang="en-US" sz="2000" dirty="0"/>
              <a:t> 3 (May 2019): </a:t>
            </a:r>
            <a:br>
              <a:rPr lang="en-US" altLang="en-US" sz="2000" dirty="0"/>
            </a:br>
            <a:r>
              <a:rPr lang="en-US" sz="2000" dirty="0"/>
              <a:t>87% Complete, 0.98 SPI, 0.96 CPI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897CE-8C0C-CE44-A707-FD32FC554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05124"/>
            <a:ext cx="8128236" cy="30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74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3F8809-800D-3B44-918E-53A9163FF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01480E-B4BE-BD40-87D3-16C4DED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T&amp;S SPA Earned Value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24088-17CC-7C46-90A3-AE70EF6D5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92327"/>
            <a:ext cx="8177305" cy="39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06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3F45AE-8FA1-934D-B09D-815993CCA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6EA07-AFD6-FF4F-BCD5-4A57B38E7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T&amp;S Schedule and Cost Variance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62459-A270-9D47-8DB9-C920E667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66750"/>
            <a:ext cx="8610600" cy="41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3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6400" y="96029"/>
            <a:ext cx="5715000" cy="417910"/>
          </a:xfrm>
        </p:spPr>
        <p:txBody>
          <a:bodyPr/>
          <a:lstStyle/>
          <a:p>
            <a:r>
              <a:rPr lang="en-US" sz="2000" dirty="0"/>
              <a:t>T&amp;S deliverables include hardware (2 telescopes) and software products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253" y="1460875"/>
            <a:ext cx="4874821" cy="34937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798910"/>
            <a:ext cx="4953000" cy="3982640"/>
          </a:xfrm>
        </p:spPr>
        <p:txBody>
          <a:bodyPr/>
          <a:lstStyle/>
          <a:p>
            <a:r>
              <a:rPr lang="en-US" sz="1800" dirty="0"/>
              <a:t>Structures located on summit and at base</a:t>
            </a:r>
          </a:p>
          <a:p>
            <a:r>
              <a:rPr lang="en-US" sz="1800" dirty="0"/>
              <a:t>Acquire, calibrate, and schedule the survey</a:t>
            </a:r>
          </a:p>
          <a:p>
            <a:r>
              <a:rPr lang="en-US" sz="1800" dirty="0"/>
              <a:t>Unique design features</a:t>
            </a:r>
          </a:p>
          <a:p>
            <a:pPr lvl="1"/>
            <a:r>
              <a:rPr lang="en-US" sz="1600" dirty="0"/>
              <a:t>M1M3 mirror</a:t>
            </a:r>
          </a:p>
          <a:p>
            <a:pPr lvl="1"/>
            <a:r>
              <a:rPr lang="en-US" sz="1600" dirty="0"/>
              <a:t>Stiff telescope mount design</a:t>
            </a:r>
          </a:p>
          <a:p>
            <a:pPr lvl="1"/>
            <a:r>
              <a:rPr lang="en-US" sz="1600" dirty="0"/>
              <a:t>Linear drive systems/capacitor banks</a:t>
            </a:r>
          </a:p>
          <a:p>
            <a:pPr lvl="1"/>
            <a:r>
              <a:rPr lang="en-US" sz="1600" dirty="0"/>
              <a:t>Dome “crawl” with light screen</a:t>
            </a:r>
          </a:p>
          <a:p>
            <a:pPr lvl="1"/>
            <a:r>
              <a:rPr lang="en-US" sz="1600" dirty="0"/>
              <a:t>80-ton vertical platform lift</a:t>
            </a:r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4F832E-A074-9549-9851-899FCD9E6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30017"/>
            <a:ext cx="3665220" cy="173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36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D35233-B612-734D-B4E0-173F0B01B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8F4A71-2FF3-9445-8736-425FF0BF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T&amp;S Contingency Allocations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C5D9E-86D5-814B-9BB6-B2A8C49E5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52691"/>
            <a:ext cx="8149427" cy="39764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446D171-DCFF-814C-A7E5-BE74841710D3}"/>
              </a:ext>
            </a:extLst>
          </p:cNvPr>
          <p:cNvSpPr/>
          <p:nvPr/>
        </p:nvSpPr>
        <p:spPr>
          <a:xfrm>
            <a:off x="3505200" y="2053979"/>
            <a:ext cx="1295400" cy="609600"/>
          </a:xfrm>
          <a:prstGeom prst="wedgeRoundRectCallout">
            <a:avLst>
              <a:gd name="adj1" fmla="val 86873"/>
              <a:gd name="adj2" fmla="val 10266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LCR-946 M1M3 Extension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23D957F-611A-0145-A48C-C92992EEFDFD}"/>
              </a:ext>
            </a:extLst>
          </p:cNvPr>
          <p:cNvSpPr/>
          <p:nvPr/>
        </p:nvSpPr>
        <p:spPr>
          <a:xfrm>
            <a:off x="1828800" y="2543877"/>
            <a:ext cx="1143000" cy="609600"/>
          </a:xfrm>
          <a:prstGeom prst="wedgeRoundRectCallout">
            <a:avLst>
              <a:gd name="adj1" fmla="val 6440"/>
              <a:gd name="adj2" fmla="val 91612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LCR-361 Dome Contract Award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43FFEB5-3F0A-2B4D-B8B7-C1A2349BAE4E}"/>
              </a:ext>
            </a:extLst>
          </p:cNvPr>
          <p:cNvSpPr/>
          <p:nvPr/>
        </p:nvSpPr>
        <p:spPr>
          <a:xfrm>
            <a:off x="6060597" y="2785217"/>
            <a:ext cx="949804" cy="561273"/>
          </a:xfrm>
          <a:prstGeom prst="wedgeRoundRectCallout">
            <a:avLst>
              <a:gd name="adj1" fmla="val -66044"/>
              <a:gd name="adj2" fmla="val -4175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LCR-1016  Base Facility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88CF983-6D4F-BF45-AAA3-41A09A51EE75}"/>
              </a:ext>
            </a:extLst>
          </p:cNvPr>
          <p:cNvSpPr/>
          <p:nvPr/>
        </p:nvSpPr>
        <p:spPr>
          <a:xfrm>
            <a:off x="4838299" y="1374835"/>
            <a:ext cx="1295400" cy="609600"/>
          </a:xfrm>
          <a:prstGeom prst="wedgeRoundRectCallout">
            <a:avLst>
              <a:gd name="adj1" fmla="val 78701"/>
              <a:gd name="adj2" fmla="val 13266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Coating Plant, dome, All risk cargo insurance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82C444B-D33F-664A-8DAD-037E46E28C03}"/>
              </a:ext>
            </a:extLst>
          </p:cNvPr>
          <p:cNvSpPr/>
          <p:nvPr/>
        </p:nvSpPr>
        <p:spPr>
          <a:xfrm>
            <a:off x="6286500" y="1032323"/>
            <a:ext cx="1295400" cy="609600"/>
          </a:xfrm>
          <a:prstGeom prst="wedgeRoundRectCallout">
            <a:avLst>
              <a:gd name="adj1" fmla="val -22246"/>
              <a:gd name="adj2" fmla="val 14800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LCR-1342 M1M3 Schedule Update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E2B694B-C80B-A545-9591-6D310E557172}"/>
              </a:ext>
            </a:extLst>
          </p:cNvPr>
          <p:cNvSpPr/>
          <p:nvPr/>
        </p:nvSpPr>
        <p:spPr>
          <a:xfrm>
            <a:off x="7467600" y="2203984"/>
            <a:ext cx="1676400" cy="901165"/>
          </a:xfrm>
          <a:prstGeom prst="wedgeRoundRectCallout">
            <a:avLst>
              <a:gd name="adj1" fmla="val -11439"/>
              <a:gd name="adj2" fmla="val -10127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LCR-1623 and LCR1725: </a:t>
            </a:r>
            <a:r>
              <a:rPr lang="en-US" sz="1000" dirty="0" err="1">
                <a:solidFill>
                  <a:schemeClr val="tx2"/>
                </a:solidFill>
              </a:rPr>
              <a:t>AIV+Commissioning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replan</a:t>
            </a:r>
            <a:endParaRPr lang="en-US" sz="1000" dirty="0">
              <a:solidFill>
                <a:schemeClr val="tx2"/>
              </a:solidFill>
            </a:endParaRP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LCR-1608: Summit Facility overspend</a:t>
            </a:r>
          </a:p>
          <a:p>
            <a:pPr algn="ctr"/>
            <a:r>
              <a:rPr lang="en-US" sz="1000" dirty="0">
                <a:solidFill>
                  <a:schemeClr val="tx2"/>
                </a:solidFill>
              </a:rPr>
              <a:t>Dome </a:t>
            </a:r>
            <a:r>
              <a:rPr lang="en-US" sz="1000" dirty="0" err="1">
                <a:solidFill>
                  <a:schemeClr val="tx2"/>
                </a:solidFill>
              </a:rPr>
              <a:t>Amandments</a:t>
            </a:r>
            <a:endParaRPr lang="en-US" sz="1000" dirty="0">
              <a:solidFill>
                <a:schemeClr val="tx2"/>
              </a:solidFill>
            </a:endParaRPr>
          </a:p>
          <a:p>
            <a:pPr algn="ctr"/>
            <a:r>
              <a:rPr lang="en-US" sz="800" dirty="0">
                <a:solidFill>
                  <a:schemeClr val="tx2"/>
                </a:solidFill>
              </a:rPr>
              <a:t> 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53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C595-CB7C-BB4E-ABD3-515711527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and Opportunity and Scope Options</a:t>
            </a:r>
          </a:p>
        </p:txBody>
      </p:sp>
    </p:spTree>
    <p:extLst>
      <p:ext uri="{BB962C8B-B14F-4D97-AF65-F5344CB8AC3E}">
        <p14:creationId xmlns:p14="http://schemas.microsoft.com/office/powerpoint/2010/main" val="2425181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C72224-3239-2745-86AD-59E8EB8DB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1724B-4959-9E40-BD94-FA8E1B0F0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" y="819150"/>
            <a:ext cx="9144000" cy="38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44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A1B2CF-5EFE-9446-9C5F-8F0029116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Dome integration delays</a:t>
            </a:r>
          </a:p>
          <a:p>
            <a:pPr lvl="1"/>
            <a:r>
              <a:rPr lang="en-US" sz="1800" dirty="0"/>
              <a:t>Expedite contract efforts with vendor</a:t>
            </a:r>
          </a:p>
          <a:p>
            <a:pPr lvl="1"/>
            <a:r>
              <a:rPr lang="en-US" sz="1800" dirty="0"/>
              <a:t>Provide incentive  for early completion and work with contractor</a:t>
            </a:r>
          </a:p>
          <a:p>
            <a:pPr lvl="1"/>
            <a:r>
              <a:rPr lang="en-US" sz="1800" dirty="0"/>
              <a:t>Provide and supervise summit crane and labor resources</a:t>
            </a:r>
          </a:p>
          <a:p>
            <a:r>
              <a:rPr lang="en-US" sz="2000" dirty="0"/>
              <a:t>TMA integration delays</a:t>
            </a:r>
          </a:p>
          <a:p>
            <a:pPr lvl="1"/>
            <a:r>
              <a:rPr lang="en-US" sz="1800" dirty="0"/>
              <a:t>Investigate early completion incentives and early integration efforts</a:t>
            </a:r>
          </a:p>
          <a:p>
            <a:pPr lvl="1"/>
            <a:r>
              <a:rPr lang="en-US" sz="1800" dirty="0"/>
              <a:t>Effective contract management of interfaces schedules</a:t>
            </a:r>
          </a:p>
          <a:p>
            <a:r>
              <a:rPr lang="en-US" sz="2000" dirty="0"/>
              <a:t>Weather impact on the schedule</a:t>
            </a:r>
          </a:p>
          <a:p>
            <a:pPr lvl="1"/>
            <a:r>
              <a:rPr lang="en-US" sz="1800" dirty="0"/>
              <a:t>Always a risk</a:t>
            </a:r>
          </a:p>
          <a:p>
            <a:r>
              <a:rPr lang="en-US" sz="2000" dirty="0"/>
              <a:t>AIV activities under-scoped</a:t>
            </a:r>
          </a:p>
          <a:p>
            <a:pPr lvl="1"/>
            <a:r>
              <a:rPr lang="en-US" sz="1800" dirty="0" err="1"/>
              <a:t>Replan</a:t>
            </a:r>
            <a:r>
              <a:rPr lang="en-US" sz="1800" dirty="0"/>
              <a:t> activities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15E155-5790-174F-8167-3D82DF71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</a:t>
            </a:r>
          </a:p>
        </p:txBody>
      </p:sp>
    </p:spTree>
    <p:extLst>
      <p:ext uri="{BB962C8B-B14F-4D97-AF65-F5344CB8AC3E}">
        <p14:creationId xmlns:p14="http://schemas.microsoft.com/office/powerpoint/2010/main" val="69965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04CDB7-B426-5D4F-A9D2-DA6F51278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10 descopes with a total of $1100K. The main ones are</a:t>
            </a:r>
          </a:p>
          <a:p>
            <a:pPr lvl="1"/>
            <a:r>
              <a:rPr lang="en-US" sz="1600" dirty="0"/>
              <a:t>OCS </a:t>
            </a:r>
            <a:r>
              <a:rPr lang="en-US" sz="1600" dirty="0" err="1"/>
              <a:t>gui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M3 optical testing</a:t>
            </a:r>
          </a:p>
          <a:p>
            <a:pPr lvl="1"/>
            <a:r>
              <a:rPr lang="en-US" sz="1600" dirty="0"/>
              <a:t>Operation for summit only</a:t>
            </a:r>
          </a:p>
          <a:p>
            <a:pPr lvl="1"/>
            <a:r>
              <a:rPr lang="en-US" sz="1600" dirty="0"/>
              <a:t>Reduce summit lodging</a:t>
            </a:r>
          </a:p>
          <a:p>
            <a:pPr lvl="1"/>
            <a:endParaRPr lang="en-US" sz="1800" dirty="0"/>
          </a:p>
          <a:p>
            <a:r>
              <a:rPr lang="en-US" sz="1800" dirty="0"/>
              <a:t>Very few opportunities</a:t>
            </a:r>
          </a:p>
          <a:p>
            <a:pPr lvl="1"/>
            <a:r>
              <a:rPr lang="en-US" sz="1600" dirty="0"/>
              <a:t>M2 Hexapod integration with the TMA top end assembly early</a:t>
            </a:r>
          </a:p>
          <a:p>
            <a:pPr lvl="1"/>
            <a:r>
              <a:rPr lang="en-US" sz="1600" dirty="0"/>
              <a:t>Software integration and test of the Camera Cable Wrap, the Camera Hexapod/Rotator on the camera cart before integration on the TMA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However, all these activities have started and are well along.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8E6B29-7CD3-234D-B997-5E648070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Descope and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6032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97EC6-E6E0-6C4F-9845-D754A6DD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26606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00F02-AA14-724D-9A08-1F9C75F6B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4713" y="1120375"/>
            <a:ext cx="3688080" cy="3411140"/>
          </a:xfrm>
        </p:spPr>
        <p:txBody>
          <a:bodyPr/>
          <a:lstStyle/>
          <a:p>
            <a:r>
              <a:rPr lang="en-US" sz="1800" dirty="0"/>
              <a:t>Telescope and Site is well underway with most of the material and work now in Chile. </a:t>
            </a:r>
          </a:p>
          <a:p>
            <a:r>
              <a:rPr lang="en-US" sz="1800" dirty="0"/>
              <a:t>The dome and TMA schedules remain a challenge but remediations are being worked out</a:t>
            </a:r>
          </a:p>
          <a:p>
            <a:r>
              <a:rPr lang="en-US" sz="1800" dirty="0"/>
              <a:t>Verification of components also either completed or underway</a:t>
            </a:r>
          </a:p>
          <a:p>
            <a:r>
              <a:rPr lang="en-US" sz="1800" dirty="0"/>
              <a:t>Focus of next year will be on integration and test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0BDED7-07B7-3344-AFCE-9D9999FB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BEED1-EF0E-724B-A02A-94FE69151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3"/>
          <a:stretch/>
        </p:blipFill>
        <p:spPr>
          <a:xfrm>
            <a:off x="304800" y="743145"/>
            <a:ext cx="5181600" cy="416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9F130-038A-024F-956C-480819469EFF}"/>
              </a:ext>
            </a:extLst>
          </p:cNvPr>
          <p:cNvSpPr txBox="1"/>
          <p:nvPr/>
        </p:nvSpPr>
        <p:spPr>
          <a:xfrm>
            <a:off x="5642865" y="4552643"/>
            <a:ext cx="1239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Kevin </a:t>
            </a:r>
            <a:r>
              <a:rPr lang="en-US" sz="1200" dirty="0" err="1"/>
              <a:t>Reil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46052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63D6FE-CE62-634B-9904-123710B42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1C779E-9809-D942-963B-22C5635A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37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4333" y="96441"/>
            <a:ext cx="6764867" cy="417910"/>
          </a:xfrm>
        </p:spPr>
        <p:txBody>
          <a:bodyPr/>
          <a:lstStyle/>
          <a:p>
            <a:r>
              <a:rPr lang="en-US" sz="2000" dirty="0"/>
              <a:t>Telescope &amp; Site Accomplishments/Highlights July 2019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type="body" idx="1"/>
          </p:nvPr>
        </p:nvSpPr>
        <p:spPr>
          <a:xfrm>
            <a:off x="0" y="666750"/>
            <a:ext cx="9177266" cy="441960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Summit facility systems functional to support operations (HVAC, glycol, </a:t>
            </a:r>
            <a:r>
              <a:rPr lang="en-US" sz="1800" dirty="0" err="1"/>
              <a:t>WiFi</a:t>
            </a:r>
            <a:r>
              <a:rPr lang="en-US" sz="18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>
                <a:solidFill>
                  <a:schemeClr val="tx2"/>
                </a:solidFill>
              </a:rPr>
              <a:t>Camera maintenance areas fully provided and commissioned; now in regular use Camera 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 err="1"/>
              <a:t>Pflow</a:t>
            </a:r>
            <a:r>
              <a:rPr lang="en-US" sz="1425" dirty="0"/>
              <a:t> vertical lift final acceptance testing completed at full load with movable roof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/>
              <a:t>First two summit hotel addition rooms completed;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Base facility data center transferred to LSST and offices ready for occupancy in late-Aug 2019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Coating Plant assembly of vacuum systems, vessels, and wash/dry boom and support scaffolding accepted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/>
              <a:t>Successful final acceptance test review May 20-24, 2019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00" dirty="0"/>
              <a:t>M2 glass coated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Secondary Mirror Assembly integration commenced with surrogate mirror assembly and mirror cart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/>
              <a:t>Active support of aluminum surrogate verified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/>
              <a:t>More intensive tests planned at beginning of 2020 to enable direct installation of glass on the TMA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M1M3 Cell Assembly + surrogate on the summit being assembled right now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integrated optical testing at University of Arizona Richard F. Caris Mirror Lab (RFCM)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/>
              <a:t>Closed-loop active mirror support performed well/reliably; Real time telemetry collected in Engineering Facility Database (EFD)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/>
              <a:t>Mirror surfaces measured &lt;30nm rms (meets requirements)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M1M3 Mirror arrived on the summit and safety in summit warehouse for storage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M2 and Camera Hexapod/Rotator systems also on the summit ready to be tested this winter</a:t>
            </a:r>
            <a:endParaRPr lang="en-US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TMA disassembly and packaging done; Shipping July 29</a:t>
            </a:r>
            <a:r>
              <a:rPr lang="en-US" sz="1800" baseline="30000" dirty="0"/>
              <a:t>th</a:t>
            </a:r>
            <a:r>
              <a:rPr lang="en-US" sz="1800" dirty="0"/>
              <a:t> 2019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25" dirty="0"/>
              <a:t>Telemetry issues with National Instruments (NI) hardware identified during factory testing campaign </a:t>
            </a:r>
            <a:r>
              <a:rPr lang="en-US" sz="1425" u="sng" dirty="0"/>
              <a:t>resolved</a:t>
            </a:r>
            <a:r>
              <a:rPr lang="en-US" sz="1425" dirty="0"/>
              <a:t> in simulation;  remains to be verified on site, but risk substantially reduced</a:t>
            </a:r>
          </a:p>
        </p:txBody>
      </p:sp>
    </p:spTree>
    <p:extLst>
      <p:ext uri="{BB962C8B-B14F-4D97-AF65-F5344CB8AC3E}">
        <p14:creationId xmlns:p14="http://schemas.microsoft.com/office/powerpoint/2010/main" val="1548119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Telescope &amp; Site Issues/Risks Aug 2019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type="body" idx="1"/>
          </p:nvPr>
        </p:nvSpPr>
        <p:spPr>
          <a:xfrm>
            <a:off x="106134" y="742950"/>
            <a:ext cx="8961666" cy="4114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LSST continues to aggressively provide contract oversight of the Dome system effort: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75" dirty="0"/>
              <a:t>Trips to vendor (EIE) for executive management planning meetings and visits to suppliers to prioritize shipment schedule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75" dirty="0"/>
              <a:t>Several contract amendments to improve vendor cash flow issues and enable more LSST control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125" dirty="0"/>
              <a:t>LSST assumed Chilean contracts for summit cranes and summit labor team (including surveying)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125" dirty="0"/>
              <a:t>LSST added two 40-meter man lifts (in lieu of exterior scaffolding) to provide more flexible/more efficient access to structure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125" dirty="0"/>
              <a:t>LSST direct contract with Phase Motion Control sub-supplier to expedite azimuth drive system delivery to Chile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125" dirty="0"/>
              <a:t>Impact due to 2018 weather delays negotiated - snow/wind reduced integration efficiency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125" dirty="0"/>
              <a:t>Impact due to increase in steel structure due to application of more stringent Chilean seismic standards negotiated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125" dirty="0"/>
              <a:t>Impact due to modifications to louver designs due to ICDs to summit facility negotiated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125" dirty="0"/>
              <a:t>Impact due to increased stairs/walkways to provide safe access to bridge crane, windscreen, and aperture shutters negotiated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75" dirty="0"/>
              <a:t>LSST added temporary mechanical steel support engineer and logistics support to increase summit capability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tx2"/>
                </a:solidFill>
              </a:rPr>
              <a:t>Provisional dome crane and means to rotate dome in support of TMA installation are being implemented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75" dirty="0"/>
              <a:t>Cladding materials on summit; priority to enclose dome to support parallel TMA integration starting in the fall 2019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T&amp;S Software team working to improve productivity with targeted vendor consultant support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Reduction of T&amp;S team in AZ more rapid than planned due to retirements and departures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Dome and TMA schedule delays require an extra 2.5 months of project contingency LCR-1623 Update Telescope and Site Summit Schedules &amp; LCR-1725 Early </a:t>
            </a:r>
            <a:r>
              <a:rPr lang="en-US" sz="1500" dirty="0" err="1"/>
              <a:t>ComCam</a:t>
            </a:r>
            <a:r>
              <a:rPr lang="en-US" sz="1500" dirty="0"/>
              <a:t> Integration and Test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27872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E7755A-7A1E-9843-9C00-608DF2067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695" y="876151"/>
            <a:ext cx="5860610" cy="36576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7183E1-FFD4-6B47-9B64-4787C2DCB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677141"/>
            <a:ext cx="3276600" cy="4028209"/>
          </a:xfrm>
        </p:spPr>
        <p:txBody>
          <a:bodyPr/>
          <a:lstStyle/>
          <a:p>
            <a:r>
              <a:rPr lang="en-US" sz="1600" dirty="0"/>
              <a:t>Most of the components are now in Chile: Coating Chamber M1M3 system, M2 system, Cam Hexapods, M2 Hexapods, </a:t>
            </a:r>
            <a:r>
              <a:rPr lang="en-US" sz="1600" dirty="0" err="1"/>
              <a:t>AuxTel</a:t>
            </a:r>
            <a:r>
              <a:rPr lang="en-US" sz="1600" dirty="0"/>
              <a:t>, Software …..</a:t>
            </a:r>
          </a:p>
          <a:p>
            <a:pPr lvl="1"/>
            <a:r>
              <a:rPr lang="en-US" sz="1400" dirty="0"/>
              <a:t>Soon to be delivered: </a:t>
            </a:r>
            <a:r>
              <a:rPr lang="en-US" sz="1400" dirty="0" err="1"/>
              <a:t>AuxTel</a:t>
            </a:r>
            <a:r>
              <a:rPr lang="en-US" sz="1400" dirty="0"/>
              <a:t> Spectrograph, Initial Optical Testing Assembly (IOTA), software</a:t>
            </a:r>
          </a:p>
          <a:p>
            <a:r>
              <a:rPr lang="en-US" sz="1600" dirty="0"/>
              <a:t>The TMA is on its way to Chile arriving in September 2019</a:t>
            </a:r>
          </a:p>
          <a:p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Increase resources in Chile either by moving, hiring,  or  hiring of consultants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3CBFC-E3C4-6246-82AA-D13E1AB9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3350"/>
            <a:ext cx="6172200" cy="417910"/>
          </a:xfrm>
        </p:spPr>
        <p:txBody>
          <a:bodyPr/>
          <a:lstStyle/>
          <a:p>
            <a:r>
              <a:rPr lang="en-US" dirty="0"/>
              <a:t>Transition of T&amp;S from Tucson to Chile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F515F8-C62F-4140-9FD8-DDA5083CA557}"/>
              </a:ext>
            </a:extLst>
          </p:cNvPr>
          <p:cNvSpPr/>
          <p:nvPr/>
        </p:nvSpPr>
        <p:spPr>
          <a:xfrm>
            <a:off x="3333119" y="2266950"/>
            <a:ext cx="785718" cy="413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AD5B78-90F3-7946-85E0-30B37EF41886}"/>
              </a:ext>
            </a:extLst>
          </p:cNvPr>
          <p:cNvSpPr/>
          <p:nvPr/>
        </p:nvSpPr>
        <p:spPr>
          <a:xfrm>
            <a:off x="3962400" y="2191220"/>
            <a:ext cx="685799" cy="533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D9D4A3-FBB0-AA44-821E-8A5C9A8FBB0C}"/>
              </a:ext>
            </a:extLst>
          </p:cNvPr>
          <p:cNvSpPr/>
          <p:nvPr/>
        </p:nvSpPr>
        <p:spPr>
          <a:xfrm>
            <a:off x="3733800" y="1853045"/>
            <a:ext cx="609600" cy="413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F2344D-2174-DE44-ADED-F8EE3013C1CD}"/>
              </a:ext>
            </a:extLst>
          </p:cNvPr>
          <p:cNvSpPr/>
          <p:nvPr/>
        </p:nvSpPr>
        <p:spPr>
          <a:xfrm>
            <a:off x="3252882" y="892119"/>
            <a:ext cx="785718" cy="413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7DC9CE-77F2-4748-8F5B-8EABAF2EEAD7}"/>
              </a:ext>
            </a:extLst>
          </p:cNvPr>
          <p:cNvSpPr/>
          <p:nvPr/>
        </p:nvSpPr>
        <p:spPr>
          <a:xfrm>
            <a:off x="4118837" y="910615"/>
            <a:ext cx="785718" cy="413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BEF02F-495D-E748-B5D4-81EC5B047D7D}"/>
              </a:ext>
            </a:extLst>
          </p:cNvPr>
          <p:cNvSpPr/>
          <p:nvPr/>
        </p:nvSpPr>
        <p:spPr>
          <a:xfrm>
            <a:off x="4904555" y="986815"/>
            <a:ext cx="677726" cy="413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3F9B60-525B-C74D-AA65-4514536FAA0D}"/>
              </a:ext>
            </a:extLst>
          </p:cNvPr>
          <p:cNvSpPr/>
          <p:nvPr/>
        </p:nvSpPr>
        <p:spPr>
          <a:xfrm>
            <a:off x="5421187" y="1099071"/>
            <a:ext cx="674813" cy="413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6216BE-53C5-2945-9EF5-5E44BBFD8CC9}"/>
              </a:ext>
            </a:extLst>
          </p:cNvPr>
          <p:cNvSpPr/>
          <p:nvPr/>
        </p:nvSpPr>
        <p:spPr>
          <a:xfrm>
            <a:off x="5703140" y="1359648"/>
            <a:ext cx="909491" cy="493397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7DFA52-01F5-BE4A-A257-F0BCA9B4D511}"/>
              </a:ext>
            </a:extLst>
          </p:cNvPr>
          <p:cNvSpPr/>
          <p:nvPr/>
        </p:nvSpPr>
        <p:spPr>
          <a:xfrm>
            <a:off x="4724400" y="3562350"/>
            <a:ext cx="785718" cy="413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E20368-096B-2B41-AC99-F6691CE1C46B}"/>
              </a:ext>
            </a:extLst>
          </p:cNvPr>
          <p:cNvSpPr/>
          <p:nvPr/>
        </p:nvSpPr>
        <p:spPr>
          <a:xfrm>
            <a:off x="5352991" y="3562350"/>
            <a:ext cx="785718" cy="413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EBEE4C-1412-464C-970E-3884CAEE1526}"/>
              </a:ext>
            </a:extLst>
          </p:cNvPr>
          <p:cNvSpPr/>
          <p:nvPr/>
        </p:nvSpPr>
        <p:spPr>
          <a:xfrm>
            <a:off x="5852534" y="3713876"/>
            <a:ext cx="1029184" cy="534274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D18C49-EC08-954F-B635-5B11F480A9A1}"/>
              </a:ext>
            </a:extLst>
          </p:cNvPr>
          <p:cNvSpPr/>
          <p:nvPr/>
        </p:nvSpPr>
        <p:spPr>
          <a:xfrm>
            <a:off x="5879280" y="4101323"/>
            <a:ext cx="624466" cy="51822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EDF01C-AF33-0645-8512-EAD48BB2E6ED}"/>
              </a:ext>
            </a:extLst>
          </p:cNvPr>
          <p:cNvSpPr/>
          <p:nvPr/>
        </p:nvSpPr>
        <p:spPr>
          <a:xfrm>
            <a:off x="5290530" y="3926445"/>
            <a:ext cx="624466" cy="51822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655C97-CE69-874B-A9A0-213277875DC8}"/>
              </a:ext>
            </a:extLst>
          </p:cNvPr>
          <p:cNvSpPr/>
          <p:nvPr/>
        </p:nvSpPr>
        <p:spPr>
          <a:xfrm>
            <a:off x="7848600" y="1652934"/>
            <a:ext cx="914400" cy="518227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40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666750"/>
            <a:ext cx="8686800" cy="1125140"/>
          </a:xfrm>
        </p:spPr>
        <p:txBody>
          <a:bodyPr/>
          <a:lstStyle/>
          <a:p>
            <a:r>
              <a:rPr lang="en-US" sz="1800" dirty="0"/>
              <a:t>Fixed price vendor contracts include final acceptance at factory (M2, Hexapod &amp; Rotator) and onsite (Telescope Mount, Coatings)</a:t>
            </a:r>
          </a:p>
          <a:p>
            <a:r>
              <a:rPr lang="en-US" sz="1800" dirty="0"/>
              <a:t>In-house efforts for M1M3, software, Assembly Integration &amp; Verification (AIV)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96028"/>
            <a:ext cx="6400800" cy="417910"/>
          </a:xfrm>
        </p:spPr>
        <p:txBody>
          <a:bodyPr/>
          <a:lstStyle/>
          <a:p>
            <a:r>
              <a:rPr lang="en-US" sz="2000" dirty="0"/>
              <a:t>T&amp;S deliverables defined in WBS elements with large systems procured from established vendor pool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441" y="1657350"/>
            <a:ext cx="5442159" cy="3183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6349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CC2D0-0A87-0647-842A-C0B52F0FA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Quality Requirements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57D4FC-96E0-804B-B61B-A9ECFF0078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200" y="819150"/>
          <a:ext cx="8001000" cy="163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36778808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87619877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912748621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r>
                        <a:rPr lang="en-US" dirty="0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25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telescope shall deliver this image quality contribution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0.25 arcsec 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 do with IOTA – June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77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system image quality is allowed to degrade as a function of Zenith Distance (angle) as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sec(ZD)0.6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 do with IOTA – June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78629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9C3A264-0857-B746-B603-AB5028B6BBD3}"/>
              </a:ext>
            </a:extLst>
          </p:cNvPr>
          <p:cNvSpPr txBox="1"/>
          <p:nvPr/>
        </p:nvSpPr>
        <p:spPr>
          <a:xfrm>
            <a:off x="342389" y="2800350"/>
            <a:ext cx="81158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dirty="0"/>
              <a:t>Mirror support system verification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M3 optical testing in Chile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First optical alignment using the laser tracker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Refined optical alignment using the Initial Optical Testing Assembly (IOTA)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Image quality measurement on axis using the IOTA system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2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021FF3-6946-5B40-8FFB-2FDAF6ED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Pointing/Tracking Requirements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E5FCFE-2D7A-094C-8E7D-5E732C7B16C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0180" y="666750"/>
          <a:ext cx="826802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8654">
                  <a:extLst>
                    <a:ext uri="{9D8B030D-6E8A-4147-A177-3AD203B41FA5}">
                      <a16:colId xmlns:a16="http://schemas.microsoft.com/office/drawing/2014/main" val="2414053812"/>
                    </a:ext>
                  </a:extLst>
                </a:gridCol>
                <a:gridCol w="1183462">
                  <a:extLst>
                    <a:ext uri="{9D8B030D-6E8A-4147-A177-3AD203B41FA5}">
                      <a16:colId xmlns:a16="http://schemas.microsoft.com/office/drawing/2014/main" val="1404973152"/>
                    </a:ext>
                  </a:extLst>
                </a:gridCol>
                <a:gridCol w="4125904">
                  <a:extLst>
                    <a:ext uri="{9D8B030D-6E8A-4147-A177-3AD203B41FA5}">
                      <a16:colId xmlns:a16="http://schemas.microsoft.com/office/drawing/2014/main" val="3428736374"/>
                    </a:ext>
                  </a:extLst>
                </a:gridCol>
              </a:tblGrid>
              <a:tr h="389498">
                <a:tc>
                  <a:txBody>
                    <a:bodyPr/>
                    <a:lstStyle/>
                    <a:p>
                      <a:r>
                        <a:rPr lang="en-US" sz="1600" dirty="0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675868"/>
                  </a:ext>
                </a:extLst>
              </a:tr>
              <a:tr h="1121755">
                <a:tc>
                  <a:txBody>
                    <a:bodyPr/>
                    <a:lstStyle/>
                    <a:p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pointing: The telescope should achieve the </a:t>
                      </a:r>
                      <a:r>
                        <a:rPr lang="en-AU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Abs_Pointing</a:t>
                      </a: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accuracy requirement for all elevation angles (measured on sky).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 arcsec </a:t>
                      </a:r>
                      <a:r>
                        <a:rPr lang="en-US" sz="1100" dirty="0" err="1"/>
                        <a:t>rms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Done: Factory testing of the Telescope Mount Assembly for the relative pointing accuracy to better than 50 arcsec.</a:t>
                      </a:r>
                    </a:p>
                    <a:p>
                      <a:r>
                        <a:rPr lang="en-US" sz="1100" dirty="0"/>
                        <a:t>To do: Mount relative pointing accuracy measurements on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606487"/>
                  </a:ext>
                </a:extLst>
              </a:tr>
              <a:tr h="1293134">
                <a:tc>
                  <a:txBody>
                    <a:bodyPr/>
                    <a:lstStyle/>
                    <a:p>
                      <a:r>
                        <a:rPr lang="en-US" sz="1100" dirty="0"/>
                        <a:t>Tracking: </a:t>
                      </a: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telescope shall have a tracking accuracy of </a:t>
                      </a:r>
                      <a:r>
                        <a:rPr lang="en-AU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Tel_Track_Error</a:t>
                      </a: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open loop over a 10min interval within the tracking range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 arcsec </a:t>
                      </a:r>
                      <a:r>
                        <a:rPr lang="en-US" sz="1100" dirty="0" err="1"/>
                        <a:t>fwhm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Done: Factory testing of the TMA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829216"/>
                  </a:ext>
                </a:extLst>
              </a:tr>
              <a:tr h="778996">
                <a:tc>
                  <a:txBody>
                    <a:bodyPr/>
                    <a:lstStyle/>
                    <a:p>
                      <a:r>
                        <a:rPr lang="en-US" sz="1100" dirty="0"/>
                        <a:t>Rotator requirements: </a:t>
                      </a:r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rotator shall have at maximum this absolute angle error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0.01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 do: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16423"/>
                  </a:ext>
                </a:extLst>
              </a:tr>
              <a:tr h="607617">
                <a:tc>
                  <a:txBody>
                    <a:bodyPr/>
                    <a:lstStyle/>
                    <a:p>
                      <a:r>
                        <a:rPr lang="en-A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Offset Pointing: The RMS error for offset pointing within the FOV.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0.2 arcsec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 do: Command a move of 0.2 arcsec and measure the move on the detector (CMOS)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498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358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6AFDDF-A7BD-174C-8ED2-6FF3E7DD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 Requirements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98F328-7622-F146-9248-B0B16EC14BE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9600" y="666750"/>
          <a:ext cx="7772400" cy="438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36778808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87619877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912748621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r>
                        <a:rPr lang="en-US" sz="1100" dirty="0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25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implied mean fractional Telescope throughput in the u band is: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44.2 %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Done: Measurement of sample coating for both protected silver and protected aluminum </a:t>
                      </a:r>
                    </a:p>
                    <a:p>
                      <a:r>
                        <a:rPr lang="en-US" sz="1100" dirty="0"/>
                        <a:t>To do: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77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implied mean fractional Telescope throughput in the g band is: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68.0 %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Done: Measurement of sample coating for both protected silver and protected aluminum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To do: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67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implied mean fractional Telescope throughput in the r band is: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Done: Measurement of sample coating for both protected silver and protected aluminum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To do: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698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implied mean fractional Telescope throughput in the </a:t>
                      </a:r>
                      <a:r>
                        <a:rPr lang="en-US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band is: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Done: Measurement of sample coating for both protected silver and protected aluminum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To do: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42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implied mean fractional Telescope throughput in the z band is: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Done: Measurement of sample coating for both protected silver and protected aluminum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To do: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93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implied mean fractional Telescope throughput in the y band is: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Done: Measurement of sample coating for both protected silver and protected aluminum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To do: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96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loss in reflectivity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To do: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346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057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F4C7C-52E9-D240-814E-A157B2392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03" y="1276350"/>
            <a:ext cx="5884497" cy="34437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3E4241-C53C-3642-9869-3D8BA394A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696277"/>
            <a:ext cx="2209799" cy="36933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Sample Coating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122BE5-B6FE-4240-B56F-DF23477E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Throughput results for mirrors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A7C1F-955A-3740-B968-19DAD1480292}"/>
              </a:ext>
            </a:extLst>
          </p:cNvPr>
          <p:cNvSpPr txBox="1"/>
          <p:nvPr/>
        </p:nvSpPr>
        <p:spPr>
          <a:xfrm>
            <a:off x="5334000" y="76200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M2 Coating Results</a:t>
            </a:r>
          </a:p>
        </p:txBody>
      </p:sp>
      <p:graphicFrame>
        <p:nvGraphicFramePr>
          <p:cNvPr id="5" name="Diagramm 11">
            <a:extLst>
              <a:ext uri="{FF2B5EF4-FFF2-40B4-BE49-F238E27FC236}">
                <a16:creationId xmlns:a16="http://schemas.microsoft.com/office/drawing/2014/main" id="{4B220AEA-5E9A-A341-B4C9-4792B596B0E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2400" y="1065609"/>
          <a:ext cx="3124200" cy="2298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28934BD-174C-D445-A6CE-67004F3C85B3}"/>
              </a:ext>
            </a:extLst>
          </p:cNvPr>
          <p:cNvSpPr txBox="1"/>
          <p:nvPr/>
        </p:nvSpPr>
        <p:spPr>
          <a:xfrm>
            <a:off x="7848600" y="1733550"/>
            <a:ext cx="116089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1"/>
                </a:solidFill>
              </a:rPr>
              <a:t>--</a:t>
            </a:r>
            <a:r>
              <a:rPr lang="en-US" sz="800" dirty="0">
                <a:solidFill>
                  <a:schemeClr val="tx2"/>
                </a:solidFill>
              </a:rPr>
              <a:t> </a:t>
            </a:r>
            <a:r>
              <a:rPr lang="en-US" sz="800" dirty="0"/>
              <a:t>M2 Protected Silver</a:t>
            </a:r>
          </a:p>
          <a:p>
            <a:r>
              <a:rPr lang="en-US" sz="800" dirty="0"/>
              <a:t>    LSST Ag Requirement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8048B8-97DD-ED48-BCBB-D715C5040A5E}"/>
              </a:ext>
            </a:extLst>
          </p:cNvPr>
          <p:cNvSpPr/>
          <p:nvPr/>
        </p:nvSpPr>
        <p:spPr>
          <a:xfrm>
            <a:off x="7924800" y="1902827"/>
            <a:ext cx="76200" cy="9060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54548-6517-5B40-8A59-2A2DFC6E07FA}"/>
              </a:ext>
            </a:extLst>
          </p:cNvPr>
          <p:cNvSpPr txBox="1"/>
          <p:nvPr/>
        </p:nvSpPr>
        <p:spPr>
          <a:xfrm>
            <a:off x="4990032" y="1154302"/>
            <a:ext cx="24543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M2 Reflectivity with Protected Silver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8FEF71-DC2D-234D-8DDF-A63A2A951412}"/>
              </a:ext>
            </a:extLst>
          </p:cNvPr>
          <p:cNvSpPr txBox="1"/>
          <p:nvPr/>
        </p:nvSpPr>
        <p:spPr>
          <a:xfrm rot="16200000">
            <a:off x="2857511" y="2906743"/>
            <a:ext cx="111517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Reflectivity (%)</a:t>
            </a:r>
          </a:p>
        </p:txBody>
      </p:sp>
    </p:spTree>
    <p:extLst>
      <p:ext uri="{BB962C8B-B14F-4D97-AF65-F5344CB8AC3E}">
        <p14:creationId xmlns:p14="http://schemas.microsoft.com/office/powerpoint/2010/main" val="2947827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D0C217-AD32-5D40-831F-8138D7A9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Scheduler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1FA6BA-52A3-5448-B4AF-598026689420}"/>
              </a:ext>
            </a:extLst>
          </p:cNvPr>
          <p:cNvSpPr txBox="1"/>
          <p:nvPr/>
        </p:nvSpPr>
        <p:spPr>
          <a:xfrm>
            <a:off x="1066800" y="742950"/>
            <a:ext cx="6553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LSST Scheduler uses a modified Markov Decision Process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400" dirty="0"/>
              <a:t>Properly dithered final footprint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400" dirty="0"/>
              <a:t>Observations at reasonable hour angles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400" dirty="0"/>
              <a:t>Red filters in bright time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400" dirty="0"/>
              <a:t>No pointing at moon, no pointing at zenith</a:t>
            </a:r>
          </a:p>
          <a:p>
            <a:pPr marL="257175" indent="-257175">
              <a:buFont typeface="Arial" charset="0"/>
              <a:buChar char="•"/>
            </a:pPr>
            <a:r>
              <a:rPr lang="en-US" sz="1400" dirty="0"/>
              <a:t>Open shutter fractions 71-80% (max would be ~84% with no filter changes)</a:t>
            </a:r>
          </a:p>
          <a:p>
            <a:r>
              <a:rPr lang="en-US" sz="1400" b="1" i="1" dirty="0"/>
              <a:t>Finally seems like reasonable behavior, nothing obviously wrong in pointing choices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ABCD2-1C10-D541-99F4-370F65D86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31" y="2709432"/>
            <a:ext cx="2895601" cy="1896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795CB7-AB4A-EF46-9C33-1CADD13F5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71750"/>
            <a:ext cx="2895600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2DB98-204C-0A45-A26B-EB2F7A269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39883"/>
            <a:ext cx="2426600" cy="18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6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A3D50A-B160-7748-B13E-C5F1C7808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60810"/>
            <a:ext cx="4571999" cy="4020740"/>
          </a:xfrm>
        </p:spPr>
        <p:txBody>
          <a:bodyPr/>
          <a:lstStyle/>
          <a:p>
            <a:r>
              <a:rPr lang="en-US" sz="1600" dirty="0"/>
              <a:t>Just released 87 new simulations including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Improved baseline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New survey footprints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Rolling Cadences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Variable exposure times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Deep Drilling Field variations</a:t>
            </a:r>
          </a:p>
          <a:p>
            <a:endParaRPr lang="en-US" sz="1600" dirty="0"/>
          </a:p>
          <a:p>
            <a:r>
              <a:rPr lang="en-US" sz="1600" dirty="0"/>
              <a:t>Description of new runs and links to data on Community </a:t>
            </a:r>
          </a:p>
          <a:p>
            <a:endParaRPr lang="en-US" sz="1600" dirty="0"/>
          </a:p>
          <a:p>
            <a:r>
              <a:rPr lang="en-US" sz="1600" dirty="0"/>
              <a:t>https://</a:t>
            </a:r>
            <a:r>
              <a:rPr lang="en-US" sz="1600" dirty="0" err="1"/>
              <a:t>community.lsst.org</a:t>
            </a:r>
            <a:r>
              <a:rPr lang="en-US" sz="1600" dirty="0"/>
              <a:t>/t/july-2019-update/3760</a:t>
            </a:r>
          </a:p>
          <a:p>
            <a:pPr marL="0" indent="0">
              <a:buNone/>
            </a:pPr>
            <a:r>
              <a:rPr lang="en-US" sz="1600" dirty="0"/>
              <a:t>Or</a:t>
            </a:r>
          </a:p>
          <a:p>
            <a:r>
              <a:rPr lang="en-US" sz="1600" dirty="0"/>
              <a:t>http://</a:t>
            </a:r>
            <a:r>
              <a:rPr lang="en-US" sz="1600" dirty="0" err="1"/>
              <a:t>ls.st</a:t>
            </a:r>
            <a:r>
              <a:rPr lang="en-US" sz="1600" dirty="0"/>
              <a:t>/</a:t>
            </a:r>
            <a:r>
              <a:rPr lang="en-US" sz="1600" dirty="0" err="1"/>
              <a:t>xsb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D6E03E-3364-4E47-9ED3-668ED55C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Scheduler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563A63-B1C9-2549-8CDE-A5307AB08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79" y="2958075"/>
            <a:ext cx="2421516" cy="1858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946EA-F5F8-7D45-9E73-6AC793E6E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12" y="983063"/>
            <a:ext cx="2772650" cy="1815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325525-C631-124D-976E-85D79A666E5B}"/>
              </a:ext>
            </a:extLst>
          </p:cNvPr>
          <p:cNvSpPr txBox="1"/>
          <p:nvPr/>
        </p:nvSpPr>
        <p:spPr>
          <a:xfrm>
            <a:off x="7772400" y="3529622"/>
            <a:ext cx="120792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1-year of rolling cadence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A44BC-0705-DC4F-8226-CE80646EE1C8}"/>
              </a:ext>
            </a:extLst>
          </p:cNvPr>
          <p:cNvSpPr txBox="1"/>
          <p:nvPr/>
        </p:nvSpPr>
        <p:spPr>
          <a:xfrm>
            <a:off x="7805630" y="1352550"/>
            <a:ext cx="12587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Alternate footprint from DESC</a:t>
            </a:r>
          </a:p>
        </p:txBody>
      </p:sp>
    </p:spTree>
    <p:extLst>
      <p:ext uri="{BB962C8B-B14F-4D97-AF65-F5344CB8AC3E}">
        <p14:creationId xmlns:p14="http://schemas.microsoft.com/office/powerpoint/2010/main" val="38437943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D15857-D356-AF47-AB33-846390F83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3F85D-4D74-034D-95BF-731E2920A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T&amp;S Cost Summary WBS </a:t>
            </a:r>
            <a:r>
              <a:rPr lang="en-US" altLang="en-US" dirty="0" err="1"/>
              <a:t>Lvl</a:t>
            </a:r>
            <a:r>
              <a:rPr lang="en-US" altLang="en-US" dirty="0"/>
              <a:t> 4 (1)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5C40A-FA28-B349-A71F-1C5B468FC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29142"/>
            <a:ext cx="6553200" cy="42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39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1DFFE3-25BD-C940-B434-F0F440C04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C60560-7549-E342-B77A-A6C2DFCF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T&amp;S Cost Summary WBS </a:t>
            </a:r>
            <a:r>
              <a:rPr lang="en-US" altLang="en-US" dirty="0" err="1"/>
              <a:t>Lvl</a:t>
            </a:r>
            <a:r>
              <a:rPr lang="en-US" altLang="en-US" dirty="0"/>
              <a:t> 4 (2)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41762-8F3C-2546-9DB6-ED7CEC37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0197"/>
            <a:ext cx="6858000" cy="42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29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DC2E8F-7A11-E349-9437-9CB28FF2C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1E2D25-EC96-3C4E-B62D-F35F1F19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T&amp;S Cost Summary WBS </a:t>
            </a:r>
            <a:r>
              <a:rPr lang="en-US" altLang="en-US" dirty="0" err="1"/>
              <a:t>Lvl</a:t>
            </a:r>
            <a:r>
              <a:rPr lang="en-US" altLang="en-US" dirty="0"/>
              <a:t> 4 (3)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B673A-C4C8-464D-BC57-9B89B137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36568"/>
            <a:ext cx="6858000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98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79066"/>
            <a:ext cx="6477000" cy="417910"/>
          </a:xfrm>
        </p:spPr>
        <p:txBody>
          <a:bodyPr/>
          <a:lstStyle/>
          <a:p>
            <a:r>
              <a:rPr lang="en-US" sz="2000" dirty="0"/>
              <a:t>T&amp;S system requirements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351" y="1217456"/>
            <a:ext cx="4805194" cy="3581400"/>
            <a:chOff x="228600" y="666750"/>
            <a:chExt cx="4805194" cy="3581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666750"/>
              <a:ext cx="4805194" cy="3581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3148556"/>
              <a:ext cx="838200" cy="518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375" y="3148556"/>
              <a:ext cx="879047" cy="5185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</p:pic>
      </p:grpSp>
      <p:sp>
        <p:nvSpPr>
          <p:cNvPr id="13" name="Rounded Rectangle 12"/>
          <p:cNvSpPr/>
          <p:nvPr/>
        </p:nvSpPr>
        <p:spPr>
          <a:xfrm>
            <a:off x="228600" y="3506273"/>
            <a:ext cx="1905000" cy="838200"/>
          </a:xfrm>
          <a:prstGeom prst="roundRect">
            <a:avLst/>
          </a:prstGeom>
          <a:solidFill>
            <a:schemeClr val="accent2">
              <a:lumMod val="75000"/>
              <a:alpha val="2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1992678" y="2419350"/>
            <a:ext cx="2960322" cy="1200419"/>
          </a:xfrm>
          <a:prstGeom prst="straightConnector1">
            <a:avLst/>
          </a:prstGeom>
          <a:ln w="53975" cap="rnd">
            <a:solidFill>
              <a:schemeClr val="accent2">
                <a:lumMod val="75000"/>
                <a:alpha val="57000"/>
              </a:schemeClr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44128" y="3457466"/>
            <a:ext cx="3799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LTS Docs: SOW, Specifications, </a:t>
            </a:r>
            <a:r>
              <a:rPr lang="en-US" sz="1600" b="1" i="1" dirty="0"/>
              <a:t>Verification Matrices</a:t>
            </a:r>
            <a:r>
              <a:rPr lang="en-US" sz="1600" i="1" dirty="0"/>
              <a:t>, Procedures, Surrogates, Support Equip, Spares,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0942F1-DE9C-2B4F-8037-8F31A5517EB7}"/>
              </a:ext>
            </a:extLst>
          </p:cNvPr>
          <p:cNvGrpSpPr/>
          <p:nvPr/>
        </p:nvGrpSpPr>
        <p:grpSpPr>
          <a:xfrm>
            <a:off x="4811545" y="694453"/>
            <a:ext cx="4205677" cy="2686050"/>
            <a:chOff x="76200" y="990600"/>
            <a:chExt cx="8991600" cy="54102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7E2F181-09A0-7542-9588-A1962B6DFC5B}"/>
                </a:ext>
              </a:extLst>
            </p:cNvPr>
            <p:cNvSpPr/>
            <p:nvPr/>
          </p:nvSpPr>
          <p:spPr>
            <a:xfrm>
              <a:off x="1447800" y="990600"/>
              <a:ext cx="2743200" cy="990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T&amp;S requirement document</a:t>
              </a:r>
            </a:p>
            <a:p>
              <a:pPr algn="ctr"/>
              <a:r>
                <a:rPr lang="en-US" sz="800" dirty="0"/>
                <a:t>(LSE-60)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C3C3878-61ED-C249-96A0-09FF9A4DE3EB}"/>
                </a:ext>
              </a:extLst>
            </p:cNvPr>
            <p:cNvSpPr/>
            <p:nvPr/>
          </p:nvSpPr>
          <p:spPr>
            <a:xfrm>
              <a:off x="152400" y="3657600"/>
              <a:ext cx="1524000" cy="1295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Summit Facility </a:t>
              </a:r>
            </a:p>
            <a:p>
              <a:pPr algn="ctr"/>
              <a:r>
                <a:rPr lang="en-US" sz="800" dirty="0"/>
                <a:t>LTS-52, LTS-53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C06DE76-38BB-274A-909D-29A97464C2F1}"/>
                </a:ext>
              </a:extLst>
            </p:cNvPr>
            <p:cNvSpPr/>
            <p:nvPr/>
          </p:nvSpPr>
          <p:spPr>
            <a:xfrm>
              <a:off x="1752600" y="3657600"/>
              <a:ext cx="12954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Base Facility LTS-190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68E9AEA-3653-D44F-B44D-153D34D45B87}"/>
                </a:ext>
              </a:extLst>
            </p:cNvPr>
            <p:cNvSpPr/>
            <p:nvPr/>
          </p:nvSpPr>
          <p:spPr>
            <a:xfrm>
              <a:off x="3124200" y="3657600"/>
              <a:ext cx="12954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Dome </a:t>
              </a:r>
            </a:p>
            <a:p>
              <a:pPr algn="ctr"/>
              <a:r>
                <a:rPr lang="en-US" sz="800" dirty="0"/>
                <a:t>LTS-97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037B83F-9FBF-F347-A53E-60F11D93E86C}"/>
                </a:ext>
              </a:extLst>
            </p:cNvPr>
            <p:cNvSpPr/>
            <p:nvPr/>
          </p:nvSpPr>
          <p:spPr>
            <a:xfrm>
              <a:off x="4648200" y="3657600"/>
              <a:ext cx="11430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TMA</a:t>
              </a:r>
            </a:p>
            <a:p>
              <a:pPr algn="ctr"/>
              <a:r>
                <a:rPr lang="en-US" sz="800" dirty="0"/>
                <a:t>LTS-103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5B9E62-7E56-0043-8709-73709292B222}"/>
                </a:ext>
              </a:extLst>
            </p:cNvPr>
            <p:cNvSpPr/>
            <p:nvPr/>
          </p:nvSpPr>
          <p:spPr>
            <a:xfrm>
              <a:off x="6019800" y="3657600"/>
              <a:ext cx="13716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Hexapods/Rotators</a:t>
              </a:r>
            </a:p>
            <a:p>
              <a:pPr algn="ctr"/>
              <a:r>
                <a:rPr lang="en-US" sz="800" dirty="0"/>
                <a:t>LTS-206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14C9584-15C1-C043-8D45-89112D012D43}"/>
                </a:ext>
              </a:extLst>
            </p:cNvPr>
            <p:cNvSpPr/>
            <p:nvPr/>
          </p:nvSpPr>
          <p:spPr>
            <a:xfrm>
              <a:off x="228600" y="5029200"/>
              <a:ext cx="1905000" cy="1219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M1M3 assembly</a:t>
              </a:r>
            </a:p>
            <a:p>
              <a:pPr algn="ctr"/>
              <a:r>
                <a:rPr lang="en-US" sz="800" dirty="0"/>
                <a:t>LTS-438, LTS-89, LTS-88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D877BA0-C5C1-BD48-A018-22B48BABA58E}"/>
                </a:ext>
              </a:extLst>
            </p:cNvPr>
            <p:cNvSpPr/>
            <p:nvPr/>
          </p:nvSpPr>
          <p:spPr>
            <a:xfrm>
              <a:off x="2362200" y="4876800"/>
              <a:ext cx="1524000" cy="1295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M2 assembly</a:t>
              </a:r>
            </a:p>
            <a:p>
              <a:pPr algn="ctr"/>
              <a:r>
                <a:rPr lang="en-US" sz="800" dirty="0"/>
                <a:t>LTS-146, LTS-107</a:t>
              </a:r>
            </a:p>
            <a:p>
              <a:pPr algn="ctr"/>
              <a:r>
                <a:rPr lang="en-US" sz="800" dirty="0"/>
                <a:t>LTS-87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82DC95B-38A6-B54E-AEE3-043A2B1DE9EE}"/>
                </a:ext>
              </a:extLst>
            </p:cNvPr>
            <p:cNvSpPr/>
            <p:nvPr/>
          </p:nvSpPr>
          <p:spPr>
            <a:xfrm>
              <a:off x="7467600" y="4876800"/>
              <a:ext cx="1524000" cy="1295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Coating Chamber</a:t>
              </a:r>
            </a:p>
            <a:p>
              <a:pPr algn="ctr"/>
              <a:r>
                <a:rPr lang="en-US" sz="800" dirty="0"/>
                <a:t>LTS-316. LTS-108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E54C52-5260-6C43-915B-A102A1F25B14}"/>
                </a:ext>
              </a:extLst>
            </p:cNvPr>
            <p:cNvSpPr/>
            <p:nvPr/>
          </p:nvSpPr>
          <p:spPr>
            <a:xfrm>
              <a:off x="4191000" y="4876800"/>
              <a:ext cx="1676400" cy="1219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Calibration</a:t>
              </a:r>
            </a:p>
            <a:p>
              <a:pPr algn="ctr"/>
              <a:r>
                <a:rPr lang="en-US" sz="800" dirty="0"/>
                <a:t>LTS-440, LTS-337, LTS-187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F1FAD0-B645-2B48-8639-2338FEF1CC07}"/>
                </a:ext>
              </a:extLst>
            </p:cNvPr>
            <p:cNvSpPr/>
            <p:nvPr/>
          </p:nvSpPr>
          <p:spPr>
            <a:xfrm>
              <a:off x="6006113" y="4876800"/>
              <a:ext cx="1309088" cy="129540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Software</a:t>
              </a:r>
            </a:p>
            <a:p>
              <a:pPr algn="ctr"/>
              <a:r>
                <a:rPr lang="en-US" sz="800" dirty="0"/>
                <a:t>LSE-150, LTS 928, LTS-347, LTS-185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E586FCF-A8C6-E74E-B502-36208E997713}"/>
                </a:ext>
              </a:extLst>
            </p:cNvPr>
            <p:cNvSpPr/>
            <p:nvPr/>
          </p:nvSpPr>
          <p:spPr>
            <a:xfrm>
              <a:off x="4495800" y="990600"/>
              <a:ext cx="2743200" cy="990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OCS requirement document</a:t>
              </a:r>
            </a:p>
            <a:p>
              <a:pPr algn="ctr"/>
              <a:r>
                <a:rPr lang="en-US" sz="800" dirty="0"/>
                <a:t>(LSE-62)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D3A448D-BC45-3E48-B5DE-57993058B26B}"/>
                </a:ext>
              </a:extLst>
            </p:cNvPr>
            <p:cNvSpPr/>
            <p:nvPr/>
          </p:nvSpPr>
          <p:spPr>
            <a:xfrm>
              <a:off x="76200" y="2286000"/>
              <a:ext cx="8839200" cy="381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Interface documents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FF4CEDF-7D31-DC48-AF5C-26460811A2E8}"/>
                </a:ext>
              </a:extLst>
            </p:cNvPr>
            <p:cNvSpPr/>
            <p:nvPr/>
          </p:nvSpPr>
          <p:spPr>
            <a:xfrm>
              <a:off x="7696200" y="3657600"/>
              <a:ext cx="11430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Platform Lift </a:t>
              </a:r>
            </a:p>
            <a:p>
              <a:pPr algn="ctr"/>
              <a:r>
                <a:rPr lang="en-US" sz="800" dirty="0"/>
                <a:t>LTS-386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13BA9B9-AFB9-A045-AF18-6FC44D7D4633}"/>
                </a:ext>
              </a:extLst>
            </p:cNvPr>
            <p:cNvCxnSpPr>
              <a:stCxn id="33" idx="2"/>
            </p:cNvCxnSpPr>
            <p:nvPr/>
          </p:nvCxnSpPr>
          <p:spPr>
            <a:xfrm>
              <a:off x="2819400" y="19812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9FE4D36-70BB-2447-A5C7-A6B77C93533D}"/>
                </a:ext>
              </a:extLst>
            </p:cNvPr>
            <p:cNvCxnSpPr/>
            <p:nvPr/>
          </p:nvCxnSpPr>
          <p:spPr>
            <a:xfrm>
              <a:off x="5867400" y="19812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3AE1CED-959F-0045-BEC4-CCFD9BF9EBB1}"/>
                </a:ext>
              </a:extLst>
            </p:cNvPr>
            <p:cNvSpPr/>
            <p:nvPr/>
          </p:nvSpPr>
          <p:spPr>
            <a:xfrm>
              <a:off x="152400" y="3048000"/>
              <a:ext cx="8915400" cy="33528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EAA692A-0044-A74E-A019-9438565302B6}"/>
                </a:ext>
              </a:extLst>
            </p:cNvPr>
            <p:cNvSpPr txBox="1"/>
            <p:nvPr/>
          </p:nvSpPr>
          <p:spPr>
            <a:xfrm>
              <a:off x="3352800" y="3048001"/>
              <a:ext cx="2653314" cy="68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Specification Documents </a:t>
              </a:r>
            </a:p>
            <a:p>
              <a:endParaRPr lang="en-US" sz="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9D4030-E873-1C43-875F-72638B4EF88F}"/>
              </a:ext>
            </a:extLst>
          </p:cNvPr>
          <p:cNvSpPr txBox="1"/>
          <p:nvPr/>
        </p:nvSpPr>
        <p:spPr>
          <a:xfrm>
            <a:off x="294335" y="677094"/>
            <a:ext cx="465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Next step: Verification of requirements in coordination with the PSE team.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24CC8D-5B74-AF42-AA49-8A155BB281CF}"/>
              </a:ext>
            </a:extLst>
          </p:cNvPr>
          <p:cNvSpPr txBox="1"/>
          <p:nvPr/>
        </p:nvSpPr>
        <p:spPr>
          <a:xfrm>
            <a:off x="5542315" y="4429524"/>
            <a:ext cx="3403624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See Austin Roberts’ plenary talk </a:t>
            </a:r>
          </a:p>
        </p:txBody>
      </p:sp>
    </p:spTree>
    <p:extLst>
      <p:ext uri="{BB962C8B-B14F-4D97-AF65-F5344CB8AC3E}">
        <p14:creationId xmlns:p14="http://schemas.microsoft.com/office/powerpoint/2010/main" val="2587269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15650E-B641-F946-BAD5-408C343C5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Contingency Draws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D8FE6-4595-114F-AA30-470C643FE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90550"/>
            <a:ext cx="732285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5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01A7EF-0E73-422D-9C7A-E34ABD1B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33350"/>
            <a:ext cx="6096000" cy="417910"/>
          </a:xfrm>
        </p:spPr>
        <p:txBody>
          <a:bodyPr/>
          <a:lstStyle/>
          <a:p>
            <a:r>
              <a:rPr lang="en-US" dirty="0"/>
              <a:t>LSST Project Organization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CCD45-05AF-4067-88AE-80A20C4B64F3}"/>
              </a:ext>
            </a:extLst>
          </p:cNvPr>
          <p:cNvSpPr txBox="1"/>
          <p:nvPr/>
        </p:nvSpPr>
        <p:spPr>
          <a:xfrm>
            <a:off x="3264379" y="1833088"/>
            <a:ext cx="2432648" cy="7040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1050" b="1" dirty="0">
                <a:solidFill>
                  <a:prstClr val="black"/>
                </a:solidFill>
                <a:latin typeface="Calibri"/>
              </a:rPr>
              <a:t>Project Manager: 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V. Krabbendam - AURA</a:t>
            </a:r>
          </a:p>
          <a:p>
            <a:pPr algn="ctr" defTabSz="914378"/>
            <a:r>
              <a:rPr lang="en-US" sz="1050" b="1" dirty="0">
                <a:solidFill>
                  <a:prstClr val="black"/>
                </a:solidFill>
                <a:latin typeface="Calibri"/>
              </a:rPr>
              <a:t>Project Scientist: 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Z. Ivezic - UW</a:t>
            </a:r>
          </a:p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Deputy PM Software: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W. O’Mullane – AURA</a:t>
            </a:r>
          </a:p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Deputy PM Camera: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V. Riot – LLNL</a:t>
            </a:r>
          </a:p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Deputy PM Chile: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TBD - AURA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3DA86-60B7-4E4A-BF7D-7D158C657903}"/>
              </a:ext>
            </a:extLst>
          </p:cNvPr>
          <p:cNvSpPr txBox="1"/>
          <p:nvPr/>
        </p:nvSpPr>
        <p:spPr>
          <a:xfrm>
            <a:off x="3264379" y="1134199"/>
            <a:ext cx="2432648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1350" b="1" dirty="0">
                <a:solidFill>
                  <a:prstClr val="black"/>
                </a:solidFill>
                <a:latin typeface="Calibri"/>
              </a:rPr>
              <a:t>LSST Director: 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S. Kahn – SLAC</a:t>
            </a:r>
          </a:p>
          <a:p>
            <a:pPr algn="ctr" defTabSz="914378"/>
            <a:r>
              <a:rPr lang="en-US" sz="1350" b="1" dirty="0">
                <a:solidFill>
                  <a:prstClr val="black"/>
                </a:solidFill>
                <a:latin typeface="Calibri"/>
              </a:rPr>
              <a:t>Deputy Director: 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Z. Ivezic – UW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DEC8F-BF12-430E-9D1C-453CD783E7C8}"/>
              </a:ext>
            </a:extLst>
          </p:cNvPr>
          <p:cNvSpPr txBox="1"/>
          <p:nvPr/>
        </p:nvSpPr>
        <p:spPr>
          <a:xfrm>
            <a:off x="6002587" y="1929204"/>
            <a:ext cx="2081801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Performance and Safety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Safety: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C. Gessner - AURA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Compliance: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V. Kinnison – AURA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Information Security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 – Alex Withers - NCSA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9243E-C083-47A9-92AA-CD5151B26A46}"/>
              </a:ext>
            </a:extLst>
          </p:cNvPr>
          <p:cNvSpPr txBox="1"/>
          <p:nvPr/>
        </p:nvSpPr>
        <p:spPr>
          <a:xfrm>
            <a:off x="5111204" y="2724151"/>
            <a:ext cx="1975396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Project Administration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Project Controls: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K. Long – Longhorn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Business Manager: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D. Calabrese - AURA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ITSI Manager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: J. Kantor - AURA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957D9-D143-4A96-9EF4-3A9ADB303C1A}"/>
              </a:ext>
            </a:extLst>
          </p:cNvPr>
          <p:cNvSpPr txBox="1"/>
          <p:nvPr/>
        </p:nvSpPr>
        <p:spPr>
          <a:xfrm>
            <a:off x="246043" y="3679600"/>
            <a:ext cx="2100686" cy="380873"/>
          </a:xfrm>
          <a:prstGeom prst="rect">
            <a:avLst/>
          </a:prstGeom>
          <a:solidFill>
            <a:srgbClr val="D6949A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Data Management</a:t>
            </a:r>
            <a:endParaRPr lang="en-US" sz="825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DM Project Manager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: W. O’Mullane – AURA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DM Project Scientist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: L Guy – AURA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DBBDD6-A763-4E19-8FD2-69866DA2361A}"/>
              </a:ext>
            </a:extLst>
          </p:cNvPr>
          <p:cNvSpPr txBox="1"/>
          <p:nvPr/>
        </p:nvSpPr>
        <p:spPr>
          <a:xfrm>
            <a:off x="1700776" y="2724217"/>
            <a:ext cx="2084609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System Engineering and Commissioning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System Scientist: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C. </a:t>
            </a:r>
            <a:r>
              <a:rPr lang="en-US" sz="825" dirty="0" err="1">
                <a:solidFill>
                  <a:prstClr val="black"/>
                </a:solidFill>
                <a:latin typeface="Calibri"/>
              </a:rPr>
              <a:t>Claver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 - AURA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Commissioning Scientist: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K. Reil – SLAC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Lead Systems Engineer: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A. Roberts – AURA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BCD75C-F04C-457E-B8C1-48CBEA1E2AE0}"/>
              </a:ext>
            </a:extLst>
          </p:cNvPr>
          <p:cNvSpPr/>
          <p:nvPr/>
        </p:nvSpPr>
        <p:spPr>
          <a:xfrm>
            <a:off x="179696" y="3469103"/>
            <a:ext cx="8610600" cy="781565"/>
          </a:xfrm>
          <a:prstGeom prst="rect">
            <a:avLst/>
          </a:prstGeom>
          <a:noFill/>
          <a:ln w="28575" cmpd="dbl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dirty="0">
                <a:solidFill>
                  <a:prstClr val="white"/>
                </a:solidFill>
                <a:latin typeface="Calibri"/>
              </a:rPr>
              <a:t> - AURA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18C498-0549-4805-89CF-07479DF45DDD}"/>
              </a:ext>
            </a:extLst>
          </p:cNvPr>
          <p:cNvSpPr txBox="1"/>
          <p:nvPr/>
        </p:nvSpPr>
        <p:spPr>
          <a:xfrm>
            <a:off x="8153399" y="3210640"/>
            <a:ext cx="762000" cy="123111"/>
          </a:xfrm>
          <a:prstGeom prst="rect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914378"/>
            <a:r>
              <a:rPr lang="en-US" sz="800" b="1" dirty="0">
                <a:solidFill>
                  <a:prstClr val="black"/>
                </a:solidFill>
                <a:latin typeface="Calibri"/>
              </a:rPr>
              <a:t> LSST Ops</a:t>
            </a: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B9448-58A7-4AFB-ACAA-5636A24948F7}"/>
              </a:ext>
            </a:extLst>
          </p:cNvPr>
          <p:cNvSpPr txBox="1"/>
          <p:nvPr/>
        </p:nvSpPr>
        <p:spPr>
          <a:xfrm>
            <a:off x="8153400" y="2534932"/>
            <a:ext cx="762000" cy="1231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914378"/>
            <a:r>
              <a:rPr lang="en-US" sz="800" b="1" dirty="0">
                <a:solidFill>
                  <a:prstClr val="black"/>
                </a:solidFill>
                <a:latin typeface="Calibri"/>
              </a:rPr>
              <a:t>Project Office</a:t>
            </a: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CDB2D8-5145-4955-B219-A5D4077C2B54}"/>
              </a:ext>
            </a:extLst>
          </p:cNvPr>
          <p:cNvSpPr txBox="1"/>
          <p:nvPr/>
        </p:nvSpPr>
        <p:spPr>
          <a:xfrm>
            <a:off x="8153400" y="2869069"/>
            <a:ext cx="762000" cy="123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914378"/>
            <a:r>
              <a:rPr lang="en-US" sz="800" b="1" dirty="0">
                <a:solidFill>
                  <a:prstClr val="black"/>
                </a:solidFill>
                <a:latin typeface="Calibri"/>
              </a:rPr>
              <a:t>Project Support</a:t>
            </a: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F3E998-342F-420B-BAAD-CB7BDAFD1A8A}"/>
              </a:ext>
            </a:extLst>
          </p:cNvPr>
          <p:cNvSpPr txBox="1"/>
          <p:nvPr/>
        </p:nvSpPr>
        <p:spPr>
          <a:xfrm>
            <a:off x="8153399" y="3040527"/>
            <a:ext cx="762000" cy="123111"/>
          </a:xfrm>
          <a:prstGeom prst="rect">
            <a:avLst/>
          </a:prstGeom>
          <a:solidFill>
            <a:srgbClr val="D6949A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914378"/>
            <a:r>
              <a:rPr lang="en-US" sz="800" b="1" dirty="0">
                <a:solidFill>
                  <a:prstClr val="black"/>
                </a:solidFill>
                <a:latin typeface="Calibri"/>
              </a:rPr>
              <a:t>Sub-systems</a:t>
            </a: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6F1AEEB-355C-4D11-9293-95E0D20BEC5A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>
            <a:off x="4480703" y="1549698"/>
            <a:ext cx="0" cy="283390"/>
          </a:xfrm>
          <a:prstGeom prst="line">
            <a:avLst/>
          </a:prstGeom>
          <a:ln w="9525" cap="rnd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078453C-413A-4999-B00F-3088B92B00E4}"/>
              </a:ext>
            </a:extLst>
          </p:cNvPr>
          <p:cNvCxnSpPr>
            <a:cxnSpLocks/>
            <a:stCxn id="24" idx="3"/>
            <a:endCxn id="8" idx="1"/>
          </p:cNvCxnSpPr>
          <p:nvPr/>
        </p:nvCxnSpPr>
        <p:spPr>
          <a:xfrm flipV="1">
            <a:off x="3785385" y="2978066"/>
            <a:ext cx="1325819" cy="66"/>
          </a:xfrm>
          <a:prstGeom prst="line">
            <a:avLst/>
          </a:prstGeom>
          <a:ln w="9525" cap="rnd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A5BC0D14-D993-40B9-9770-9DEA77FD36D0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5697028" y="2183119"/>
            <a:ext cx="305559" cy="1988"/>
          </a:xfrm>
          <a:prstGeom prst="bentConnector3">
            <a:avLst/>
          </a:prstGeom>
          <a:ln w="9525" cap="rnd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52C4250-000D-4AA3-BAC1-19A813B911C1}"/>
              </a:ext>
            </a:extLst>
          </p:cNvPr>
          <p:cNvCxnSpPr>
            <a:cxnSpLocks/>
            <a:stCxn id="5" idx="2"/>
            <a:endCxn id="25" idx="0"/>
          </p:cNvCxnSpPr>
          <p:nvPr/>
        </p:nvCxnSpPr>
        <p:spPr>
          <a:xfrm>
            <a:off x="4480703" y="2537127"/>
            <a:ext cx="4293" cy="931976"/>
          </a:xfrm>
          <a:prstGeom prst="line">
            <a:avLst/>
          </a:prstGeom>
          <a:ln w="9525" cap="rnd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7B3DA86-60B7-4E4A-BF7D-7D158C657903}"/>
              </a:ext>
            </a:extLst>
          </p:cNvPr>
          <p:cNvSpPr txBox="1"/>
          <p:nvPr/>
        </p:nvSpPr>
        <p:spPr>
          <a:xfrm>
            <a:off x="6781800" y="1124708"/>
            <a:ext cx="2132426" cy="415498"/>
          </a:xfrm>
          <a:prstGeom prst="rect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defTabSz="914378"/>
            <a:r>
              <a:rPr lang="en-US" sz="900" b="1" dirty="0">
                <a:solidFill>
                  <a:prstClr val="black"/>
                </a:solidFill>
                <a:latin typeface="Calibri"/>
              </a:rPr>
              <a:t>LSST Ops Director: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R. Blum - AURA</a:t>
            </a:r>
          </a:p>
          <a:p>
            <a:pPr defTabSz="914378"/>
            <a:r>
              <a:rPr lang="en-US" sz="900" b="1" dirty="0">
                <a:solidFill>
                  <a:prstClr val="black"/>
                </a:solidFill>
                <a:latin typeface="Calibri"/>
              </a:rPr>
              <a:t>Deputy Ops Director: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R. Blum - AURA</a:t>
            </a:r>
          </a:p>
          <a:p>
            <a:pPr defTabSz="914378"/>
            <a:r>
              <a:rPr lang="en-US" sz="900" b="1" dirty="0">
                <a:solidFill>
                  <a:prstClr val="black"/>
                </a:solidFill>
                <a:latin typeface="Calibri"/>
              </a:rPr>
              <a:t>Deputy Ops Director: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 P. Marshall - SLAC</a:t>
            </a:r>
          </a:p>
        </p:txBody>
      </p:sp>
      <p:cxnSp>
        <p:nvCxnSpPr>
          <p:cNvPr id="12" name="Straight Connector 11"/>
          <p:cNvCxnSpPr>
            <a:stCxn id="6" idx="3"/>
            <a:endCxn id="32" idx="1"/>
          </p:cNvCxnSpPr>
          <p:nvPr/>
        </p:nvCxnSpPr>
        <p:spPr>
          <a:xfrm flipV="1">
            <a:off x="5697028" y="1332458"/>
            <a:ext cx="1084772" cy="9491"/>
          </a:xfrm>
          <a:prstGeom prst="line">
            <a:avLst/>
          </a:prstGeom>
          <a:ln cap="rnd">
            <a:solidFill>
              <a:schemeClr val="accent2">
                <a:lumMod val="75000"/>
              </a:schemeClr>
            </a:solidFill>
            <a:prstDash val="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9DEC8F-BF12-430E-9D1C-453CD783E7C8}"/>
              </a:ext>
            </a:extLst>
          </p:cNvPr>
          <p:cNvSpPr txBox="1"/>
          <p:nvPr/>
        </p:nvSpPr>
        <p:spPr>
          <a:xfrm>
            <a:off x="861703" y="1088695"/>
            <a:ext cx="2067644" cy="507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Project Advisors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Chief Scientist: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T. Tyson - </a:t>
            </a:r>
            <a:r>
              <a:rPr lang="en-US" sz="825" dirty="0" err="1">
                <a:solidFill>
                  <a:prstClr val="black"/>
                </a:solidFill>
                <a:latin typeface="Calibri"/>
              </a:rPr>
              <a:t>UCDavis</a:t>
            </a:r>
            <a:endParaRPr lang="en-US" sz="825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SAC Chair: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M. Strauss – Princeton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Project Science Team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F957D9-D143-4A96-9EF4-3A9ADB303C1A}"/>
              </a:ext>
            </a:extLst>
          </p:cNvPr>
          <p:cNvSpPr txBox="1"/>
          <p:nvPr/>
        </p:nvSpPr>
        <p:spPr>
          <a:xfrm>
            <a:off x="2421306" y="3676449"/>
            <a:ext cx="2017513" cy="380873"/>
          </a:xfrm>
          <a:prstGeom prst="rect">
            <a:avLst/>
          </a:prstGeom>
          <a:solidFill>
            <a:srgbClr val="D6949A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Camera MIE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Camera Project Manager: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V. Riot - LLNL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Camera Project Scientist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: S. Ritz - UCSC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F957D9-D143-4A96-9EF4-3A9ADB303C1A}"/>
              </a:ext>
            </a:extLst>
          </p:cNvPr>
          <p:cNvSpPr txBox="1"/>
          <p:nvPr/>
        </p:nvSpPr>
        <p:spPr>
          <a:xfrm>
            <a:off x="4520929" y="3678954"/>
            <a:ext cx="2018576" cy="380873"/>
          </a:xfrm>
          <a:prstGeom prst="rect">
            <a:avLst/>
          </a:prstGeom>
          <a:solidFill>
            <a:srgbClr val="D6949A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Telescope and Site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T&amp;S Project Manager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: J. Barr - AURA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T&amp;S Project Scientist: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S. Thomas - AURA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078453C-413A-4999-B00F-3088B92B00E4}"/>
              </a:ext>
            </a:extLst>
          </p:cNvPr>
          <p:cNvCxnSpPr>
            <a:cxnSpLocks/>
            <a:stCxn id="33" idx="3"/>
            <a:endCxn id="6" idx="1"/>
          </p:cNvCxnSpPr>
          <p:nvPr/>
        </p:nvCxnSpPr>
        <p:spPr>
          <a:xfrm flipV="1">
            <a:off x="2929347" y="1341949"/>
            <a:ext cx="335033" cy="662"/>
          </a:xfrm>
          <a:prstGeom prst="line">
            <a:avLst/>
          </a:prstGeom>
          <a:ln w="9525" cap="rnd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9F957D9-D143-4A96-9EF4-3A9ADB303C1A}"/>
              </a:ext>
            </a:extLst>
          </p:cNvPr>
          <p:cNvSpPr txBox="1"/>
          <p:nvPr/>
        </p:nvSpPr>
        <p:spPr>
          <a:xfrm>
            <a:off x="6614080" y="3676631"/>
            <a:ext cx="2072719" cy="380873"/>
          </a:xfrm>
          <a:prstGeom prst="rect">
            <a:avLst/>
          </a:prstGeom>
          <a:solidFill>
            <a:srgbClr val="D6949A"/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Education and Public Outreach</a:t>
            </a:r>
            <a:endParaRPr lang="en-US" sz="825" dirty="0">
              <a:solidFill>
                <a:prstClr val="black"/>
              </a:solidFill>
              <a:latin typeface="Calibri"/>
            </a:endParaRP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Head of EPO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: A. Bauer – AURA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Deputy Head of EPO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; L. </a:t>
            </a:r>
            <a:r>
              <a:rPr lang="en-US" sz="825" dirty="0" err="1">
                <a:solidFill>
                  <a:prstClr val="black"/>
                </a:solidFill>
                <a:latin typeface="Calibri"/>
              </a:rPr>
              <a:t>Corlies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 - AURA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DB9448-58A7-4AFB-ACAA-5636A24948F7}"/>
              </a:ext>
            </a:extLst>
          </p:cNvPr>
          <p:cNvSpPr txBox="1"/>
          <p:nvPr/>
        </p:nvSpPr>
        <p:spPr>
          <a:xfrm>
            <a:off x="8153399" y="2698957"/>
            <a:ext cx="762000" cy="1231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914378"/>
            <a:r>
              <a:rPr lang="en-US" sz="800" b="1" dirty="0">
                <a:solidFill>
                  <a:prstClr val="black"/>
                </a:solidFill>
                <a:latin typeface="Calibri"/>
              </a:rPr>
              <a:t>Advisory</a:t>
            </a: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F9243E-C083-47A9-92AA-CD5151B26A46}"/>
              </a:ext>
            </a:extLst>
          </p:cNvPr>
          <p:cNvSpPr txBox="1"/>
          <p:nvPr/>
        </p:nvSpPr>
        <p:spPr>
          <a:xfrm>
            <a:off x="861703" y="1697216"/>
            <a:ext cx="2067644" cy="2539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Project Communications</a:t>
            </a:r>
          </a:p>
          <a:p>
            <a:pPr defTabSz="914378"/>
            <a:r>
              <a:rPr lang="en-US" sz="825" b="1" dirty="0">
                <a:solidFill>
                  <a:prstClr val="black"/>
                </a:solidFill>
                <a:latin typeface="Calibri"/>
              </a:rPr>
              <a:t>Communications </a:t>
            </a:r>
            <a:r>
              <a:rPr lang="en-US" sz="825" b="1" dirty="0" err="1">
                <a:solidFill>
                  <a:prstClr val="black"/>
                </a:solidFill>
                <a:latin typeface="Calibri"/>
              </a:rPr>
              <a:t>Mgr</a:t>
            </a:r>
            <a:r>
              <a:rPr lang="en-US" sz="825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825" dirty="0">
                <a:solidFill>
                  <a:prstClr val="black"/>
                </a:solidFill>
                <a:latin typeface="Calibri"/>
              </a:rPr>
              <a:t>R. Gill - AURA</a:t>
            </a:r>
          </a:p>
        </p:txBody>
      </p:sp>
      <p:cxnSp>
        <p:nvCxnSpPr>
          <p:cNvPr id="47" name="Connector: Elbow 48">
            <a:extLst>
              <a:ext uri="{FF2B5EF4-FFF2-40B4-BE49-F238E27FC236}">
                <a16:creationId xmlns:a16="http://schemas.microsoft.com/office/drawing/2014/main" id="{A5BC0D14-D993-40B9-9770-9DEA77FD36D0}"/>
              </a:ext>
            </a:extLst>
          </p:cNvPr>
          <p:cNvCxnSpPr>
            <a:cxnSpLocks/>
            <a:stCxn id="45" idx="3"/>
            <a:endCxn id="6" idx="1"/>
          </p:cNvCxnSpPr>
          <p:nvPr/>
        </p:nvCxnSpPr>
        <p:spPr>
          <a:xfrm flipV="1">
            <a:off x="2929347" y="1341949"/>
            <a:ext cx="335033" cy="482225"/>
          </a:xfrm>
          <a:prstGeom prst="bentConnector3">
            <a:avLst/>
          </a:prstGeom>
          <a:ln w="9525" cap="rnd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500736" y="4635258"/>
            <a:ext cx="579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17 July 2019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5A91B2-D6E9-ED42-8EB2-0425D08C03AB}"/>
              </a:ext>
            </a:extLst>
          </p:cNvPr>
          <p:cNvSpPr/>
          <p:nvPr/>
        </p:nvSpPr>
        <p:spPr>
          <a:xfrm>
            <a:off x="4464886" y="3359561"/>
            <a:ext cx="2074619" cy="1102408"/>
          </a:xfrm>
          <a:prstGeom prst="ellipse">
            <a:avLst/>
          </a:prstGeom>
          <a:noFill/>
          <a:ln w="7620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8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84440" y="3806594"/>
            <a:ext cx="1028700" cy="4163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93" name="Rectangle 92"/>
          <p:cNvSpPr/>
          <p:nvPr/>
        </p:nvSpPr>
        <p:spPr>
          <a:xfrm>
            <a:off x="2444770" y="2836577"/>
            <a:ext cx="1028700" cy="5156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83" name="Rectangle 82"/>
          <p:cNvSpPr/>
          <p:nvPr/>
        </p:nvSpPr>
        <p:spPr>
          <a:xfrm>
            <a:off x="6623864" y="3457059"/>
            <a:ext cx="2208549" cy="931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116" name="Rectangle 115"/>
          <p:cNvSpPr/>
          <p:nvPr/>
        </p:nvSpPr>
        <p:spPr>
          <a:xfrm>
            <a:off x="4889925" y="2825658"/>
            <a:ext cx="1028700" cy="932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cxnSp>
        <p:nvCxnSpPr>
          <p:cNvPr id="100" name="Straight Connector 99"/>
          <p:cNvCxnSpPr>
            <a:stCxn id="24" idx="2"/>
          </p:cNvCxnSpPr>
          <p:nvPr/>
        </p:nvCxnSpPr>
        <p:spPr>
          <a:xfrm>
            <a:off x="4210983" y="2504814"/>
            <a:ext cx="0" cy="1419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39" idx="2"/>
            <a:endCxn id="34" idx="0"/>
          </p:cNvCxnSpPr>
          <p:nvPr/>
        </p:nvCxnSpPr>
        <p:spPr>
          <a:xfrm>
            <a:off x="7727957" y="2504815"/>
            <a:ext cx="2600" cy="97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4156886" y="4086127"/>
            <a:ext cx="1028700" cy="6192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81" name="Rectangle 80"/>
          <p:cNvSpPr/>
          <p:nvPr/>
        </p:nvSpPr>
        <p:spPr>
          <a:xfrm>
            <a:off x="5253579" y="4081678"/>
            <a:ext cx="1028700" cy="6236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79" name="Rectangle 78"/>
          <p:cNvSpPr/>
          <p:nvPr/>
        </p:nvSpPr>
        <p:spPr>
          <a:xfrm>
            <a:off x="1952444" y="4103889"/>
            <a:ext cx="1028700" cy="6014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sp>
        <p:nvSpPr>
          <p:cNvPr id="78" name="Rectangle 77"/>
          <p:cNvSpPr/>
          <p:nvPr/>
        </p:nvSpPr>
        <p:spPr>
          <a:xfrm>
            <a:off x="3059603" y="4090800"/>
            <a:ext cx="1028700" cy="614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/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2305233" y="2617207"/>
            <a:ext cx="290" cy="991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9" idx="2"/>
          </p:cNvCxnSpPr>
          <p:nvPr/>
        </p:nvCxnSpPr>
        <p:spPr>
          <a:xfrm flipH="1">
            <a:off x="1193306" y="2504814"/>
            <a:ext cx="3351" cy="1495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6597" y="2196204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Doug Neill 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Chief Engineer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51087" y="2183697"/>
            <a:ext cx="1119792" cy="3211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Jeff Barr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T&amp;S Project Manager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50497" y="3480060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Andy Clements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Control Soft. Mgr.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47897" y="2196204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Sandrine Thomas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T&amp;S </a:t>
            </a:r>
            <a:r>
              <a:rPr lang="en-US" sz="750" dirty="0" err="1">
                <a:solidFill>
                  <a:schemeClr val="tx1"/>
                </a:solidFill>
              </a:rPr>
              <a:t>Proj</a:t>
            </a:r>
            <a:r>
              <a:rPr lang="en-US" sz="750" dirty="0">
                <a:solidFill>
                  <a:schemeClr val="tx1"/>
                </a:solidFill>
              </a:rPr>
              <a:t>. Scientist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290552" y="4140995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Mechanical Group Lead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088486" y="4154866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Summit Electrical Group Lead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984391" y="4160558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Optical Group Lead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192922" y="4148515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Electrics Group Lead</a:t>
            </a:r>
          </a:p>
        </p:txBody>
      </p:sp>
      <p:sp>
        <p:nvSpPr>
          <p:cNvPr id="89" name="Rectangle 88"/>
          <p:cNvSpPr/>
          <p:nvPr/>
        </p:nvSpPr>
        <p:spPr>
          <a:xfrm>
            <a:off x="3688046" y="2860544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Jacques Sebag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T&amp;S AIV Manager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4926131" y="2862672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Eduardo Serrano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Site Manager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4926131" y="3237294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Oscar Nunez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Deputy Site Mgr.``</a:t>
            </a:r>
          </a:p>
        </p:txBody>
      </p:sp>
      <p:cxnSp>
        <p:nvCxnSpPr>
          <p:cNvPr id="139" name="Straight Connector 138"/>
          <p:cNvCxnSpPr/>
          <p:nvPr/>
        </p:nvCxnSpPr>
        <p:spPr>
          <a:xfrm flipV="1">
            <a:off x="2305523" y="2609401"/>
            <a:ext cx="3770984" cy="7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6084964" y="2609401"/>
            <a:ext cx="3743" cy="782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17" idx="3"/>
          </p:cNvCxnSpPr>
          <p:nvPr/>
        </p:nvCxnSpPr>
        <p:spPr>
          <a:xfrm flipV="1">
            <a:off x="5886251" y="3014849"/>
            <a:ext cx="190256" cy="2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18" idx="3"/>
          </p:cNvCxnSpPr>
          <p:nvPr/>
        </p:nvCxnSpPr>
        <p:spPr>
          <a:xfrm flipV="1">
            <a:off x="5886251" y="3379733"/>
            <a:ext cx="213870" cy="11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457697" y="3920076"/>
            <a:ext cx="3310232" cy="125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57" idx="0"/>
          </p:cNvCxnSpPr>
          <p:nvPr/>
        </p:nvCxnSpPr>
        <p:spPr>
          <a:xfrm flipV="1">
            <a:off x="2464451" y="3920076"/>
            <a:ext cx="0" cy="240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stCxn id="53" idx="0"/>
          </p:cNvCxnSpPr>
          <p:nvPr/>
        </p:nvCxnSpPr>
        <p:spPr>
          <a:xfrm flipV="1">
            <a:off x="3568546" y="3920075"/>
            <a:ext cx="0" cy="234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stCxn id="60" idx="0"/>
          </p:cNvCxnSpPr>
          <p:nvPr/>
        </p:nvCxnSpPr>
        <p:spPr>
          <a:xfrm flipV="1">
            <a:off x="4672983" y="3920075"/>
            <a:ext cx="10471" cy="228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49" idx="0"/>
          </p:cNvCxnSpPr>
          <p:nvPr/>
        </p:nvCxnSpPr>
        <p:spPr>
          <a:xfrm flipH="1" flipV="1">
            <a:off x="5767929" y="3920076"/>
            <a:ext cx="2683" cy="220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184"/>
          <p:cNvSpPr/>
          <p:nvPr/>
        </p:nvSpPr>
        <p:spPr>
          <a:xfrm>
            <a:off x="6688805" y="3976111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Chile Software Team</a:t>
            </a:r>
          </a:p>
        </p:txBody>
      </p:sp>
      <p:sp>
        <p:nvSpPr>
          <p:cNvPr id="87" name="Rectangle 86"/>
          <p:cNvSpPr/>
          <p:nvPr/>
        </p:nvSpPr>
        <p:spPr>
          <a:xfrm>
            <a:off x="116012" y="2873289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Engineering Group.</a:t>
            </a:r>
          </a:p>
        </p:txBody>
      </p:sp>
      <p:sp>
        <p:nvSpPr>
          <p:cNvPr id="88" name="Rectangle 87"/>
          <p:cNvSpPr/>
          <p:nvPr/>
        </p:nvSpPr>
        <p:spPr>
          <a:xfrm>
            <a:off x="116012" y="3359652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Design Group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17824" y="3846015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Tucson Shop Fabrication 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2484236" y="2856144"/>
            <a:ext cx="960120" cy="30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Enrique Figueroa</a:t>
            </a:r>
          </a:p>
          <a:p>
            <a:pPr algn="ctr"/>
            <a:r>
              <a:rPr lang="en-US" sz="750" dirty="0">
                <a:solidFill>
                  <a:schemeClr val="tx1"/>
                </a:solidFill>
              </a:rPr>
              <a:t>Base Team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490855" y="3453909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Sub-System CAMs - North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956" y="3094377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T&amp;S Support Staff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616855" y="2701839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Sub-System Science Team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835642" y="3972493"/>
            <a:ext cx="960120" cy="308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Tucson Software Team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3008966" y="1201946"/>
            <a:ext cx="2400661" cy="667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Victor Krabbendam: LSST Project Manager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Wil O’Mullane: Deputy Project </a:t>
            </a:r>
            <a:r>
              <a:rPr lang="en-US" sz="900" dirty="0" err="1">
                <a:solidFill>
                  <a:schemeClr val="tx1"/>
                </a:solidFill>
              </a:rPr>
              <a:t>Mgr</a:t>
            </a:r>
            <a:r>
              <a:rPr lang="en-US" sz="900" dirty="0">
                <a:solidFill>
                  <a:schemeClr val="tx1"/>
                </a:solidFill>
              </a:rPr>
              <a:t> – Software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Vincent Riot: Deputy Project </a:t>
            </a:r>
            <a:r>
              <a:rPr lang="en-US" sz="900" dirty="0" err="1">
                <a:solidFill>
                  <a:schemeClr val="tx1"/>
                </a:solidFill>
              </a:rPr>
              <a:t>Mgr</a:t>
            </a:r>
            <a:r>
              <a:rPr lang="en-US" sz="900" dirty="0">
                <a:solidFill>
                  <a:schemeClr val="tx1"/>
                </a:solidFill>
              </a:rPr>
              <a:t> – Camera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Open: Deputy Project </a:t>
            </a:r>
            <a:r>
              <a:rPr lang="en-US" sz="900" dirty="0" err="1">
                <a:solidFill>
                  <a:schemeClr val="tx1"/>
                </a:solidFill>
              </a:rPr>
              <a:t>Mgr</a:t>
            </a:r>
            <a:r>
              <a:rPr lang="en-US" sz="900" dirty="0">
                <a:solidFill>
                  <a:schemeClr val="tx1"/>
                </a:solidFill>
              </a:rPr>
              <a:t> - Chile</a:t>
            </a:r>
          </a:p>
        </p:txBody>
      </p:sp>
      <p:cxnSp>
        <p:nvCxnSpPr>
          <p:cNvPr id="14" name="Straight Connector 13"/>
          <p:cNvCxnSpPr>
            <a:stCxn id="92" idx="1"/>
          </p:cNvCxnSpPr>
          <p:nvPr/>
        </p:nvCxnSpPr>
        <p:spPr>
          <a:xfrm flipH="1">
            <a:off x="2305522" y="3608214"/>
            <a:ext cx="185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1" idx="1"/>
          </p:cNvCxnSpPr>
          <p:nvPr/>
        </p:nvCxnSpPr>
        <p:spPr>
          <a:xfrm flipH="1">
            <a:off x="2305523" y="3010449"/>
            <a:ext cx="178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7" idx="3"/>
          </p:cNvCxnSpPr>
          <p:nvPr/>
        </p:nvCxnSpPr>
        <p:spPr>
          <a:xfrm flipV="1">
            <a:off x="1076133" y="3015914"/>
            <a:ext cx="117173" cy="11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8" idx="3"/>
          </p:cNvCxnSpPr>
          <p:nvPr/>
        </p:nvCxnSpPr>
        <p:spPr>
          <a:xfrm flipV="1">
            <a:off x="1076133" y="3497984"/>
            <a:ext cx="117173" cy="15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90" idx="3"/>
          </p:cNvCxnSpPr>
          <p:nvPr/>
        </p:nvCxnSpPr>
        <p:spPr>
          <a:xfrm>
            <a:off x="1077945" y="4000320"/>
            <a:ext cx="96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168866" y="3885889"/>
            <a:ext cx="1146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34" idx="2"/>
          </p:cNvCxnSpPr>
          <p:nvPr/>
        </p:nvCxnSpPr>
        <p:spPr>
          <a:xfrm flipH="1">
            <a:off x="7727957" y="3788669"/>
            <a:ext cx="2600" cy="97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168865" y="3885889"/>
            <a:ext cx="0" cy="86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endCxn id="98" idx="0"/>
          </p:cNvCxnSpPr>
          <p:nvPr/>
        </p:nvCxnSpPr>
        <p:spPr>
          <a:xfrm>
            <a:off x="8315702" y="3885889"/>
            <a:ext cx="1" cy="86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89738" y="2003818"/>
            <a:ext cx="6538220" cy="103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727957" y="2003715"/>
            <a:ext cx="0" cy="184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196657" y="2003715"/>
            <a:ext cx="0" cy="184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209297" y="1869419"/>
            <a:ext cx="1687" cy="306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835641" y="742950"/>
            <a:ext cx="1155959" cy="337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Represents Tucson Based Staff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835641" y="1135713"/>
            <a:ext cx="1155959" cy="337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Represents Chile Based Staff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835643" y="1533882"/>
            <a:ext cx="1155958" cy="3377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Represents  group of staff with a local lead</a:t>
            </a:r>
          </a:p>
        </p:txBody>
      </p:sp>
      <p:cxnSp>
        <p:nvCxnSpPr>
          <p:cNvPr id="6" name="Straight Connector 5"/>
          <p:cNvCxnSpPr>
            <a:stCxn id="95" idx="3"/>
          </p:cNvCxnSpPr>
          <p:nvPr/>
        </p:nvCxnSpPr>
        <p:spPr>
          <a:xfrm flipV="1">
            <a:off x="7576975" y="2851064"/>
            <a:ext cx="157882" cy="5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94" idx="3"/>
          </p:cNvCxnSpPr>
          <p:nvPr/>
        </p:nvCxnSpPr>
        <p:spPr>
          <a:xfrm flipV="1">
            <a:off x="7570076" y="3242184"/>
            <a:ext cx="164781" cy="6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8202304" y="2722196"/>
            <a:ext cx="875456" cy="5001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Wil O’Mullane Deputy PM – Software / Technical support </a:t>
            </a:r>
          </a:p>
        </p:txBody>
      </p:sp>
      <p:cxnSp>
        <p:nvCxnSpPr>
          <p:cNvPr id="12" name="Elbow Connector 11"/>
          <p:cNvCxnSpPr>
            <a:stCxn id="74" idx="2"/>
            <a:endCxn id="34" idx="3"/>
          </p:cNvCxnSpPr>
          <p:nvPr/>
        </p:nvCxnSpPr>
        <p:spPr>
          <a:xfrm rot="5400000">
            <a:off x="8219314" y="3213646"/>
            <a:ext cx="412022" cy="429415"/>
          </a:xfrm>
          <a:prstGeom prst="bentConnector2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T&amp;S Organization</a:t>
            </a:r>
          </a:p>
        </p:txBody>
      </p:sp>
    </p:spTree>
    <p:extLst>
      <p:ext uri="{BB962C8B-B14F-4D97-AF65-F5344CB8AC3E}">
        <p14:creationId xmlns:p14="http://schemas.microsoft.com/office/powerpoint/2010/main" val="2168345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F7A64-F9FE-804C-AA14-5C308BA15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Summit and Base facilities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Dome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Telescope Mount Assembly (TMA)</a:t>
            </a:r>
          </a:p>
          <a:p>
            <a:r>
              <a:rPr lang="en-US" sz="2000" dirty="0"/>
              <a:t>M1M3 mirror system</a:t>
            </a:r>
          </a:p>
          <a:p>
            <a:r>
              <a:rPr lang="en-US" sz="2000" dirty="0"/>
              <a:t>M2 mirror system</a:t>
            </a:r>
          </a:p>
          <a:p>
            <a:r>
              <a:rPr lang="en-US" sz="2000" dirty="0"/>
              <a:t>M2 Hexapod and Cam Hexapod/Rotator</a:t>
            </a:r>
          </a:p>
          <a:p>
            <a:r>
              <a:rPr lang="en-US" sz="2000" dirty="0"/>
              <a:t>Coating Chamber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T&amp;S Software</a:t>
            </a:r>
          </a:p>
          <a:p>
            <a:r>
              <a:rPr lang="en-US" sz="2000" dirty="0"/>
              <a:t>Environmental Awareness System</a:t>
            </a:r>
          </a:p>
          <a:p>
            <a:r>
              <a:rPr lang="en-US" sz="2000" dirty="0"/>
              <a:t>Calibration system (</a:t>
            </a:r>
            <a:r>
              <a:rPr lang="en-US" sz="2000" dirty="0" err="1"/>
              <a:t>AuxTel</a:t>
            </a:r>
            <a:r>
              <a:rPr lang="en-US" sz="2000" dirty="0"/>
              <a:t> and In dome calibration)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Assembly and Integration and Verification (AIV)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ACF2CA-4058-114C-B8B4-F36ADB6D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</a:t>
            </a:r>
            <a:r>
              <a:rPr lang="en-US"/>
              <a:t>Breakout Presentations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652144"/>
      </p:ext>
    </p:extLst>
  </p:cSld>
  <p:clrMapOvr>
    <a:masterClrMapping/>
  </p:clrMapOvr>
</p:sld>
</file>

<file path=ppt/theme/theme1.xml><?xml version="1.0" encoding="utf-8"?>
<a:theme xmlns:a="http://schemas.openxmlformats.org/drawingml/2006/main" name="Legacy 169 JSR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accent2">
              <a:lumMod val="75000"/>
            </a:schemeClr>
          </a:solidFill>
          <a:prstDash val="solid"/>
          <a:headEnd type="none"/>
          <a:tailEnd type="triangl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Document-25506 (5)</Template>
  <TotalTime>37882</TotalTime>
  <Words>4400</Words>
  <Application>Microsoft Macintosh PowerPoint</Application>
  <PresentationFormat>On-screen Show (16:9)</PresentationFormat>
  <Paragraphs>665</Paragraphs>
  <Slides>60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ＭＳ Ｐゴシック</vt:lpstr>
      <vt:lpstr>Arial</vt:lpstr>
      <vt:lpstr>Calibri</vt:lpstr>
      <vt:lpstr>Lucida Grande</vt:lpstr>
      <vt:lpstr>Symbol</vt:lpstr>
      <vt:lpstr>Wingdings</vt:lpstr>
      <vt:lpstr>Legacy 169 JSR2017</vt:lpstr>
      <vt:lpstr>Telescope and Site Status  Sandrine Thomas - T&amp;S Project Scientist  Director’s Review August 6th 2019</vt:lpstr>
      <vt:lpstr>Outline</vt:lpstr>
      <vt:lpstr>T&amp;S Deliverables Overview</vt:lpstr>
      <vt:lpstr>T&amp;S deliverables include hardware (2 telescopes) and software products</vt:lpstr>
      <vt:lpstr>Transition of T&amp;S from Tucson to Chile</vt:lpstr>
      <vt:lpstr>T&amp;S system requirements</vt:lpstr>
      <vt:lpstr>LSST Project Organization Structure</vt:lpstr>
      <vt:lpstr>Updated T&amp;S Organization</vt:lpstr>
      <vt:lpstr>Available Breakout Presentations </vt:lpstr>
      <vt:lpstr>Subsystem Update</vt:lpstr>
      <vt:lpstr>Summit Facility</vt:lpstr>
      <vt:lpstr>Base Facility</vt:lpstr>
      <vt:lpstr>Dome</vt:lpstr>
      <vt:lpstr>Telescope Mount Assembly (TMA)</vt:lpstr>
      <vt:lpstr>M1M3 System</vt:lpstr>
      <vt:lpstr>M1M3  System Mirror Lab Testing</vt:lpstr>
      <vt:lpstr>M2 Mirror Assembly</vt:lpstr>
      <vt:lpstr>M2 Optical Testing</vt:lpstr>
      <vt:lpstr>Hexapod and Rotator </vt:lpstr>
      <vt:lpstr>Coating Plant</vt:lpstr>
      <vt:lpstr>M2 Coating</vt:lpstr>
      <vt:lpstr>In Dome Calibration System</vt:lpstr>
      <vt:lpstr>Auxiliary Telescope</vt:lpstr>
      <vt:lpstr>Environmental Awareness System (EAS)</vt:lpstr>
      <vt:lpstr>T&amp;S Software</vt:lpstr>
      <vt:lpstr>Deployment and Testing</vt:lpstr>
      <vt:lpstr>Telescope Systems Engineering/Verification</vt:lpstr>
      <vt:lpstr>Assembly Integration and Verification</vt:lpstr>
      <vt:lpstr>LSE-60 Requirement Verification Matrix</vt:lpstr>
      <vt:lpstr>Telescope Performance Verification</vt:lpstr>
      <vt:lpstr>Challenges Moving Forward:  Dome, TMA, Software, Integration &amp; Tests</vt:lpstr>
      <vt:lpstr>Dome and TMA Coordination</vt:lpstr>
      <vt:lpstr>System Integration and Verification Activities</vt:lpstr>
      <vt:lpstr>System Integration Sequence Summary</vt:lpstr>
      <vt:lpstr>T&amp;S Software Challenges</vt:lpstr>
      <vt:lpstr>Cost and Schedule </vt:lpstr>
      <vt:lpstr>T&amp;S Cost Summary WBS Lvl 3 (May 2019):  87% Complete, 0.98 SPI, 0.96 CPI</vt:lpstr>
      <vt:lpstr>T&amp;S SPA Earned Value</vt:lpstr>
      <vt:lpstr>T&amp;S Schedule and Cost Variance</vt:lpstr>
      <vt:lpstr>T&amp;S Contingency Allocations</vt:lpstr>
      <vt:lpstr>Risk and Opportunity and Scope Options</vt:lpstr>
      <vt:lpstr>Risks</vt:lpstr>
      <vt:lpstr>Risks</vt:lpstr>
      <vt:lpstr>Descope and Opportunities</vt:lpstr>
      <vt:lpstr>Summary</vt:lpstr>
      <vt:lpstr>Summary</vt:lpstr>
      <vt:lpstr>PowerPoint Presentation</vt:lpstr>
      <vt:lpstr>Telescope &amp; Site Accomplishments/Highlights July 2019</vt:lpstr>
      <vt:lpstr>Telescope &amp; Site Issues/Risks Aug 2019</vt:lpstr>
      <vt:lpstr>T&amp;S deliverables defined in WBS elements with large systems procured from established vendor pool</vt:lpstr>
      <vt:lpstr>Image Quality Requirements</vt:lpstr>
      <vt:lpstr>Pointing/Tracking Requirements</vt:lpstr>
      <vt:lpstr>Throughput Requirements</vt:lpstr>
      <vt:lpstr>Throughput results for mirrors</vt:lpstr>
      <vt:lpstr>Scheduler Status</vt:lpstr>
      <vt:lpstr>Scheduler Status</vt:lpstr>
      <vt:lpstr>T&amp;S Cost Summary WBS Lvl 4 (1)</vt:lpstr>
      <vt:lpstr>T&amp;S Cost Summary WBS Lvl 4 (2)</vt:lpstr>
      <vt:lpstr>T&amp;S Cost Summary WBS Lvl 4 (3)</vt:lpstr>
      <vt:lpstr>Detailed Contingency Draws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 Name of Presenter Title of Presenter &amp; Affiliation  NSF/DOE Joint Status Review Date in long format</dc:title>
  <dc:creator>Ranpal Gill</dc:creator>
  <cp:lastModifiedBy>Microsoft Office User</cp:lastModifiedBy>
  <cp:revision>259</cp:revision>
  <dcterms:created xsi:type="dcterms:W3CDTF">2018-04-26T20:33:17Z</dcterms:created>
  <dcterms:modified xsi:type="dcterms:W3CDTF">2019-08-06T17:27:25Z</dcterms:modified>
</cp:coreProperties>
</file>