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media/image25.jpg" ContentType="image/jpg"/>
  <Override PartName="/ppt/media/image28.jpg" ContentType="image/jpg"/>
  <Override PartName="/ppt/media/image29.jpg" ContentType="image/jpg"/>
  <Override PartName="/ppt/notesSlides/notesSlide11.xml" ContentType="application/vnd.openxmlformats-officedocument.presentationml.notesSlide+xml"/>
  <Override PartName="/ppt/media/image35.jpg" ContentType="image/jpg"/>
  <Override PartName="/ppt/media/image37.jpg" ContentType="image/jpg"/>
  <Override PartName="/ppt/notesSlides/notesSlide12.xml" ContentType="application/vnd.openxmlformats-officedocument.presentationml.notesSlide+xml"/>
  <Override PartName="/ppt/notesSlides/notesSlide13.xml" ContentType="application/vnd.openxmlformats-officedocument.presentationml.notesSlide+xml"/>
  <Override PartName="/ppt/comments/comment1.xml" ContentType="application/vnd.openxmlformats-officedocument.presentationml.comment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29"/>
  </p:notesMasterIdLst>
  <p:sldIdLst>
    <p:sldId id="257" r:id="rId2"/>
    <p:sldId id="267" r:id="rId3"/>
    <p:sldId id="265" r:id="rId4"/>
    <p:sldId id="280" r:id="rId5"/>
    <p:sldId id="266" r:id="rId6"/>
    <p:sldId id="268" r:id="rId7"/>
    <p:sldId id="270" r:id="rId8"/>
    <p:sldId id="289" r:id="rId9"/>
    <p:sldId id="290" r:id="rId10"/>
    <p:sldId id="274" r:id="rId11"/>
    <p:sldId id="272" r:id="rId12"/>
    <p:sldId id="295" r:id="rId13"/>
    <p:sldId id="296" r:id="rId14"/>
    <p:sldId id="288" r:id="rId15"/>
    <p:sldId id="294" r:id="rId16"/>
    <p:sldId id="293" r:id="rId17"/>
    <p:sldId id="277" r:id="rId18"/>
    <p:sldId id="297" r:id="rId19"/>
    <p:sldId id="279" r:id="rId20"/>
    <p:sldId id="281" r:id="rId21"/>
    <p:sldId id="282" r:id="rId22"/>
    <p:sldId id="283" r:id="rId23"/>
    <p:sldId id="284" r:id="rId24"/>
    <p:sldId id="286" r:id="rId25"/>
    <p:sldId id="269" r:id="rId26"/>
    <p:sldId id="271" r:id="rId27"/>
    <p:sldId id="273" r:id="rId28"/>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uck Gessner" initials="CG" lastIdx="3" clrIdx="0">
    <p:extLst>
      <p:ext uri="{19B8F6BF-5375-455C-9EA6-DF929625EA0E}">
        <p15:presenceInfo xmlns:p15="http://schemas.microsoft.com/office/powerpoint/2012/main" userId="S-1-5-21-1013091487-3442872779-2934961472-411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001" autoAdjust="0"/>
    <p:restoredTop sz="67092" autoAdjust="0"/>
  </p:normalViewPr>
  <p:slideViewPr>
    <p:cSldViewPr>
      <p:cViewPr varScale="1">
        <p:scale>
          <a:sx n="56" d="100"/>
          <a:sy n="56" d="100"/>
        </p:scale>
        <p:origin x="1680" y="72"/>
      </p:cViewPr>
      <p:guideLst>
        <p:guide orient="horz" pos="1620"/>
        <p:guide pos="2880"/>
      </p:guideLst>
    </p:cSldViewPr>
  </p:slideViewPr>
  <p:notesTextViewPr>
    <p:cViewPr>
      <p:scale>
        <a:sx n="3" d="2"/>
        <a:sy n="3" d="2"/>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 Id="rId8" Type="http://schemas.openxmlformats.org/officeDocument/2006/relationships/slide" Target="slides/slide7.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9-06-26T11:00:46.089" idx="3">
    <p:pos x="10" y="10"/>
    <p:text>Another section divider, More photos needed</p:text>
    <p:extLst>
      <p:ext uri="{C676402C-5697-4E1C-873F-D02D1690AC5C}">
        <p15:threadingInfo xmlns:p15="http://schemas.microsoft.com/office/powerpoint/2012/main" timeZoneBias="420"/>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AC83F99-E0FE-4AC6-95E2-305C872D52BA}" type="doc">
      <dgm:prSet loTypeId="urn:microsoft.com/office/officeart/2005/8/layout/orgChart1" loCatId="hierarchy" qsTypeId="urn:microsoft.com/office/officeart/2005/8/quickstyle/simple3" qsCatId="simple" csTypeId="urn:microsoft.com/office/officeart/2005/8/colors/accent1_2" csCatId="accent1" phldr="1"/>
      <dgm:spPr/>
      <dgm:t>
        <a:bodyPr/>
        <a:lstStyle/>
        <a:p>
          <a:endParaRPr lang="en-US"/>
        </a:p>
      </dgm:t>
    </dgm:pt>
    <dgm:pt modelId="{839AC1A0-30F5-466C-927C-08F65FF6B388}">
      <dgm:prSet phldrT="[Text]"/>
      <dgm:spPr/>
      <dgm:t>
        <a:bodyPr/>
        <a:lstStyle/>
        <a:p>
          <a:r>
            <a:rPr lang="en-US" dirty="0"/>
            <a:t>Safety Manager</a:t>
          </a:r>
        </a:p>
        <a:p>
          <a:r>
            <a:rPr lang="en-US" dirty="0"/>
            <a:t>Tucson</a:t>
          </a:r>
        </a:p>
        <a:p>
          <a:r>
            <a:rPr lang="en-US" dirty="0"/>
            <a:t>Chuck Gessner</a:t>
          </a:r>
        </a:p>
      </dgm:t>
    </dgm:pt>
    <dgm:pt modelId="{E0DC5558-D49A-4679-8F75-1EEB183000A4}" type="parTrans" cxnId="{C67485F6-2FA8-4B55-AA64-F60F686AA388}">
      <dgm:prSet/>
      <dgm:spPr/>
      <dgm:t>
        <a:bodyPr/>
        <a:lstStyle/>
        <a:p>
          <a:endParaRPr lang="en-US"/>
        </a:p>
      </dgm:t>
    </dgm:pt>
    <dgm:pt modelId="{45F4F012-34E8-47AB-A893-311A7179D39F}" type="sibTrans" cxnId="{C67485F6-2FA8-4B55-AA64-F60F686AA388}">
      <dgm:prSet/>
      <dgm:spPr/>
      <dgm:t>
        <a:bodyPr/>
        <a:lstStyle/>
        <a:p>
          <a:endParaRPr lang="en-US"/>
        </a:p>
      </dgm:t>
    </dgm:pt>
    <dgm:pt modelId="{CD9C1B57-D6A1-491D-B487-C324D0729EAA}">
      <dgm:prSet phldrT="[Text]"/>
      <dgm:spPr/>
      <dgm:t>
        <a:bodyPr/>
        <a:lstStyle/>
        <a:p>
          <a:r>
            <a:rPr lang="en-US" dirty="0"/>
            <a:t>Safety </a:t>
          </a:r>
          <a:r>
            <a:rPr lang="en-US" dirty="0" smtClean="0"/>
            <a:t>Coordinator</a:t>
          </a:r>
          <a:endParaRPr lang="en-US" dirty="0"/>
        </a:p>
        <a:p>
          <a:r>
            <a:rPr lang="en-US" dirty="0"/>
            <a:t>Cerro </a:t>
          </a:r>
          <a:r>
            <a:rPr lang="en-US" dirty="0" smtClean="0"/>
            <a:t>Pachon and Logistics</a:t>
          </a:r>
          <a:endParaRPr lang="en-US" dirty="0"/>
        </a:p>
        <a:p>
          <a:r>
            <a:rPr lang="en-US" dirty="0"/>
            <a:t>Sandra Romero</a:t>
          </a:r>
        </a:p>
      </dgm:t>
    </dgm:pt>
    <dgm:pt modelId="{D5175B24-6494-4072-9C02-3E3746729FEB}" type="parTrans" cxnId="{D4475E6C-6C9B-4185-8A86-75F253890649}">
      <dgm:prSet/>
      <dgm:spPr/>
      <dgm:t>
        <a:bodyPr/>
        <a:lstStyle/>
        <a:p>
          <a:endParaRPr lang="en-US"/>
        </a:p>
      </dgm:t>
    </dgm:pt>
    <dgm:pt modelId="{8766AC06-79C1-4794-85D7-EE2786B3EDCD}" type="sibTrans" cxnId="{D4475E6C-6C9B-4185-8A86-75F253890649}">
      <dgm:prSet/>
      <dgm:spPr/>
      <dgm:t>
        <a:bodyPr/>
        <a:lstStyle/>
        <a:p>
          <a:endParaRPr lang="en-US"/>
        </a:p>
      </dgm:t>
    </dgm:pt>
    <dgm:pt modelId="{35856883-1113-4F15-A802-1885BB0120AD}">
      <dgm:prSet/>
      <dgm:spPr/>
      <dgm:t>
        <a:bodyPr/>
        <a:lstStyle/>
        <a:p>
          <a:r>
            <a:rPr lang="en-US" dirty="0"/>
            <a:t>Safety </a:t>
          </a:r>
          <a:r>
            <a:rPr lang="en-US" dirty="0" smtClean="0"/>
            <a:t>Supervisor</a:t>
          </a:r>
          <a:endParaRPr lang="en-US" dirty="0"/>
        </a:p>
        <a:p>
          <a:r>
            <a:rPr lang="en-US" dirty="0" smtClean="0"/>
            <a:t>All Construction</a:t>
          </a:r>
          <a:endParaRPr lang="en-US" dirty="0"/>
        </a:p>
        <a:p>
          <a:r>
            <a:rPr lang="en-US" dirty="0"/>
            <a:t>Giovanni Corvetto</a:t>
          </a:r>
        </a:p>
      </dgm:t>
    </dgm:pt>
    <dgm:pt modelId="{D0692688-41A5-4160-9157-516DDE88A026}" type="parTrans" cxnId="{3339D488-2C2C-4D71-9F87-C498DB59CA6E}">
      <dgm:prSet/>
      <dgm:spPr/>
      <dgm:t>
        <a:bodyPr/>
        <a:lstStyle/>
        <a:p>
          <a:endParaRPr lang="en-US"/>
        </a:p>
      </dgm:t>
    </dgm:pt>
    <dgm:pt modelId="{7AC6D7D9-4AFC-4C31-87BE-1B5E633F48A8}" type="sibTrans" cxnId="{3339D488-2C2C-4D71-9F87-C498DB59CA6E}">
      <dgm:prSet/>
      <dgm:spPr/>
      <dgm:t>
        <a:bodyPr/>
        <a:lstStyle/>
        <a:p>
          <a:endParaRPr lang="en-US"/>
        </a:p>
      </dgm:t>
    </dgm:pt>
    <dgm:pt modelId="{D2F5B9D2-68E6-4C19-9502-83E818978754}">
      <dgm:prSet/>
      <dgm:spPr/>
      <dgm:t>
        <a:bodyPr/>
        <a:lstStyle/>
        <a:p>
          <a:r>
            <a:rPr lang="en-US" dirty="0"/>
            <a:t>Camera </a:t>
          </a:r>
          <a:r>
            <a:rPr lang="en-US" dirty="0" smtClean="0"/>
            <a:t>Safety Manager</a:t>
          </a:r>
          <a:endParaRPr lang="en-US" dirty="0"/>
        </a:p>
        <a:p>
          <a:r>
            <a:rPr lang="en-US" dirty="0"/>
            <a:t>SLAC</a:t>
          </a:r>
        </a:p>
        <a:p>
          <a:r>
            <a:rPr lang="en-US" dirty="0"/>
            <a:t>Joe Kenny</a:t>
          </a:r>
        </a:p>
      </dgm:t>
    </dgm:pt>
    <dgm:pt modelId="{001643B7-CD1B-432C-B9F6-B1BDA815C18F}" type="parTrans" cxnId="{0A22CEC9-A3C4-498C-B5CB-D16E21EC9EA5}">
      <dgm:prSet/>
      <dgm:spPr/>
      <dgm:t>
        <a:bodyPr/>
        <a:lstStyle/>
        <a:p>
          <a:endParaRPr lang="en-US"/>
        </a:p>
      </dgm:t>
    </dgm:pt>
    <dgm:pt modelId="{A2C46898-6D90-46C2-923C-1936B981918A}" type="sibTrans" cxnId="{0A22CEC9-A3C4-498C-B5CB-D16E21EC9EA5}">
      <dgm:prSet/>
      <dgm:spPr/>
      <dgm:t>
        <a:bodyPr/>
        <a:lstStyle/>
        <a:p>
          <a:endParaRPr lang="en-US"/>
        </a:p>
      </dgm:t>
    </dgm:pt>
    <dgm:pt modelId="{96CA20E9-1E0D-4C48-BA56-0A29A8CDB500}">
      <dgm:prSet/>
      <dgm:spPr/>
      <dgm:t>
        <a:bodyPr/>
        <a:lstStyle/>
        <a:p>
          <a:r>
            <a:rPr lang="en-US" dirty="0"/>
            <a:t>Safety </a:t>
          </a:r>
          <a:r>
            <a:rPr lang="en-US" dirty="0" smtClean="0"/>
            <a:t>Coordinator</a:t>
          </a:r>
          <a:endParaRPr lang="en-US" dirty="0"/>
        </a:p>
        <a:p>
          <a:r>
            <a:rPr lang="en-US" dirty="0"/>
            <a:t>  Roaming </a:t>
          </a:r>
        </a:p>
        <a:p>
          <a:r>
            <a:rPr lang="en-US" dirty="0"/>
            <a:t>Sergio Vega</a:t>
          </a:r>
        </a:p>
      </dgm:t>
    </dgm:pt>
    <dgm:pt modelId="{2EC7EAAF-6115-4B9A-A02E-C9A7568C6551}" type="parTrans" cxnId="{793BB28B-9802-4B47-AE1F-47E4E94A4527}">
      <dgm:prSet/>
      <dgm:spPr/>
      <dgm:t>
        <a:bodyPr/>
        <a:lstStyle/>
        <a:p>
          <a:endParaRPr lang="en-US"/>
        </a:p>
      </dgm:t>
    </dgm:pt>
    <dgm:pt modelId="{E8FCC714-E230-46FB-B6B6-C497937D1176}" type="sibTrans" cxnId="{793BB28B-9802-4B47-AE1F-47E4E94A4527}">
      <dgm:prSet/>
      <dgm:spPr/>
      <dgm:t>
        <a:bodyPr/>
        <a:lstStyle/>
        <a:p>
          <a:endParaRPr lang="en-US"/>
        </a:p>
      </dgm:t>
    </dgm:pt>
    <dgm:pt modelId="{DA4F8673-E030-4293-8B6B-E22F62689C74}" type="pres">
      <dgm:prSet presAssocID="{1AC83F99-E0FE-4AC6-95E2-305C872D52BA}" presName="hierChild1" presStyleCnt="0">
        <dgm:presLayoutVars>
          <dgm:orgChart val="1"/>
          <dgm:chPref val="1"/>
          <dgm:dir val="rev"/>
          <dgm:animOne val="branch"/>
          <dgm:animLvl val="lvl"/>
          <dgm:resizeHandles/>
        </dgm:presLayoutVars>
      </dgm:prSet>
      <dgm:spPr/>
      <dgm:t>
        <a:bodyPr/>
        <a:lstStyle/>
        <a:p>
          <a:endParaRPr lang="en-US"/>
        </a:p>
      </dgm:t>
    </dgm:pt>
    <dgm:pt modelId="{0D0F6540-9B8C-434A-9FE5-7377F1CAA513}" type="pres">
      <dgm:prSet presAssocID="{839AC1A0-30F5-466C-927C-08F65FF6B388}" presName="hierRoot1" presStyleCnt="0">
        <dgm:presLayoutVars>
          <dgm:hierBranch val="init"/>
        </dgm:presLayoutVars>
      </dgm:prSet>
      <dgm:spPr/>
    </dgm:pt>
    <dgm:pt modelId="{523C2FF0-8D04-42B5-81CF-05F38B9AC1F5}" type="pres">
      <dgm:prSet presAssocID="{839AC1A0-30F5-466C-927C-08F65FF6B388}" presName="rootComposite1" presStyleCnt="0"/>
      <dgm:spPr/>
    </dgm:pt>
    <dgm:pt modelId="{66296289-258C-4301-9A99-717D542273D3}" type="pres">
      <dgm:prSet presAssocID="{839AC1A0-30F5-466C-927C-08F65FF6B388}" presName="rootText1" presStyleLbl="node0" presStyleIdx="0" presStyleCnt="2">
        <dgm:presLayoutVars>
          <dgm:chPref val="3"/>
        </dgm:presLayoutVars>
      </dgm:prSet>
      <dgm:spPr/>
      <dgm:t>
        <a:bodyPr/>
        <a:lstStyle/>
        <a:p>
          <a:endParaRPr lang="en-US"/>
        </a:p>
      </dgm:t>
    </dgm:pt>
    <dgm:pt modelId="{BBD637AB-BDDE-457B-9534-46BBD554E23C}" type="pres">
      <dgm:prSet presAssocID="{839AC1A0-30F5-466C-927C-08F65FF6B388}" presName="rootConnector1" presStyleLbl="node1" presStyleIdx="0" presStyleCnt="0"/>
      <dgm:spPr/>
      <dgm:t>
        <a:bodyPr/>
        <a:lstStyle/>
        <a:p>
          <a:endParaRPr lang="en-US"/>
        </a:p>
      </dgm:t>
    </dgm:pt>
    <dgm:pt modelId="{E8FBC2B0-01DE-4114-9A98-16694EB3EAD1}" type="pres">
      <dgm:prSet presAssocID="{839AC1A0-30F5-466C-927C-08F65FF6B388}" presName="hierChild2" presStyleCnt="0"/>
      <dgm:spPr/>
    </dgm:pt>
    <dgm:pt modelId="{076B176D-3129-4E41-ABA8-B30EBCFD50B8}" type="pres">
      <dgm:prSet presAssocID="{D5175B24-6494-4072-9C02-3E3746729FEB}" presName="Name37" presStyleLbl="parChTrans1D2" presStyleIdx="0" presStyleCnt="3"/>
      <dgm:spPr/>
      <dgm:t>
        <a:bodyPr/>
        <a:lstStyle/>
        <a:p>
          <a:endParaRPr lang="en-US"/>
        </a:p>
      </dgm:t>
    </dgm:pt>
    <dgm:pt modelId="{39004EA3-2927-4690-9C29-82C23412E759}" type="pres">
      <dgm:prSet presAssocID="{CD9C1B57-D6A1-491D-B487-C324D0729EAA}" presName="hierRoot2" presStyleCnt="0">
        <dgm:presLayoutVars>
          <dgm:hierBranch/>
        </dgm:presLayoutVars>
      </dgm:prSet>
      <dgm:spPr/>
    </dgm:pt>
    <dgm:pt modelId="{5909194E-0AF3-44FB-A988-76007154102C}" type="pres">
      <dgm:prSet presAssocID="{CD9C1B57-D6A1-491D-B487-C324D0729EAA}" presName="rootComposite" presStyleCnt="0"/>
      <dgm:spPr/>
    </dgm:pt>
    <dgm:pt modelId="{6B36B973-9325-4403-93F5-709B80CC18DF}" type="pres">
      <dgm:prSet presAssocID="{CD9C1B57-D6A1-491D-B487-C324D0729EAA}" presName="rootText" presStyleLbl="node2" presStyleIdx="0" presStyleCnt="3">
        <dgm:presLayoutVars>
          <dgm:chPref val="3"/>
        </dgm:presLayoutVars>
      </dgm:prSet>
      <dgm:spPr/>
      <dgm:t>
        <a:bodyPr/>
        <a:lstStyle/>
        <a:p>
          <a:endParaRPr lang="en-US"/>
        </a:p>
      </dgm:t>
    </dgm:pt>
    <dgm:pt modelId="{FB7BD600-175F-454C-99E0-F0DAB10021AE}" type="pres">
      <dgm:prSet presAssocID="{CD9C1B57-D6A1-491D-B487-C324D0729EAA}" presName="rootConnector" presStyleLbl="node2" presStyleIdx="0" presStyleCnt="3"/>
      <dgm:spPr/>
      <dgm:t>
        <a:bodyPr/>
        <a:lstStyle/>
        <a:p>
          <a:endParaRPr lang="en-US"/>
        </a:p>
      </dgm:t>
    </dgm:pt>
    <dgm:pt modelId="{805837D5-C7BC-4D08-B358-7D2BDC388DE1}" type="pres">
      <dgm:prSet presAssocID="{CD9C1B57-D6A1-491D-B487-C324D0729EAA}" presName="hierChild4" presStyleCnt="0"/>
      <dgm:spPr/>
    </dgm:pt>
    <dgm:pt modelId="{48F74313-C199-4521-9880-091E1DE6E108}" type="pres">
      <dgm:prSet presAssocID="{CD9C1B57-D6A1-491D-B487-C324D0729EAA}" presName="hierChild5" presStyleCnt="0"/>
      <dgm:spPr/>
    </dgm:pt>
    <dgm:pt modelId="{8344D001-58BB-4A4B-A51B-5E8C8837D4E7}" type="pres">
      <dgm:prSet presAssocID="{D0692688-41A5-4160-9157-516DDE88A026}" presName="Name37" presStyleLbl="parChTrans1D2" presStyleIdx="1" presStyleCnt="3"/>
      <dgm:spPr/>
      <dgm:t>
        <a:bodyPr/>
        <a:lstStyle/>
        <a:p>
          <a:endParaRPr lang="en-US"/>
        </a:p>
      </dgm:t>
    </dgm:pt>
    <dgm:pt modelId="{C2A8CDE6-F069-4AB2-8BFE-36671FD49D7F}" type="pres">
      <dgm:prSet presAssocID="{35856883-1113-4F15-A802-1885BB0120AD}" presName="hierRoot2" presStyleCnt="0">
        <dgm:presLayoutVars>
          <dgm:hierBranch val="init"/>
        </dgm:presLayoutVars>
      </dgm:prSet>
      <dgm:spPr/>
    </dgm:pt>
    <dgm:pt modelId="{AE68A8A5-1547-466C-8926-8DE9F7E5E4F5}" type="pres">
      <dgm:prSet presAssocID="{35856883-1113-4F15-A802-1885BB0120AD}" presName="rootComposite" presStyleCnt="0"/>
      <dgm:spPr/>
    </dgm:pt>
    <dgm:pt modelId="{A67C696F-FCB0-4FDB-9CFA-E622C9BE5DB5}" type="pres">
      <dgm:prSet presAssocID="{35856883-1113-4F15-A802-1885BB0120AD}" presName="rootText" presStyleLbl="node2" presStyleIdx="1" presStyleCnt="3">
        <dgm:presLayoutVars>
          <dgm:chPref val="3"/>
        </dgm:presLayoutVars>
      </dgm:prSet>
      <dgm:spPr/>
      <dgm:t>
        <a:bodyPr/>
        <a:lstStyle/>
        <a:p>
          <a:endParaRPr lang="en-US"/>
        </a:p>
      </dgm:t>
    </dgm:pt>
    <dgm:pt modelId="{594BE2C5-24A4-48D3-971B-311C83DD1F0C}" type="pres">
      <dgm:prSet presAssocID="{35856883-1113-4F15-A802-1885BB0120AD}" presName="rootConnector" presStyleLbl="node2" presStyleIdx="1" presStyleCnt="3"/>
      <dgm:spPr/>
      <dgm:t>
        <a:bodyPr/>
        <a:lstStyle/>
        <a:p>
          <a:endParaRPr lang="en-US"/>
        </a:p>
      </dgm:t>
    </dgm:pt>
    <dgm:pt modelId="{0CE1ABD5-0504-4E59-AC26-3E751199BCAE}" type="pres">
      <dgm:prSet presAssocID="{35856883-1113-4F15-A802-1885BB0120AD}" presName="hierChild4" presStyleCnt="0"/>
      <dgm:spPr/>
    </dgm:pt>
    <dgm:pt modelId="{A75DF5B1-70F6-490E-873E-E101B30BD4DD}" type="pres">
      <dgm:prSet presAssocID="{35856883-1113-4F15-A802-1885BB0120AD}" presName="hierChild5" presStyleCnt="0"/>
      <dgm:spPr/>
    </dgm:pt>
    <dgm:pt modelId="{2A3C5AAA-BE54-4E70-B7BB-C7ABF3C6302B}" type="pres">
      <dgm:prSet presAssocID="{2EC7EAAF-6115-4B9A-A02E-C9A7568C6551}" presName="Name37" presStyleLbl="parChTrans1D2" presStyleIdx="2" presStyleCnt="3"/>
      <dgm:spPr/>
      <dgm:t>
        <a:bodyPr/>
        <a:lstStyle/>
        <a:p>
          <a:endParaRPr lang="en-US"/>
        </a:p>
      </dgm:t>
    </dgm:pt>
    <dgm:pt modelId="{1B459B4F-960D-4FC0-9E32-F786DA71B88D}" type="pres">
      <dgm:prSet presAssocID="{96CA20E9-1E0D-4C48-BA56-0A29A8CDB500}" presName="hierRoot2" presStyleCnt="0">
        <dgm:presLayoutVars>
          <dgm:hierBranch val="init"/>
        </dgm:presLayoutVars>
      </dgm:prSet>
      <dgm:spPr/>
    </dgm:pt>
    <dgm:pt modelId="{32D88328-476A-4935-A490-2313EE803AF7}" type="pres">
      <dgm:prSet presAssocID="{96CA20E9-1E0D-4C48-BA56-0A29A8CDB500}" presName="rootComposite" presStyleCnt="0"/>
      <dgm:spPr/>
    </dgm:pt>
    <dgm:pt modelId="{42027974-AB58-44A2-B48E-72526202F4B7}" type="pres">
      <dgm:prSet presAssocID="{96CA20E9-1E0D-4C48-BA56-0A29A8CDB500}" presName="rootText" presStyleLbl="node2" presStyleIdx="2" presStyleCnt="3">
        <dgm:presLayoutVars>
          <dgm:chPref val="3"/>
        </dgm:presLayoutVars>
      </dgm:prSet>
      <dgm:spPr/>
      <dgm:t>
        <a:bodyPr/>
        <a:lstStyle/>
        <a:p>
          <a:endParaRPr lang="en-US"/>
        </a:p>
      </dgm:t>
    </dgm:pt>
    <dgm:pt modelId="{466D967D-98BA-40A7-80D5-B21AE54EF0B4}" type="pres">
      <dgm:prSet presAssocID="{96CA20E9-1E0D-4C48-BA56-0A29A8CDB500}" presName="rootConnector" presStyleLbl="node2" presStyleIdx="2" presStyleCnt="3"/>
      <dgm:spPr/>
      <dgm:t>
        <a:bodyPr/>
        <a:lstStyle/>
        <a:p>
          <a:endParaRPr lang="en-US"/>
        </a:p>
      </dgm:t>
    </dgm:pt>
    <dgm:pt modelId="{849963EE-7F2F-4669-AC8F-BD36D9E3D66F}" type="pres">
      <dgm:prSet presAssocID="{96CA20E9-1E0D-4C48-BA56-0A29A8CDB500}" presName="hierChild4" presStyleCnt="0"/>
      <dgm:spPr/>
    </dgm:pt>
    <dgm:pt modelId="{121167AF-3BE3-49A6-99E0-5A555B6168E5}" type="pres">
      <dgm:prSet presAssocID="{96CA20E9-1E0D-4C48-BA56-0A29A8CDB500}" presName="hierChild5" presStyleCnt="0"/>
      <dgm:spPr/>
    </dgm:pt>
    <dgm:pt modelId="{BA90DD08-EAB1-456D-A679-20455D200F7A}" type="pres">
      <dgm:prSet presAssocID="{839AC1A0-30F5-466C-927C-08F65FF6B388}" presName="hierChild3" presStyleCnt="0"/>
      <dgm:spPr/>
    </dgm:pt>
    <dgm:pt modelId="{22D6D6D0-5C0F-491B-B941-1869248E03DC}" type="pres">
      <dgm:prSet presAssocID="{D2F5B9D2-68E6-4C19-9502-83E818978754}" presName="hierRoot1" presStyleCnt="0">
        <dgm:presLayoutVars>
          <dgm:hierBranch val="init"/>
        </dgm:presLayoutVars>
      </dgm:prSet>
      <dgm:spPr/>
    </dgm:pt>
    <dgm:pt modelId="{A92392E6-45BF-490A-9CB7-3DF425940463}" type="pres">
      <dgm:prSet presAssocID="{D2F5B9D2-68E6-4C19-9502-83E818978754}" presName="rootComposite1" presStyleCnt="0"/>
      <dgm:spPr/>
    </dgm:pt>
    <dgm:pt modelId="{214155B5-A290-49B8-B7B6-081386C2E104}" type="pres">
      <dgm:prSet presAssocID="{D2F5B9D2-68E6-4C19-9502-83E818978754}" presName="rootText1" presStyleLbl="node0" presStyleIdx="1" presStyleCnt="2" custScaleY="225191" custLinFactY="41648" custLinFactNeighborX="-55168" custLinFactNeighborY="100000">
        <dgm:presLayoutVars>
          <dgm:chPref val="3"/>
        </dgm:presLayoutVars>
      </dgm:prSet>
      <dgm:spPr/>
      <dgm:t>
        <a:bodyPr/>
        <a:lstStyle/>
        <a:p>
          <a:endParaRPr lang="en-US"/>
        </a:p>
      </dgm:t>
    </dgm:pt>
    <dgm:pt modelId="{2687A4EA-2F25-49BE-B2C6-10C68D35BC84}" type="pres">
      <dgm:prSet presAssocID="{D2F5B9D2-68E6-4C19-9502-83E818978754}" presName="rootConnector1" presStyleLbl="node1" presStyleIdx="0" presStyleCnt="0"/>
      <dgm:spPr/>
      <dgm:t>
        <a:bodyPr/>
        <a:lstStyle/>
        <a:p>
          <a:endParaRPr lang="en-US"/>
        </a:p>
      </dgm:t>
    </dgm:pt>
    <dgm:pt modelId="{9E3876BC-4B61-4275-BED6-0B5079216CC4}" type="pres">
      <dgm:prSet presAssocID="{D2F5B9D2-68E6-4C19-9502-83E818978754}" presName="hierChild2" presStyleCnt="0"/>
      <dgm:spPr/>
    </dgm:pt>
    <dgm:pt modelId="{0D00F4F7-F06C-485E-8ADC-7EE016AAB53B}" type="pres">
      <dgm:prSet presAssocID="{D2F5B9D2-68E6-4C19-9502-83E818978754}" presName="hierChild3" presStyleCnt="0"/>
      <dgm:spPr/>
    </dgm:pt>
  </dgm:ptLst>
  <dgm:cxnLst>
    <dgm:cxn modelId="{2726CC02-21B8-4D6F-99E2-00C206CCADBD}" type="presOf" srcId="{D5175B24-6494-4072-9C02-3E3746729FEB}" destId="{076B176D-3129-4E41-ABA8-B30EBCFD50B8}" srcOrd="0" destOrd="0" presId="urn:microsoft.com/office/officeart/2005/8/layout/orgChart1"/>
    <dgm:cxn modelId="{793BB28B-9802-4B47-AE1F-47E4E94A4527}" srcId="{839AC1A0-30F5-466C-927C-08F65FF6B388}" destId="{96CA20E9-1E0D-4C48-BA56-0A29A8CDB500}" srcOrd="2" destOrd="0" parTransId="{2EC7EAAF-6115-4B9A-A02E-C9A7568C6551}" sibTransId="{E8FCC714-E230-46FB-B6B6-C497937D1176}"/>
    <dgm:cxn modelId="{0A22CEC9-A3C4-498C-B5CB-D16E21EC9EA5}" srcId="{1AC83F99-E0FE-4AC6-95E2-305C872D52BA}" destId="{D2F5B9D2-68E6-4C19-9502-83E818978754}" srcOrd="1" destOrd="0" parTransId="{001643B7-CD1B-432C-B9F6-B1BDA815C18F}" sibTransId="{A2C46898-6D90-46C2-923C-1936B981918A}"/>
    <dgm:cxn modelId="{A92042CB-669B-43BE-8DCB-120FDCF2289B}" type="presOf" srcId="{CD9C1B57-D6A1-491D-B487-C324D0729EAA}" destId="{6B36B973-9325-4403-93F5-709B80CC18DF}" srcOrd="0" destOrd="0" presId="urn:microsoft.com/office/officeart/2005/8/layout/orgChart1"/>
    <dgm:cxn modelId="{7536AA25-31CB-415C-94A9-48FDE9CD8631}" type="presOf" srcId="{35856883-1113-4F15-A802-1885BB0120AD}" destId="{594BE2C5-24A4-48D3-971B-311C83DD1F0C}" srcOrd="1" destOrd="0" presId="urn:microsoft.com/office/officeart/2005/8/layout/orgChart1"/>
    <dgm:cxn modelId="{52A987F6-5279-4582-A912-4F7087F1BA48}" type="presOf" srcId="{1AC83F99-E0FE-4AC6-95E2-305C872D52BA}" destId="{DA4F8673-E030-4293-8B6B-E22F62689C74}" srcOrd="0" destOrd="0" presId="urn:microsoft.com/office/officeart/2005/8/layout/orgChart1"/>
    <dgm:cxn modelId="{6F1E75FD-D7FA-447C-8849-09155E6FA603}" type="presOf" srcId="{D2F5B9D2-68E6-4C19-9502-83E818978754}" destId="{2687A4EA-2F25-49BE-B2C6-10C68D35BC84}" srcOrd="1" destOrd="0" presId="urn:microsoft.com/office/officeart/2005/8/layout/orgChart1"/>
    <dgm:cxn modelId="{3339D488-2C2C-4D71-9F87-C498DB59CA6E}" srcId="{839AC1A0-30F5-466C-927C-08F65FF6B388}" destId="{35856883-1113-4F15-A802-1885BB0120AD}" srcOrd="1" destOrd="0" parTransId="{D0692688-41A5-4160-9157-516DDE88A026}" sibTransId="{7AC6D7D9-4AFC-4C31-87BE-1B5E633F48A8}"/>
    <dgm:cxn modelId="{5EE0C802-5A66-44A1-BB35-1DB13C023A24}" type="presOf" srcId="{96CA20E9-1E0D-4C48-BA56-0A29A8CDB500}" destId="{466D967D-98BA-40A7-80D5-B21AE54EF0B4}" srcOrd="1" destOrd="0" presId="urn:microsoft.com/office/officeart/2005/8/layout/orgChart1"/>
    <dgm:cxn modelId="{18DF34D3-2C68-4019-888D-6318601974A3}" type="presOf" srcId="{839AC1A0-30F5-466C-927C-08F65FF6B388}" destId="{BBD637AB-BDDE-457B-9534-46BBD554E23C}" srcOrd="1" destOrd="0" presId="urn:microsoft.com/office/officeart/2005/8/layout/orgChart1"/>
    <dgm:cxn modelId="{5A6B6799-281B-4236-A421-55A7380A33F9}" type="presOf" srcId="{D2F5B9D2-68E6-4C19-9502-83E818978754}" destId="{214155B5-A290-49B8-B7B6-081386C2E104}" srcOrd="0" destOrd="0" presId="urn:microsoft.com/office/officeart/2005/8/layout/orgChart1"/>
    <dgm:cxn modelId="{98A74719-7A28-407E-9F08-1EA925786704}" type="presOf" srcId="{96CA20E9-1E0D-4C48-BA56-0A29A8CDB500}" destId="{42027974-AB58-44A2-B48E-72526202F4B7}" srcOrd="0" destOrd="0" presId="urn:microsoft.com/office/officeart/2005/8/layout/orgChart1"/>
    <dgm:cxn modelId="{D4475E6C-6C9B-4185-8A86-75F253890649}" srcId="{839AC1A0-30F5-466C-927C-08F65FF6B388}" destId="{CD9C1B57-D6A1-491D-B487-C324D0729EAA}" srcOrd="0" destOrd="0" parTransId="{D5175B24-6494-4072-9C02-3E3746729FEB}" sibTransId="{8766AC06-79C1-4794-85D7-EE2786B3EDCD}"/>
    <dgm:cxn modelId="{DA0EE705-C431-47E5-A1B5-8629EEE22C38}" type="presOf" srcId="{D0692688-41A5-4160-9157-516DDE88A026}" destId="{8344D001-58BB-4A4B-A51B-5E8C8837D4E7}" srcOrd="0" destOrd="0" presId="urn:microsoft.com/office/officeart/2005/8/layout/orgChart1"/>
    <dgm:cxn modelId="{C67485F6-2FA8-4B55-AA64-F60F686AA388}" srcId="{1AC83F99-E0FE-4AC6-95E2-305C872D52BA}" destId="{839AC1A0-30F5-466C-927C-08F65FF6B388}" srcOrd="0" destOrd="0" parTransId="{E0DC5558-D49A-4679-8F75-1EEB183000A4}" sibTransId="{45F4F012-34E8-47AB-A893-311A7179D39F}"/>
    <dgm:cxn modelId="{DD530602-E182-4BBE-9E2D-22CAF2547B96}" type="presOf" srcId="{839AC1A0-30F5-466C-927C-08F65FF6B388}" destId="{66296289-258C-4301-9A99-717D542273D3}" srcOrd="0" destOrd="0" presId="urn:microsoft.com/office/officeart/2005/8/layout/orgChart1"/>
    <dgm:cxn modelId="{9058CE36-B9FB-4AD6-95D2-4B12BCA21193}" type="presOf" srcId="{CD9C1B57-D6A1-491D-B487-C324D0729EAA}" destId="{FB7BD600-175F-454C-99E0-F0DAB10021AE}" srcOrd="1" destOrd="0" presId="urn:microsoft.com/office/officeart/2005/8/layout/orgChart1"/>
    <dgm:cxn modelId="{103D9EFE-5A2E-47DA-9C18-A6189ED6572F}" type="presOf" srcId="{35856883-1113-4F15-A802-1885BB0120AD}" destId="{A67C696F-FCB0-4FDB-9CFA-E622C9BE5DB5}" srcOrd="0" destOrd="0" presId="urn:microsoft.com/office/officeart/2005/8/layout/orgChart1"/>
    <dgm:cxn modelId="{9BA7C4B8-E86C-47A8-8D98-97CA4AE0E5CF}" type="presOf" srcId="{2EC7EAAF-6115-4B9A-A02E-C9A7568C6551}" destId="{2A3C5AAA-BE54-4E70-B7BB-C7ABF3C6302B}" srcOrd="0" destOrd="0" presId="urn:microsoft.com/office/officeart/2005/8/layout/orgChart1"/>
    <dgm:cxn modelId="{95FB2B5E-C9CB-4D8A-8F3A-0BEFCD6F7FF5}" type="presParOf" srcId="{DA4F8673-E030-4293-8B6B-E22F62689C74}" destId="{0D0F6540-9B8C-434A-9FE5-7377F1CAA513}" srcOrd="0" destOrd="0" presId="urn:microsoft.com/office/officeart/2005/8/layout/orgChart1"/>
    <dgm:cxn modelId="{94B48D11-922C-41C6-B5BA-05752B49D1D3}" type="presParOf" srcId="{0D0F6540-9B8C-434A-9FE5-7377F1CAA513}" destId="{523C2FF0-8D04-42B5-81CF-05F38B9AC1F5}" srcOrd="0" destOrd="0" presId="urn:microsoft.com/office/officeart/2005/8/layout/orgChart1"/>
    <dgm:cxn modelId="{C8C1FD57-57F2-4767-AAD4-F8BCB1A5F9AB}" type="presParOf" srcId="{523C2FF0-8D04-42B5-81CF-05F38B9AC1F5}" destId="{66296289-258C-4301-9A99-717D542273D3}" srcOrd="0" destOrd="0" presId="urn:microsoft.com/office/officeart/2005/8/layout/orgChart1"/>
    <dgm:cxn modelId="{74ED93A3-59F9-4D4F-8169-E6CCE2A9863B}" type="presParOf" srcId="{523C2FF0-8D04-42B5-81CF-05F38B9AC1F5}" destId="{BBD637AB-BDDE-457B-9534-46BBD554E23C}" srcOrd="1" destOrd="0" presId="urn:microsoft.com/office/officeart/2005/8/layout/orgChart1"/>
    <dgm:cxn modelId="{DD1610D5-B410-4737-8E76-79683C223067}" type="presParOf" srcId="{0D0F6540-9B8C-434A-9FE5-7377F1CAA513}" destId="{E8FBC2B0-01DE-4114-9A98-16694EB3EAD1}" srcOrd="1" destOrd="0" presId="urn:microsoft.com/office/officeart/2005/8/layout/orgChart1"/>
    <dgm:cxn modelId="{00DAE4A0-96DD-4C32-A27C-139163180A18}" type="presParOf" srcId="{E8FBC2B0-01DE-4114-9A98-16694EB3EAD1}" destId="{076B176D-3129-4E41-ABA8-B30EBCFD50B8}" srcOrd="0" destOrd="0" presId="urn:microsoft.com/office/officeart/2005/8/layout/orgChart1"/>
    <dgm:cxn modelId="{00B73B9F-FD25-457F-91D9-25626199C60D}" type="presParOf" srcId="{E8FBC2B0-01DE-4114-9A98-16694EB3EAD1}" destId="{39004EA3-2927-4690-9C29-82C23412E759}" srcOrd="1" destOrd="0" presId="urn:microsoft.com/office/officeart/2005/8/layout/orgChart1"/>
    <dgm:cxn modelId="{E0C34C20-5668-49A2-B3B8-29E2C0FB9376}" type="presParOf" srcId="{39004EA3-2927-4690-9C29-82C23412E759}" destId="{5909194E-0AF3-44FB-A988-76007154102C}" srcOrd="0" destOrd="0" presId="urn:microsoft.com/office/officeart/2005/8/layout/orgChart1"/>
    <dgm:cxn modelId="{398817E7-3E99-4A86-8CDE-4D15246A2677}" type="presParOf" srcId="{5909194E-0AF3-44FB-A988-76007154102C}" destId="{6B36B973-9325-4403-93F5-709B80CC18DF}" srcOrd="0" destOrd="0" presId="urn:microsoft.com/office/officeart/2005/8/layout/orgChart1"/>
    <dgm:cxn modelId="{FFCD0D5A-4FE9-47FE-BF7E-8D002A19DC64}" type="presParOf" srcId="{5909194E-0AF3-44FB-A988-76007154102C}" destId="{FB7BD600-175F-454C-99E0-F0DAB10021AE}" srcOrd="1" destOrd="0" presId="urn:microsoft.com/office/officeart/2005/8/layout/orgChart1"/>
    <dgm:cxn modelId="{A5890CDF-D575-470A-9959-27DFEEF9E6FF}" type="presParOf" srcId="{39004EA3-2927-4690-9C29-82C23412E759}" destId="{805837D5-C7BC-4D08-B358-7D2BDC388DE1}" srcOrd="1" destOrd="0" presId="urn:microsoft.com/office/officeart/2005/8/layout/orgChart1"/>
    <dgm:cxn modelId="{641A98A5-B8FB-46CD-AF69-A2A1F1C48A29}" type="presParOf" srcId="{39004EA3-2927-4690-9C29-82C23412E759}" destId="{48F74313-C199-4521-9880-091E1DE6E108}" srcOrd="2" destOrd="0" presId="urn:microsoft.com/office/officeart/2005/8/layout/orgChart1"/>
    <dgm:cxn modelId="{22E805CF-CEBF-4801-87D9-B09D20E419EB}" type="presParOf" srcId="{E8FBC2B0-01DE-4114-9A98-16694EB3EAD1}" destId="{8344D001-58BB-4A4B-A51B-5E8C8837D4E7}" srcOrd="2" destOrd="0" presId="urn:microsoft.com/office/officeart/2005/8/layout/orgChart1"/>
    <dgm:cxn modelId="{0174B10C-2D3D-4399-A031-031D2AE0C930}" type="presParOf" srcId="{E8FBC2B0-01DE-4114-9A98-16694EB3EAD1}" destId="{C2A8CDE6-F069-4AB2-8BFE-36671FD49D7F}" srcOrd="3" destOrd="0" presId="urn:microsoft.com/office/officeart/2005/8/layout/orgChart1"/>
    <dgm:cxn modelId="{B8B08735-50EE-46E8-9FB5-3D627575EF4A}" type="presParOf" srcId="{C2A8CDE6-F069-4AB2-8BFE-36671FD49D7F}" destId="{AE68A8A5-1547-466C-8926-8DE9F7E5E4F5}" srcOrd="0" destOrd="0" presId="urn:microsoft.com/office/officeart/2005/8/layout/orgChart1"/>
    <dgm:cxn modelId="{5F51C0E2-B9FB-4213-860E-A5FBF30394C5}" type="presParOf" srcId="{AE68A8A5-1547-466C-8926-8DE9F7E5E4F5}" destId="{A67C696F-FCB0-4FDB-9CFA-E622C9BE5DB5}" srcOrd="0" destOrd="0" presId="urn:microsoft.com/office/officeart/2005/8/layout/orgChart1"/>
    <dgm:cxn modelId="{E920A543-E2F5-4D2C-A203-0BBA0DAC503E}" type="presParOf" srcId="{AE68A8A5-1547-466C-8926-8DE9F7E5E4F5}" destId="{594BE2C5-24A4-48D3-971B-311C83DD1F0C}" srcOrd="1" destOrd="0" presId="urn:microsoft.com/office/officeart/2005/8/layout/orgChart1"/>
    <dgm:cxn modelId="{CDBF3A8A-457B-49A6-AC3C-9C13194C725C}" type="presParOf" srcId="{C2A8CDE6-F069-4AB2-8BFE-36671FD49D7F}" destId="{0CE1ABD5-0504-4E59-AC26-3E751199BCAE}" srcOrd="1" destOrd="0" presId="urn:microsoft.com/office/officeart/2005/8/layout/orgChart1"/>
    <dgm:cxn modelId="{E611D114-F8EB-43F9-AEFD-FB14291A434D}" type="presParOf" srcId="{C2A8CDE6-F069-4AB2-8BFE-36671FD49D7F}" destId="{A75DF5B1-70F6-490E-873E-E101B30BD4DD}" srcOrd="2" destOrd="0" presId="urn:microsoft.com/office/officeart/2005/8/layout/orgChart1"/>
    <dgm:cxn modelId="{E145A71C-DD50-4D37-82EF-08C80EDF7780}" type="presParOf" srcId="{E8FBC2B0-01DE-4114-9A98-16694EB3EAD1}" destId="{2A3C5AAA-BE54-4E70-B7BB-C7ABF3C6302B}" srcOrd="4" destOrd="0" presId="urn:microsoft.com/office/officeart/2005/8/layout/orgChart1"/>
    <dgm:cxn modelId="{C0C900A0-987D-4E35-B3C8-639EDE279D10}" type="presParOf" srcId="{E8FBC2B0-01DE-4114-9A98-16694EB3EAD1}" destId="{1B459B4F-960D-4FC0-9E32-F786DA71B88D}" srcOrd="5" destOrd="0" presId="urn:microsoft.com/office/officeart/2005/8/layout/orgChart1"/>
    <dgm:cxn modelId="{6CCB788F-277F-4097-9DBA-EC0D60006CA6}" type="presParOf" srcId="{1B459B4F-960D-4FC0-9E32-F786DA71B88D}" destId="{32D88328-476A-4935-A490-2313EE803AF7}" srcOrd="0" destOrd="0" presId="urn:microsoft.com/office/officeart/2005/8/layout/orgChart1"/>
    <dgm:cxn modelId="{B68B96E2-76EE-4972-8502-74FB9DECB298}" type="presParOf" srcId="{32D88328-476A-4935-A490-2313EE803AF7}" destId="{42027974-AB58-44A2-B48E-72526202F4B7}" srcOrd="0" destOrd="0" presId="urn:microsoft.com/office/officeart/2005/8/layout/orgChart1"/>
    <dgm:cxn modelId="{AEEB3A8F-4FFF-43B1-87C5-609A37A4B27D}" type="presParOf" srcId="{32D88328-476A-4935-A490-2313EE803AF7}" destId="{466D967D-98BA-40A7-80D5-B21AE54EF0B4}" srcOrd="1" destOrd="0" presId="urn:microsoft.com/office/officeart/2005/8/layout/orgChart1"/>
    <dgm:cxn modelId="{463FA962-C4D2-48AC-AD07-DFF964788674}" type="presParOf" srcId="{1B459B4F-960D-4FC0-9E32-F786DA71B88D}" destId="{849963EE-7F2F-4669-AC8F-BD36D9E3D66F}" srcOrd="1" destOrd="0" presId="urn:microsoft.com/office/officeart/2005/8/layout/orgChart1"/>
    <dgm:cxn modelId="{CE03957B-F3B3-4FD3-972C-EF5F095E159A}" type="presParOf" srcId="{1B459B4F-960D-4FC0-9E32-F786DA71B88D}" destId="{121167AF-3BE3-49A6-99E0-5A555B6168E5}" srcOrd="2" destOrd="0" presId="urn:microsoft.com/office/officeart/2005/8/layout/orgChart1"/>
    <dgm:cxn modelId="{F727166D-A58C-4FC8-AAEB-E7D24E0159A1}" type="presParOf" srcId="{0D0F6540-9B8C-434A-9FE5-7377F1CAA513}" destId="{BA90DD08-EAB1-456D-A679-20455D200F7A}" srcOrd="2" destOrd="0" presId="urn:microsoft.com/office/officeart/2005/8/layout/orgChart1"/>
    <dgm:cxn modelId="{2122B02F-490E-48F1-A65B-766AC6916514}" type="presParOf" srcId="{DA4F8673-E030-4293-8B6B-E22F62689C74}" destId="{22D6D6D0-5C0F-491B-B941-1869248E03DC}" srcOrd="1" destOrd="0" presId="urn:microsoft.com/office/officeart/2005/8/layout/orgChart1"/>
    <dgm:cxn modelId="{A8AD454C-281C-48A0-839A-70FC6078A764}" type="presParOf" srcId="{22D6D6D0-5C0F-491B-B941-1869248E03DC}" destId="{A92392E6-45BF-490A-9CB7-3DF425940463}" srcOrd="0" destOrd="0" presId="urn:microsoft.com/office/officeart/2005/8/layout/orgChart1"/>
    <dgm:cxn modelId="{45331201-B322-4B68-AFA8-CC9A575783FF}" type="presParOf" srcId="{A92392E6-45BF-490A-9CB7-3DF425940463}" destId="{214155B5-A290-49B8-B7B6-081386C2E104}" srcOrd="0" destOrd="0" presId="urn:microsoft.com/office/officeart/2005/8/layout/orgChart1"/>
    <dgm:cxn modelId="{FA0F683C-7BFE-45FC-81CB-148EEE934543}" type="presParOf" srcId="{A92392E6-45BF-490A-9CB7-3DF425940463}" destId="{2687A4EA-2F25-49BE-B2C6-10C68D35BC84}" srcOrd="1" destOrd="0" presId="urn:microsoft.com/office/officeart/2005/8/layout/orgChart1"/>
    <dgm:cxn modelId="{8FB21767-B67C-4D52-91DB-70E8CC50C09E}" type="presParOf" srcId="{22D6D6D0-5C0F-491B-B941-1869248E03DC}" destId="{9E3876BC-4B61-4275-BED6-0B5079216CC4}" srcOrd="1" destOrd="0" presId="urn:microsoft.com/office/officeart/2005/8/layout/orgChart1"/>
    <dgm:cxn modelId="{EA9DE72A-E1AC-4FF2-9506-B26AF664E05C}" type="presParOf" srcId="{22D6D6D0-5C0F-491B-B941-1869248E03DC}" destId="{0D00F4F7-F06C-485E-8ADC-7EE016AAB53B}"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2251CE6-D8FA-8B4F-9171-0E74411A18AB}" type="datetimeFigureOut">
              <a:rPr lang="en-US" smtClean="0"/>
              <a:t>20-Jul-19</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F1797BD-0351-BA47-94F8-DCB2E288DF17}" type="slidenum">
              <a:rPr lang="en-US" smtClean="0"/>
              <a:t>‹#›</a:t>
            </a:fld>
            <a:endParaRPr lang="en-US" dirty="0"/>
          </a:p>
        </p:txBody>
      </p:sp>
    </p:spTree>
    <p:extLst>
      <p:ext uri="{BB962C8B-B14F-4D97-AF65-F5344CB8AC3E}">
        <p14:creationId xmlns:p14="http://schemas.microsoft.com/office/powerpoint/2010/main" val="137322477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1797BD-0351-BA47-94F8-DCB2E288DF17}" type="slidenum">
              <a:rPr lang="en-US" smtClean="0"/>
              <a:t>2</a:t>
            </a:fld>
            <a:endParaRPr lang="en-US" dirty="0"/>
          </a:p>
        </p:txBody>
      </p:sp>
    </p:spTree>
    <p:extLst>
      <p:ext uri="{BB962C8B-B14F-4D97-AF65-F5344CB8AC3E}">
        <p14:creationId xmlns:p14="http://schemas.microsoft.com/office/powerpoint/2010/main" val="38563458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smtClean="0"/>
              <a:t>An example of</a:t>
            </a:r>
            <a:r>
              <a:rPr lang="en-US" baseline="0" dirty="0" smtClean="0"/>
              <a:t> a Safety Rule in Spanish. This one is related to scaffolding safety.</a:t>
            </a:r>
            <a:endParaRPr dirty="0"/>
          </a:p>
        </p:txBody>
      </p:sp>
    </p:spTree>
    <p:extLst>
      <p:ext uri="{BB962C8B-B14F-4D97-AF65-F5344CB8AC3E}">
        <p14:creationId xmlns:p14="http://schemas.microsoft.com/office/powerpoint/2010/main" val="40098411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smtClean="0"/>
              <a:t>And this one is in English.</a:t>
            </a:r>
            <a:endParaRPr dirty="0"/>
          </a:p>
        </p:txBody>
      </p:sp>
    </p:spTree>
    <p:extLst>
      <p:ext uri="{BB962C8B-B14F-4D97-AF65-F5344CB8AC3E}">
        <p14:creationId xmlns:p14="http://schemas.microsoft.com/office/powerpoint/2010/main" val="32913493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marL="0" marR="0" lvl="0" indent="-69850" algn="l" rtl="0">
              <a:spcBef>
                <a:spcPts val="0"/>
              </a:spcBef>
              <a:buClr>
                <a:schemeClr val="dk1"/>
              </a:buClr>
              <a:buSzPts val="1100"/>
              <a:buFont typeface="Arial"/>
              <a:buNone/>
            </a:pPr>
            <a:r>
              <a:rPr lang="en-US" sz="1100" b="0" i="0" u="none" strike="noStrike" cap="none" dirty="0" smtClean="0">
                <a:solidFill>
                  <a:schemeClr val="dk1"/>
                </a:solidFill>
                <a:latin typeface="Arial"/>
                <a:ea typeface="Arial"/>
                <a:cs typeface="Arial"/>
                <a:sym typeface="Arial"/>
              </a:rPr>
              <a:t>Needs new picture</a:t>
            </a:r>
            <a:endParaRPr lang="en-US" sz="1100" b="0" i="0" u="none" strike="noStrike" cap="none" dirty="0">
              <a:solidFill>
                <a:schemeClr val="dk1"/>
              </a:solidFill>
              <a:latin typeface="Arial"/>
              <a:ea typeface="Arial"/>
              <a:cs typeface="Arial"/>
              <a:sym typeface="Arial"/>
            </a:endParaRPr>
          </a:p>
        </p:txBody>
      </p:sp>
      <p:sp>
        <p:nvSpPr>
          <p:cNvPr id="43" name="Shape 4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8149227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1797BD-0351-BA47-94F8-DCB2E288DF17}" type="slidenum">
              <a:rPr lang="en-US" smtClean="0"/>
              <a:t>18</a:t>
            </a:fld>
            <a:endParaRPr lang="en-US" dirty="0"/>
          </a:p>
        </p:txBody>
      </p:sp>
    </p:spTree>
    <p:extLst>
      <p:ext uri="{BB962C8B-B14F-4D97-AF65-F5344CB8AC3E}">
        <p14:creationId xmlns:p14="http://schemas.microsoft.com/office/powerpoint/2010/main" val="41353208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AU" sz="1200" kern="1200" baseline="0" dirty="0">
              <a:solidFill>
                <a:schemeClr val="tx1"/>
              </a:solidFill>
              <a:effectLst/>
              <a:latin typeface="+mn-lt"/>
              <a:ea typeface="+mn-ea"/>
              <a:cs typeface="+mn-cs"/>
            </a:endParaRPr>
          </a:p>
          <a:p>
            <a:endParaRPr lang="en-AU" sz="1200" kern="1200" baseline="0" dirty="0">
              <a:solidFill>
                <a:schemeClr val="tx1"/>
              </a:solidFill>
              <a:effectLst/>
              <a:latin typeface="+mn-lt"/>
              <a:ea typeface="+mn-ea"/>
              <a:cs typeface="+mn-cs"/>
            </a:endParaRPr>
          </a:p>
          <a:p>
            <a:endParaRPr lang="en-AU" sz="1200" kern="1200" dirty="0">
              <a:solidFill>
                <a:schemeClr val="tx1"/>
              </a:solidFill>
              <a:effectLst/>
              <a:latin typeface="+mn-lt"/>
              <a:ea typeface="+mn-ea"/>
              <a:cs typeface="+mn-cs"/>
            </a:endParaRPr>
          </a:p>
          <a:p>
            <a:endParaRPr lang="en-A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D1AF1A68-9488-4ED3-B5BB-4A92097A9374}" type="slidenum">
              <a:rPr lang="en-US" smtClean="0"/>
              <a:pPr/>
              <a:t>21</a:t>
            </a:fld>
            <a:endParaRPr lang="en-US" dirty="0"/>
          </a:p>
        </p:txBody>
      </p:sp>
    </p:spTree>
    <p:extLst>
      <p:ext uri="{BB962C8B-B14F-4D97-AF65-F5344CB8AC3E}">
        <p14:creationId xmlns:p14="http://schemas.microsoft.com/office/powerpoint/2010/main" val="6274062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a:t>
            </a:r>
            <a:r>
              <a:rPr lang="en-US" baseline="0" dirty="0"/>
              <a:t> is a slide from Joe’s presentation that also verifies that safety is integrated into the project.</a:t>
            </a:r>
            <a:endParaRPr lang="en-US" dirty="0"/>
          </a:p>
        </p:txBody>
      </p:sp>
      <p:sp>
        <p:nvSpPr>
          <p:cNvPr id="4" name="Slide Number Placeholder 3"/>
          <p:cNvSpPr>
            <a:spLocks noGrp="1"/>
          </p:cNvSpPr>
          <p:nvPr>
            <p:ph type="sldNum" sz="quarter" idx="10"/>
          </p:nvPr>
        </p:nvSpPr>
        <p:spPr/>
        <p:txBody>
          <a:bodyPr/>
          <a:lstStyle/>
          <a:p>
            <a:fld id="{3F1797BD-0351-BA47-94F8-DCB2E288DF17}" type="slidenum">
              <a:rPr lang="en-US" smtClean="0"/>
              <a:t>22</a:t>
            </a:fld>
            <a:endParaRPr lang="en-US" dirty="0"/>
          </a:p>
        </p:txBody>
      </p:sp>
    </p:spTree>
    <p:extLst>
      <p:ext uri="{BB962C8B-B14F-4D97-AF65-F5344CB8AC3E}">
        <p14:creationId xmlns:p14="http://schemas.microsoft.com/office/powerpoint/2010/main" val="29860810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text on the right is from a recent meeting minutes of a Change Control Board meeting.  Note that there are several that are directly related to safety.  </a:t>
            </a:r>
            <a:r>
              <a:rPr lang="en-US" baseline="0" dirty="0" smtClean="0"/>
              <a:t>Managers </a:t>
            </a:r>
            <a:r>
              <a:rPr lang="en-US" baseline="0" dirty="0"/>
              <a:t>have to agree to the standards that they will have to follow.</a:t>
            </a:r>
            <a:endParaRPr lang="en-US" dirty="0"/>
          </a:p>
        </p:txBody>
      </p:sp>
      <p:sp>
        <p:nvSpPr>
          <p:cNvPr id="4" name="Slide Number Placeholder 3"/>
          <p:cNvSpPr>
            <a:spLocks noGrp="1"/>
          </p:cNvSpPr>
          <p:nvPr>
            <p:ph type="sldNum" sz="quarter" idx="10"/>
          </p:nvPr>
        </p:nvSpPr>
        <p:spPr/>
        <p:txBody>
          <a:bodyPr/>
          <a:lstStyle/>
          <a:p>
            <a:fld id="{3F1797BD-0351-BA47-94F8-DCB2E288DF17}" type="slidenum">
              <a:rPr lang="en-US" smtClean="0"/>
              <a:t>23</a:t>
            </a:fld>
            <a:endParaRPr lang="en-US" dirty="0"/>
          </a:p>
        </p:txBody>
      </p:sp>
    </p:spTree>
    <p:extLst>
      <p:ext uri="{BB962C8B-B14F-4D97-AF65-F5344CB8AC3E}">
        <p14:creationId xmlns:p14="http://schemas.microsoft.com/office/powerpoint/2010/main" val="23703603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Shape 11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11" name="Shape 111"/>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noAutofit/>
          </a:bodyPr>
          <a:lstStyle/>
          <a:p>
            <a:pPr marL="0" marR="0" lvl="0" indent="-48895" algn="l" rtl="0">
              <a:lnSpc>
                <a:spcPct val="80000"/>
              </a:lnSpc>
              <a:spcBef>
                <a:spcPts val="0"/>
              </a:spcBef>
              <a:spcAft>
                <a:spcPts val="0"/>
              </a:spcAft>
              <a:buClr>
                <a:schemeClr val="dk1"/>
              </a:buClr>
              <a:buSzPts val="770"/>
              <a:buFont typeface="Arial"/>
              <a:buNone/>
            </a:pPr>
            <a:r>
              <a:rPr lang="en-US" sz="1000" b="0" i="0" u="none" strike="noStrike" cap="none" dirty="0">
                <a:solidFill>
                  <a:schemeClr val="dk1"/>
                </a:solidFill>
                <a:latin typeface="Arial"/>
                <a:ea typeface="Arial"/>
                <a:cs typeface="Arial"/>
                <a:sym typeface="Arial"/>
              </a:rPr>
              <a:t>This is an example of LSST method to provide additional oversight in safety management and is envisioned to carry on into operations.</a:t>
            </a:r>
          </a:p>
          <a:p>
            <a:pPr marL="0" marR="0" lvl="0" indent="0" algn="l" rtl="0">
              <a:lnSpc>
                <a:spcPct val="80000"/>
              </a:lnSpc>
              <a:spcBef>
                <a:spcPts val="0"/>
              </a:spcBef>
              <a:spcAft>
                <a:spcPts val="0"/>
              </a:spcAft>
              <a:buClr>
                <a:schemeClr val="dk1"/>
              </a:buClr>
              <a:buSzPts val="770"/>
              <a:buFont typeface="Arial"/>
              <a:buNone/>
            </a:pPr>
            <a:endParaRPr sz="1000" b="0" i="0" u="none" strike="noStrike" cap="none" dirty="0">
              <a:solidFill>
                <a:schemeClr val="dk1"/>
              </a:solidFill>
              <a:latin typeface="Arial"/>
              <a:ea typeface="Arial"/>
              <a:cs typeface="Arial"/>
              <a:sym typeface="Arial"/>
            </a:endParaRPr>
          </a:p>
          <a:p>
            <a:pPr marR="0" lvl="0" indent="0" algn="l" rtl="0">
              <a:lnSpc>
                <a:spcPct val="80000"/>
              </a:lnSpc>
              <a:spcBef>
                <a:spcPts val="0"/>
              </a:spcBef>
              <a:spcAft>
                <a:spcPts val="0"/>
              </a:spcAft>
              <a:buNone/>
            </a:pPr>
            <a:r>
              <a:rPr lang="en-US" sz="1000" b="0" i="0" u="none" strike="noStrike" cap="none" dirty="0">
                <a:solidFill>
                  <a:schemeClr val="dk1"/>
                </a:solidFill>
                <a:latin typeface="Arial"/>
                <a:ea typeface="Arial"/>
                <a:cs typeface="Arial"/>
                <a:sym typeface="Arial"/>
              </a:rPr>
              <a:t>Safety Council’s Charge from LPM-18:</a:t>
            </a:r>
          </a:p>
          <a:p>
            <a:pPr marL="457200" marR="0" lvl="1" indent="-106616" algn="l" rtl="0">
              <a:lnSpc>
                <a:spcPct val="80000"/>
              </a:lnSpc>
              <a:spcBef>
                <a:spcPts val="0"/>
              </a:spcBef>
              <a:spcAft>
                <a:spcPts val="0"/>
              </a:spcAft>
              <a:buClr>
                <a:schemeClr val="dk1"/>
              </a:buClr>
              <a:buSzPts val="1679"/>
              <a:buFont typeface="Arial"/>
              <a:buNone/>
            </a:pPr>
            <a:r>
              <a:rPr lang="en-US" sz="1000" b="1" i="0" u="none" strike="noStrike" cap="none" dirty="0">
                <a:solidFill>
                  <a:schemeClr val="dk1"/>
                </a:solidFill>
                <a:latin typeface="Arial"/>
                <a:ea typeface="Arial"/>
                <a:cs typeface="Arial"/>
                <a:sym typeface="Arial"/>
              </a:rPr>
              <a:t>3.2 Safety Reviews and Hazard Analysis</a:t>
            </a:r>
          </a:p>
          <a:p>
            <a:pPr marL="457200" marR="0" lvl="1" indent="-106616" algn="l" rtl="0">
              <a:lnSpc>
                <a:spcPct val="80000"/>
              </a:lnSpc>
              <a:spcBef>
                <a:spcPts val="0"/>
              </a:spcBef>
              <a:spcAft>
                <a:spcPts val="0"/>
              </a:spcAft>
              <a:buClr>
                <a:schemeClr val="dk1"/>
              </a:buClr>
              <a:buSzPts val="1679"/>
              <a:buFont typeface="Arial"/>
              <a:buNone/>
            </a:pPr>
            <a:r>
              <a:rPr lang="en-US" sz="1000" b="0" i="0" u="none" strike="noStrike" cap="none" dirty="0">
                <a:solidFill>
                  <a:schemeClr val="dk1"/>
                </a:solidFill>
                <a:latin typeface="Arial"/>
                <a:ea typeface="Arial"/>
                <a:cs typeface="Arial"/>
                <a:sym typeface="Arial"/>
              </a:rPr>
              <a:t>LSST will conduct periodic design and procedure reviews focused on compliance to safety regulations, this program, and good practice. The frequency of the reviews will be commensurate with the stage of the project as defined in the Project management plan. Reviews will be conducted by SHE professionals and will focus on specific subsystems of the observatory, the observatory as a whole, and this Safety Policy itself. Each subsystem will conduct periodic Hazard Analyses to be included in the reviews. Hazard Registers will be maintained in standard forms for cross project review.</a:t>
            </a:r>
          </a:p>
          <a:p>
            <a:pPr marL="0" marR="0" lvl="0" indent="-48895" algn="l" rtl="0">
              <a:lnSpc>
                <a:spcPct val="80000"/>
              </a:lnSpc>
              <a:spcBef>
                <a:spcPts val="0"/>
              </a:spcBef>
              <a:spcAft>
                <a:spcPts val="0"/>
              </a:spcAft>
              <a:buClr>
                <a:schemeClr val="dk1"/>
              </a:buClr>
              <a:buSzPts val="770"/>
              <a:buFont typeface="Arial"/>
              <a:buNone/>
            </a:pPr>
            <a:endParaRPr sz="1000" b="0" i="0" u="none" strike="noStrike" cap="none" dirty="0">
              <a:solidFill>
                <a:schemeClr val="dk1"/>
              </a:solidFill>
              <a:latin typeface="Arial"/>
              <a:ea typeface="Arial"/>
              <a:cs typeface="Arial"/>
              <a:sym typeface="Arial"/>
            </a:endParaRPr>
          </a:p>
          <a:p>
            <a:pPr marL="0" marR="0" lvl="0" indent="0" algn="l" rtl="0">
              <a:lnSpc>
                <a:spcPct val="80000"/>
              </a:lnSpc>
              <a:spcBef>
                <a:spcPts val="0"/>
              </a:spcBef>
              <a:spcAft>
                <a:spcPts val="0"/>
              </a:spcAft>
              <a:buClr>
                <a:schemeClr val="dk1"/>
              </a:buClr>
              <a:buSzPts val="770"/>
              <a:buFont typeface="Arial"/>
              <a:buNone/>
            </a:pPr>
            <a:endParaRPr sz="1000" b="0" i="0" u="none" strike="noStrike" cap="none" dirty="0">
              <a:solidFill>
                <a:schemeClr val="dk1"/>
              </a:solidFill>
              <a:latin typeface="Arial"/>
              <a:ea typeface="Arial"/>
              <a:cs typeface="Arial"/>
              <a:sym typeface="Arial"/>
            </a:endParaRPr>
          </a:p>
          <a:p>
            <a:pPr marL="0" marR="0" lvl="0" indent="0" algn="l" rtl="0">
              <a:lnSpc>
                <a:spcPct val="80000"/>
              </a:lnSpc>
              <a:spcBef>
                <a:spcPts val="0"/>
              </a:spcBef>
              <a:buClr>
                <a:schemeClr val="dk1"/>
              </a:buClr>
              <a:buSzPts val="770"/>
              <a:buFont typeface="Arial"/>
              <a:buNone/>
            </a:pPr>
            <a:endParaRPr sz="770" b="0" i="0" u="none" strike="noStrike" cap="none" dirty="0">
              <a:solidFill>
                <a:schemeClr val="dk1"/>
              </a:solidFill>
              <a:latin typeface="Arial"/>
              <a:ea typeface="Arial"/>
              <a:cs typeface="Arial"/>
              <a:sym typeface="Arial"/>
            </a:endParaRPr>
          </a:p>
        </p:txBody>
      </p:sp>
      <p:sp>
        <p:nvSpPr>
          <p:cNvPr id="112" name="Shape 112"/>
          <p:cNvSpPr txBox="1">
            <a:spLocks noGrp="1"/>
          </p:cNvSpPr>
          <p:nvPr>
            <p:ph type="sldNum" idx="12"/>
          </p:nvPr>
        </p:nvSpPr>
        <p:spPr>
          <a:xfrm>
            <a:off x="3970938" y="8829967"/>
            <a:ext cx="3037840" cy="464820"/>
          </a:xfrm>
          <a:prstGeom prst="rect">
            <a:avLst/>
          </a:prstGeom>
          <a:noFill/>
          <a:ln>
            <a:noFill/>
          </a:ln>
        </p:spPr>
        <p:txBody>
          <a:bodyPr wrap="square" lIns="91425" tIns="45700" rIns="91425" bIns="45700" anchor="t" anchorCtr="0">
            <a:noAutofit/>
          </a:bodyPr>
          <a:lstStyle/>
          <a:p>
            <a:pPr marL="0" marR="0" lvl="0" indent="-8890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24</a:t>
            </a:fld>
            <a:endParaRPr lang="en-US"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16114258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
        <p:cNvGrpSpPr/>
        <p:nvPr/>
      </p:nvGrpSpPr>
      <p:grpSpPr>
        <a:xfrm>
          <a:off x="0" y="0"/>
          <a:ext cx="0" cy="0"/>
          <a:chOff x="0" y="0"/>
          <a:chExt cx="0" cy="0"/>
        </a:xfrm>
      </p:grpSpPr>
      <p:sp>
        <p:nvSpPr>
          <p:cNvPr id="36" name="Shape 36"/>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indent="0" rtl="0">
              <a:spcBef>
                <a:spcPts val="576"/>
              </a:spcBef>
              <a:buNone/>
            </a:pPr>
            <a:r>
              <a:rPr lang="en-US" sz="1200" dirty="0">
                <a:solidFill>
                  <a:srgbClr val="000000"/>
                </a:solidFill>
                <a:latin typeface="Calibri"/>
                <a:ea typeface="Calibri"/>
                <a:cs typeface="Calibri"/>
                <a:sym typeface="Calibri"/>
              </a:rPr>
              <a:t>The objective of the policy is to make safety, health, and environmental management an integral part of the effort from initial planning and design, to construction, commissioning, and finally throughout the operation of LSST.</a:t>
            </a:r>
          </a:p>
          <a:p>
            <a:pPr marL="347472" lvl="0" indent="-347472" rtl="0">
              <a:spcBef>
                <a:spcPts val="576"/>
              </a:spcBef>
              <a:buClr>
                <a:schemeClr val="dk2"/>
              </a:buClr>
              <a:buSzPts val="1800"/>
              <a:buFont typeface="Calibri"/>
              <a:buNone/>
            </a:pPr>
            <a:endParaRPr sz="1800" dirty="0">
              <a:solidFill>
                <a:schemeClr val="dk2"/>
              </a:solidFill>
              <a:latin typeface="Calibri"/>
              <a:ea typeface="Calibri"/>
              <a:cs typeface="Calibri"/>
              <a:sym typeface="Calibri"/>
            </a:endParaRPr>
          </a:p>
          <a:p>
            <a:pPr marL="0" marR="0" lvl="0" indent="-69850" algn="l" rtl="0">
              <a:spcBef>
                <a:spcPts val="0"/>
              </a:spcBef>
              <a:buClr>
                <a:schemeClr val="dk1"/>
              </a:buClr>
              <a:buSzPts val="1100"/>
              <a:buFont typeface="Arial"/>
              <a:buNone/>
            </a:pPr>
            <a:endParaRPr dirty="0"/>
          </a:p>
        </p:txBody>
      </p:sp>
      <p:sp>
        <p:nvSpPr>
          <p:cNvPr id="37" name="Shape 3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28127678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This table</a:t>
            </a:r>
            <a:r>
              <a:rPr lang="en-US" baseline="0" dirty="0" smtClean="0"/>
              <a:t> is a summary of all incidents and accidents since 2010.  Of the 30 injuries,  22 were first aid injuries and 8 of them would be considered OSHA recordable.  Safety log tracks types of incidents and accidents.  Three of the 8 medicals were lost time accidents. We still believe that traveling to and from the summit is the most hazardous task (21 of the 62 incidents and accidents were vehicle related).</a:t>
            </a:r>
          </a:p>
          <a:p>
            <a:endParaRPr lang="en-US"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smtClean="0"/>
              <a:t>Three were considered lost time accidents: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Summit contractor jumped out of backhoe after losing control -</a:t>
            </a:r>
            <a:r>
              <a:rPr lang="en-US" baseline="0" dirty="0" smtClean="0"/>
              <a:t> anxiety</a:t>
            </a:r>
            <a:r>
              <a:rPr lang="en-US" dirty="0" smtClean="0"/>
              <a:t> - medical lost time - 5 days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Base Facility contractor tripped and contusion to left knee - prescribed Rx</a:t>
            </a:r>
            <a:r>
              <a:rPr lang="en-US" baseline="0" dirty="0" smtClean="0"/>
              <a:t> –medical lost time-</a:t>
            </a:r>
            <a:r>
              <a:rPr lang="en-US" dirty="0" smtClean="0"/>
              <a:t> 3 days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Camera contractor</a:t>
            </a:r>
            <a:r>
              <a:rPr lang="en-US" baseline="0" dirty="0" smtClean="0"/>
              <a:t> IN23P caught between stationary object and filter exchanger – medical lost time requiring surgery –estimate 14 days</a:t>
            </a:r>
            <a:endParaRPr lang="en-US" dirty="0" smtClean="0"/>
          </a:p>
          <a:p>
            <a:endParaRPr lang="en-US" dirty="0"/>
          </a:p>
        </p:txBody>
      </p:sp>
      <p:sp>
        <p:nvSpPr>
          <p:cNvPr id="4" name="Slide Number Placeholder 3"/>
          <p:cNvSpPr>
            <a:spLocks noGrp="1"/>
          </p:cNvSpPr>
          <p:nvPr>
            <p:ph type="sldNum" sz="quarter" idx="10"/>
          </p:nvPr>
        </p:nvSpPr>
        <p:spPr/>
        <p:txBody>
          <a:bodyPr/>
          <a:lstStyle/>
          <a:p>
            <a:fld id="{3F1797BD-0351-BA47-94F8-DCB2E288DF17}" type="slidenum">
              <a:rPr lang="en-US" smtClean="0"/>
              <a:t>6</a:t>
            </a:fld>
            <a:endParaRPr lang="en-US" dirty="0"/>
          </a:p>
        </p:txBody>
      </p:sp>
    </p:spTree>
    <p:extLst>
      <p:ext uri="{BB962C8B-B14F-4D97-AF65-F5344CB8AC3E}">
        <p14:creationId xmlns:p14="http://schemas.microsoft.com/office/powerpoint/2010/main" val="29952049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a:t>Conservatively calculated </a:t>
            </a:r>
            <a:r>
              <a:rPr lang="en-US" baseline="0" dirty="0" smtClean="0"/>
              <a:t>about 3.2 </a:t>
            </a:r>
            <a:r>
              <a:rPr lang="en-US" baseline="0" dirty="0"/>
              <a:t>million hours worked to date on the project of the above noted groups </a:t>
            </a:r>
            <a:r>
              <a:rPr lang="en-US" baseline="0" dirty="0" smtClean="0"/>
              <a:t>– with 8 recordable accidents </a:t>
            </a:r>
            <a:r>
              <a:rPr lang="en-US" baseline="0" dirty="0"/>
              <a:t>the injury rate is </a:t>
            </a:r>
            <a:r>
              <a:rPr lang="en-US" baseline="0" dirty="0" smtClean="0"/>
              <a:t>.50, </a:t>
            </a:r>
            <a:r>
              <a:rPr lang="en-US" baseline="0" dirty="0"/>
              <a:t>(Overall </a:t>
            </a:r>
            <a:r>
              <a:rPr lang="en-US" baseline="0" dirty="0" smtClean="0"/>
              <a:t>2017 U.S</a:t>
            </a:r>
            <a:r>
              <a:rPr lang="en-US" baseline="0" dirty="0"/>
              <a:t>. National Average is </a:t>
            </a:r>
            <a:r>
              <a:rPr lang="en-US" baseline="0" dirty="0" smtClean="0"/>
              <a:t>2.8, most </a:t>
            </a:r>
            <a:r>
              <a:rPr lang="en-US" baseline="0" dirty="0"/>
              <a:t>current data from BLS)  Other groups like Universities and partnerships </a:t>
            </a:r>
            <a:r>
              <a:rPr lang="en-US" baseline="0" dirty="0" smtClean="0"/>
              <a:t>are not </a:t>
            </a:r>
            <a:r>
              <a:rPr lang="en-US" baseline="0" dirty="0"/>
              <a:t>counted. </a:t>
            </a:r>
            <a:r>
              <a:rPr lang="en-US" baseline="0" dirty="0" smtClean="0"/>
              <a:t> Injury Rates (IR’s) </a:t>
            </a:r>
            <a:r>
              <a:rPr lang="en-US" baseline="0" dirty="0"/>
              <a:t>are based on number of cases per 100 full time </a:t>
            </a:r>
            <a:r>
              <a:rPr lang="en-US" baseline="0" dirty="0" smtClean="0"/>
              <a:t>equivalents (200,000 hours) using OSHA definition of a recordable accident.</a:t>
            </a:r>
            <a:endParaRPr lang="en-US" baseline="0"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smtClean="0"/>
              <a:t>Conservative means not all hours worked are accounted.  Not all contractors are included like IN2P3 even though we counted the accident.  Only AURA and SLAC employees are counted, not partner universities.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smtClean="0"/>
              <a:t>2018 – 3 medicals, 663982 hours,  IR=.44</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smtClean="0"/>
              <a:t>2019 -  1 medical to date, 453675 hours, IR=.30</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aseline="0" dirty="0"/>
          </a:p>
        </p:txBody>
      </p:sp>
      <p:sp>
        <p:nvSpPr>
          <p:cNvPr id="4" name="Slide Number Placeholder 3"/>
          <p:cNvSpPr>
            <a:spLocks noGrp="1"/>
          </p:cNvSpPr>
          <p:nvPr>
            <p:ph type="sldNum" sz="quarter" idx="10"/>
          </p:nvPr>
        </p:nvSpPr>
        <p:spPr/>
        <p:txBody>
          <a:bodyPr/>
          <a:lstStyle/>
          <a:p>
            <a:fld id="{3F1797BD-0351-BA47-94F8-DCB2E288DF17}" type="slidenum">
              <a:rPr lang="en-US" smtClean="0"/>
              <a:t>7</a:t>
            </a:fld>
            <a:endParaRPr lang="en-US" dirty="0"/>
          </a:p>
        </p:txBody>
      </p:sp>
    </p:spTree>
    <p:extLst>
      <p:ext uri="{BB962C8B-B14F-4D97-AF65-F5344CB8AC3E}">
        <p14:creationId xmlns:p14="http://schemas.microsoft.com/office/powerpoint/2010/main" val="27589653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a:t>
            </a:r>
            <a:r>
              <a:rPr lang="en-US" baseline="0" dirty="0" smtClean="0"/>
              <a:t> am mentioning that the Camera team had a safety stand down in July 2019, mainly due to the events of the next slide.</a:t>
            </a:r>
            <a:endParaRPr lang="en-US" dirty="0"/>
          </a:p>
        </p:txBody>
      </p:sp>
      <p:sp>
        <p:nvSpPr>
          <p:cNvPr id="4" name="Slide Number Placeholder 3"/>
          <p:cNvSpPr>
            <a:spLocks noGrp="1"/>
          </p:cNvSpPr>
          <p:nvPr>
            <p:ph type="sldNum" sz="quarter" idx="10"/>
          </p:nvPr>
        </p:nvSpPr>
        <p:spPr/>
        <p:txBody>
          <a:bodyPr/>
          <a:lstStyle/>
          <a:p>
            <a:fld id="{3F1797BD-0351-BA47-94F8-DCB2E288DF17}" type="slidenum">
              <a:rPr lang="en-US" smtClean="0"/>
              <a:t>8</a:t>
            </a:fld>
            <a:endParaRPr lang="en-US" dirty="0"/>
          </a:p>
        </p:txBody>
      </p:sp>
    </p:spTree>
    <p:extLst>
      <p:ext uri="{BB962C8B-B14F-4D97-AF65-F5344CB8AC3E}">
        <p14:creationId xmlns:p14="http://schemas.microsoft.com/office/powerpoint/2010/main" val="20920355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1266" name="Shape 72"/>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ctr" compatLnSpc="1">
            <a:prstTxWarp prst="textNoShape">
              <a:avLst/>
            </a:prstTxWarp>
          </a:bodyPr>
          <a:lstStyle/>
          <a:p>
            <a:pPr eaLnBrk="1" hangingPunct="1">
              <a:spcBef>
                <a:spcPct val="0"/>
              </a:spcBef>
              <a:buSzTx/>
              <a:buFontTx/>
              <a:buNone/>
            </a:pPr>
            <a:r>
              <a:rPr lang="en-US" altLang="en-US" dirty="0"/>
              <a:t>Romero, Corvetto, and Vega rotate between summit and base facility construction sites to become familiar with both locations</a:t>
            </a:r>
            <a:r>
              <a:rPr lang="en-US" altLang="en-US" dirty="0" smtClean="0"/>
              <a:t>.  Kenny</a:t>
            </a:r>
            <a:r>
              <a:rPr lang="en-US" altLang="en-US" baseline="0" dirty="0" smtClean="0"/>
              <a:t> focused on camera construction.</a:t>
            </a:r>
            <a:endParaRPr lang="en-US" altLang="en-US" dirty="0"/>
          </a:p>
          <a:p>
            <a:pPr eaLnBrk="1" hangingPunct="1">
              <a:spcBef>
                <a:spcPct val="0"/>
              </a:spcBef>
              <a:buSzTx/>
              <a:buFontTx/>
              <a:buNone/>
            </a:pPr>
            <a:endParaRPr lang="en-US" altLang="en-US" dirty="0"/>
          </a:p>
          <a:p>
            <a:pPr eaLnBrk="1" hangingPunct="1">
              <a:spcBef>
                <a:spcPct val="0"/>
              </a:spcBef>
              <a:buSzTx/>
              <a:buFontTx/>
              <a:buNone/>
            </a:pPr>
            <a:r>
              <a:rPr lang="en-US" altLang="en-US" dirty="0"/>
              <a:t> There</a:t>
            </a:r>
            <a:r>
              <a:rPr lang="en-US" altLang="en-US" baseline="0" dirty="0"/>
              <a:t> will be multiple shifts starting with Commissioning</a:t>
            </a:r>
            <a:r>
              <a:rPr lang="en-US" altLang="en-US" dirty="0"/>
              <a:t>, the primary safety coverage will be during the day activities.  At times and when needed there will be safety coverage during nighttime operations if there is work being planned on the telescope floor or in the maintenance area at night.  Based on observatory experience,</a:t>
            </a:r>
            <a:r>
              <a:rPr lang="en-US" altLang="en-US" baseline="0" dirty="0"/>
              <a:t> nighttime commissioning</a:t>
            </a:r>
            <a:r>
              <a:rPr lang="en-US" altLang="en-US" dirty="0"/>
              <a:t> does not require full time safety oversight.</a:t>
            </a:r>
          </a:p>
          <a:p>
            <a:pPr eaLnBrk="1" hangingPunct="1">
              <a:spcBef>
                <a:spcPct val="0"/>
              </a:spcBef>
              <a:buSzTx/>
              <a:buFontTx/>
              <a:buNone/>
            </a:pPr>
            <a:endParaRPr lang="en-US" altLang="en-US" dirty="0"/>
          </a:p>
          <a:p>
            <a:pPr eaLnBrk="1" hangingPunct="1">
              <a:spcBef>
                <a:spcPct val="0"/>
              </a:spcBef>
              <a:buSzTx/>
              <a:buFontTx/>
              <a:buNone/>
            </a:pPr>
            <a:r>
              <a:rPr lang="en-US" altLang="en-US" dirty="0"/>
              <a:t>If a major breakdown occurs during commissioning, such as hydraulic oil failure, Operators would shutdown all systems to make it safe and maintenance crews would investigate the failure the next day and plan for repairs</a:t>
            </a:r>
            <a:r>
              <a:rPr lang="en-US" altLang="en-US" baseline="0" dirty="0"/>
              <a:t> via a proce</a:t>
            </a:r>
            <a:r>
              <a:rPr lang="en-US" altLang="en-US" dirty="0"/>
              <a:t>dure.</a:t>
            </a:r>
          </a:p>
          <a:p>
            <a:pPr>
              <a:spcBef>
                <a:spcPct val="0"/>
              </a:spcBef>
              <a:buSzTx/>
            </a:pPr>
            <a:endParaRPr lang="en-US" altLang="en-US" dirty="0"/>
          </a:p>
          <a:p>
            <a:pPr eaLnBrk="1" hangingPunct="1">
              <a:spcBef>
                <a:spcPct val="0"/>
              </a:spcBef>
              <a:buSzTx/>
              <a:buFontTx/>
              <a:buNone/>
            </a:pPr>
            <a:endParaRPr lang="en-US" altLang="en-US" dirty="0"/>
          </a:p>
          <a:p>
            <a:pPr eaLnBrk="1" hangingPunct="1">
              <a:spcBef>
                <a:spcPct val="0"/>
              </a:spcBef>
              <a:buSzTx/>
              <a:buFontTx/>
              <a:buNone/>
            </a:pPr>
            <a:endParaRPr lang="en-US" altLang="en-US" dirty="0"/>
          </a:p>
          <a:p>
            <a:pPr eaLnBrk="1" hangingPunct="1">
              <a:spcBef>
                <a:spcPct val="0"/>
              </a:spcBef>
              <a:buSzTx/>
              <a:buFontTx/>
              <a:buNone/>
            </a:pPr>
            <a:endParaRPr lang="en-US" altLang="en-US" dirty="0"/>
          </a:p>
        </p:txBody>
      </p:sp>
      <p:sp>
        <p:nvSpPr>
          <p:cNvPr id="11267" name="Shape 73"/>
          <p:cNvSpPr>
            <a:spLocks noGrp="1" noRot="1" noChangeAspect="1" noTextEdit="1"/>
          </p:cNvSpPr>
          <p:nvPr>
            <p:ph type="sldImg" idx="2"/>
          </p:nvPr>
        </p:nvSpPr>
        <p:spPr>
          <a:xfrm>
            <a:off x="406400" y="696913"/>
            <a:ext cx="6197600" cy="3486150"/>
          </a:xfrm>
          <a:custGeom>
            <a:avLst/>
            <a:gdLst>
              <a:gd name="T0" fmla="*/ 0 w 120000"/>
              <a:gd name="T1" fmla="*/ 0 h 120000"/>
              <a:gd name="T2" fmla="*/ 309676800 w 120000"/>
              <a:gd name="T3" fmla="*/ 0 h 120000"/>
              <a:gd name="T4" fmla="*/ 309676800 w 120000"/>
              <a:gd name="T5" fmla="*/ 97983675 h 120000"/>
              <a:gd name="T6" fmla="*/ 0 w 120000"/>
              <a:gd name="T7" fmla="*/ 97983675 h 120000"/>
              <a:gd name="T8" fmla="*/ 0 60000 65536"/>
              <a:gd name="T9" fmla="*/ 0 60000 65536"/>
              <a:gd name="T10" fmla="*/ 0 60000 65536"/>
              <a:gd name="T11" fmla="*/ 0 60000 65536"/>
              <a:gd name="T12" fmla="*/ 0 w 120000"/>
              <a:gd name="T13" fmla="*/ 0 h 120000"/>
              <a:gd name="T14" fmla="*/ 120000 w 120000"/>
              <a:gd name="T15" fmla="*/ 120000 h 120000"/>
            </a:gdLst>
            <a:ahLst/>
            <a:cxnLst>
              <a:cxn ang="T8">
                <a:pos x="T0" y="T1"/>
              </a:cxn>
              <a:cxn ang="T9">
                <a:pos x="T2" y="T3"/>
              </a:cxn>
              <a:cxn ang="T10">
                <a:pos x="T4" y="T5"/>
              </a:cxn>
              <a:cxn ang="T11">
                <a:pos x="T6" y="T7"/>
              </a:cxn>
            </a:cxnLst>
            <a:rect l="T12" t="T13" r="T14" b="T15"/>
            <a:pathLst>
              <a:path w="120000" h="120000" extrusionOk="0">
                <a:moveTo>
                  <a:pt x="0" y="0"/>
                </a:moveTo>
                <a:lnTo>
                  <a:pt x="120000" y="0"/>
                </a:lnTo>
                <a:lnTo>
                  <a:pt x="120000" y="120000"/>
                </a:lnTo>
                <a:lnTo>
                  <a:pt x="0" y="120000"/>
                </a:lnTo>
                <a:lnTo>
                  <a:pt x="0" y="0"/>
                </a:lnTo>
                <a:close/>
              </a:path>
            </a:pathLst>
          </a:custGeom>
          <a:noFill/>
          <a:ln>
            <a:headEnd/>
            <a:tailEnd/>
          </a:ln>
        </p:spPr>
      </p:sp>
    </p:spTree>
    <p:extLst>
      <p:ext uri="{BB962C8B-B14F-4D97-AF65-F5344CB8AC3E}">
        <p14:creationId xmlns:p14="http://schemas.microsoft.com/office/powerpoint/2010/main" val="34550372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Delivery</a:t>
            </a:r>
            <a:r>
              <a:rPr lang="en-US" baseline="0" dirty="0" smtClean="0"/>
              <a:t> of glass and subsystems to the summit require serious logistics, coordination and safety oversight.  </a:t>
            </a:r>
            <a:endParaRPr lang="en-US" dirty="0"/>
          </a:p>
        </p:txBody>
      </p:sp>
      <p:sp>
        <p:nvSpPr>
          <p:cNvPr id="4" name="Slide Number Placeholder 3"/>
          <p:cNvSpPr>
            <a:spLocks noGrp="1"/>
          </p:cNvSpPr>
          <p:nvPr>
            <p:ph type="sldNum" sz="quarter" idx="10"/>
          </p:nvPr>
        </p:nvSpPr>
        <p:spPr/>
        <p:txBody>
          <a:bodyPr/>
          <a:lstStyle/>
          <a:p>
            <a:fld id="{3F1797BD-0351-BA47-94F8-DCB2E288DF17}" type="slidenum">
              <a:rPr lang="en-US" smtClean="0"/>
              <a:t>11</a:t>
            </a:fld>
            <a:endParaRPr lang="en-US" dirty="0"/>
          </a:p>
        </p:txBody>
      </p:sp>
    </p:spTree>
    <p:extLst>
      <p:ext uri="{BB962C8B-B14F-4D97-AF65-F5344CB8AC3E}">
        <p14:creationId xmlns:p14="http://schemas.microsoft.com/office/powerpoint/2010/main" val="427943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is one of the improvements that we have made to our safe work planning and control.  Everything reported last year is the same.</a:t>
            </a:r>
            <a:endParaRPr lang="en-US" dirty="0" smtClean="0"/>
          </a:p>
          <a:p>
            <a:endParaRPr lang="en-US" dirty="0" smtClean="0"/>
          </a:p>
          <a:p>
            <a:r>
              <a:rPr lang="en-US" dirty="0" smtClean="0"/>
              <a:t>We have been working to tie these meetings together</a:t>
            </a:r>
            <a:r>
              <a:rPr lang="en-US" baseline="0" dirty="0" smtClean="0"/>
              <a:t> where the Planning meeting matches the project’s schedule and the other two meetings match the work that needs to be done and what will be done that day.  The Jira tool allows us to see the strategic plan and drills down to the actual tasks of the day.</a:t>
            </a:r>
          </a:p>
          <a:p>
            <a:endParaRPr lang="en-US" baseline="0" dirty="0" smtClean="0"/>
          </a:p>
          <a:p>
            <a:r>
              <a:rPr lang="en-US" baseline="0" dirty="0" smtClean="0"/>
              <a:t>There is safety personnel presence in all these meeting and if there are LSST camera personnel working on the summit the LSST Camera Safety manager attends.</a:t>
            </a:r>
          </a:p>
          <a:p>
            <a:r>
              <a:rPr lang="en-US" baseline="0" dirty="0" smtClean="0"/>
              <a:t>The daily summit meeting is translated in real time for English speaking participants.</a:t>
            </a:r>
          </a:p>
          <a:p>
            <a:r>
              <a:rPr lang="en-US" baseline="0" dirty="0" smtClean="0"/>
              <a:t>Anyone can participate in these meetings as all three are live with BlueJeans.</a:t>
            </a:r>
            <a:endParaRPr lang="en-US" dirty="0"/>
          </a:p>
        </p:txBody>
      </p:sp>
      <p:sp>
        <p:nvSpPr>
          <p:cNvPr id="4" name="Slide Number Placeholder 3"/>
          <p:cNvSpPr>
            <a:spLocks noGrp="1"/>
          </p:cNvSpPr>
          <p:nvPr>
            <p:ph type="sldNum" sz="quarter" idx="10"/>
          </p:nvPr>
        </p:nvSpPr>
        <p:spPr/>
        <p:txBody>
          <a:bodyPr/>
          <a:lstStyle/>
          <a:p>
            <a:fld id="{3F1797BD-0351-BA47-94F8-DCB2E288DF17}" type="slidenum">
              <a:rPr lang="en-US" smtClean="0"/>
              <a:t>12</a:t>
            </a:fld>
            <a:endParaRPr lang="en-US" dirty="0"/>
          </a:p>
        </p:txBody>
      </p:sp>
    </p:spTree>
    <p:extLst>
      <p:ext uri="{BB962C8B-B14F-4D97-AF65-F5344CB8AC3E}">
        <p14:creationId xmlns:p14="http://schemas.microsoft.com/office/powerpoint/2010/main" val="40754691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part of our</a:t>
            </a:r>
            <a:r>
              <a:rPr lang="en-US" baseline="0" dirty="0" smtClean="0"/>
              <a:t> safe work planning and control we are planning safety activities on a weekly bases and we are sharing this information to the leadership to help prioritize where safety personnel should be.</a:t>
            </a:r>
            <a:endParaRPr lang="en-US" dirty="0"/>
          </a:p>
        </p:txBody>
      </p:sp>
      <p:sp>
        <p:nvSpPr>
          <p:cNvPr id="4" name="Slide Number Placeholder 3"/>
          <p:cNvSpPr>
            <a:spLocks noGrp="1"/>
          </p:cNvSpPr>
          <p:nvPr>
            <p:ph type="sldNum" sz="quarter" idx="10"/>
          </p:nvPr>
        </p:nvSpPr>
        <p:spPr/>
        <p:txBody>
          <a:bodyPr/>
          <a:lstStyle/>
          <a:p>
            <a:fld id="{3F1797BD-0351-BA47-94F8-DCB2E288DF17}" type="slidenum">
              <a:rPr lang="en-US" smtClean="0"/>
              <a:t>13</a:t>
            </a:fld>
            <a:endParaRPr lang="en-US" dirty="0"/>
          </a:p>
        </p:txBody>
      </p:sp>
    </p:spTree>
    <p:extLst>
      <p:ext uri="{BB962C8B-B14F-4D97-AF65-F5344CB8AC3E}">
        <p14:creationId xmlns:p14="http://schemas.microsoft.com/office/powerpoint/2010/main" val="315336411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Main Title Layout">
    <p:spTree>
      <p:nvGrpSpPr>
        <p:cNvPr id="1" name=""/>
        <p:cNvGrpSpPr/>
        <p:nvPr/>
      </p:nvGrpSpPr>
      <p:grpSpPr>
        <a:xfrm>
          <a:off x="0" y="0"/>
          <a:ext cx="0" cy="0"/>
          <a:chOff x="0" y="0"/>
          <a:chExt cx="0" cy="0"/>
        </a:xfrm>
      </p:grpSpPr>
      <p:pic>
        <p:nvPicPr>
          <p:cNvPr id="9" name="Picture 8" descr="Tele11-2012.jpg"/>
          <p:cNvPicPr>
            <a:picLocks noChangeAspect="1"/>
          </p:cNvPicPr>
          <p:nvPr userDrawn="1"/>
        </p:nvPicPr>
        <p:blipFill>
          <a:blip r:embed="rId2"/>
          <a:stretch>
            <a:fillRect/>
          </a:stretch>
        </p:blipFill>
        <p:spPr>
          <a:xfrm>
            <a:off x="0" y="0"/>
            <a:ext cx="9144000" cy="5143500"/>
          </a:xfrm>
          <a:prstGeom prst="rect">
            <a:avLst/>
          </a:prstGeom>
        </p:spPr>
      </p:pic>
      <p:sp>
        <p:nvSpPr>
          <p:cNvPr id="4" name="Title 1"/>
          <p:cNvSpPr>
            <a:spLocks noGrp="1"/>
          </p:cNvSpPr>
          <p:nvPr>
            <p:ph type="ctrTitle"/>
          </p:nvPr>
        </p:nvSpPr>
        <p:spPr>
          <a:xfrm>
            <a:off x="685800" y="886327"/>
            <a:ext cx="7772400" cy="2334872"/>
          </a:xfrm>
        </p:spPr>
        <p:txBody>
          <a:bodyPr/>
          <a:lstStyle>
            <a:lvl1pPr algn="r">
              <a:defRPr b="1">
                <a:solidFill>
                  <a:schemeClr val="tx2"/>
                </a:solidFill>
              </a:defRPr>
            </a:lvl1pPr>
          </a:lstStyle>
          <a:p>
            <a:r>
              <a:rPr lang="en-US" smtClean="0"/>
              <a:t>Click to edit Master title style</a:t>
            </a:r>
            <a:endParaRPr lang="en-US" dirty="0"/>
          </a:p>
        </p:txBody>
      </p:sp>
      <p:sp>
        <p:nvSpPr>
          <p:cNvPr id="6" name="TextBox 5"/>
          <p:cNvSpPr txBox="1"/>
          <p:nvPr/>
        </p:nvSpPr>
        <p:spPr>
          <a:xfrm>
            <a:off x="457200" y="4877860"/>
            <a:ext cx="8229600" cy="246221"/>
          </a:xfrm>
          <a:prstGeom prst="rect">
            <a:avLst/>
          </a:prstGeom>
          <a:noFill/>
        </p:spPr>
        <p:txBody>
          <a:bodyPr>
            <a:spAutoFit/>
          </a:bodyPr>
          <a:lstStyle/>
          <a:p>
            <a:pPr algn="ctr">
              <a:defRPr/>
            </a:pPr>
            <a:r>
              <a:rPr lang="en-US" sz="1000" dirty="0" smtClean="0">
                <a:solidFill>
                  <a:schemeClr val="bg1"/>
                </a:solidFill>
                <a:latin typeface="Calibri" charset="0"/>
              </a:rPr>
              <a:t>Joint Status Review • Tucson • </a:t>
            </a:r>
            <a:r>
              <a:rPr lang="en-US" sz="1000" baseline="0" dirty="0" smtClean="0">
                <a:solidFill>
                  <a:schemeClr val="bg1"/>
                </a:solidFill>
                <a:latin typeface="Calibri" charset="0"/>
              </a:rPr>
              <a:t>August 27th – 30th</a:t>
            </a:r>
            <a:endParaRPr lang="en-US" sz="1000" dirty="0">
              <a:solidFill>
                <a:schemeClr val="bg1"/>
              </a:solidFill>
              <a:latin typeface="Calibri" charset="0"/>
            </a:endParaRPr>
          </a:p>
        </p:txBody>
      </p:sp>
      <p:pic>
        <p:nvPicPr>
          <p:cNvPr id="7" name="Picture 10" descr="LogoW-ShadowTransBack.png"/>
          <p:cNvPicPr>
            <a:picLocks noChangeAspect="1"/>
          </p:cNvPicPr>
          <p:nvPr userDrawn="1"/>
        </p:nvPicPr>
        <p:blipFill>
          <a:blip r:embed="rId3"/>
          <a:stretch>
            <a:fillRect/>
          </a:stretch>
        </p:blipFill>
        <p:spPr bwMode="auto">
          <a:xfrm>
            <a:off x="7354214" y="-19050"/>
            <a:ext cx="1484986" cy="836371"/>
          </a:xfrm>
          <a:prstGeom prst="rect">
            <a:avLst/>
          </a:prstGeom>
          <a:noFill/>
          <a:ln w="9525">
            <a:noFill/>
            <a:miter lim="800000"/>
            <a:headEnd/>
            <a:tailEnd/>
          </a:ln>
        </p:spPr>
      </p:pic>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314700" y="3168950"/>
            <a:ext cx="5334000" cy="838646"/>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Title Only Layout">
    <p:spTree>
      <p:nvGrpSpPr>
        <p:cNvPr id="1" name=""/>
        <p:cNvGrpSpPr/>
        <p:nvPr/>
      </p:nvGrpSpPr>
      <p:grpSpPr>
        <a:xfrm>
          <a:off x="0" y="0"/>
          <a:ext cx="0" cy="0"/>
          <a:chOff x="0" y="0"/>
          <a:chExt cx="0" cy="0"/>
        </a:xfrm>
      </p:grpSpPr>
      <p:grpSp>
        <p:nvGrpSpPr>
          <p:cNvPr id="7" name="Group 6"/>
          <p:cNvGrpSpPr/>
          <p:nvPr userDrawn="1"/>
        </p:nvGrpSpPr>
        <p:grpSpPr>
          <a:xfrm>
            <a:off x="66676" y="-19050"/>
            <a:ext cx="9028113" cy="836371"/>
            <a:chOff x="66676" y="-19050"/>
            <a:chExt cx="9028113" cy="836371"/>
          </a:xfrm>
        </p:grpSpPr>
        <p:pic>
          <p:nvPicPr>
            <p:cNvPr id="8" name="Picture 10" descr="LogoW-ShadowTransBack.png"/>
            <p:cNvPicPr>
              <a:picLocks noChangeAspect="1"/>
            </p:cNvPicPr>
            <p:nvPr userDrawn="1"/>
          </p:nvPicPr>
          <p:blipFill>
            <a:blip r:embed="rId2"/>
            <a:stretch>
              <a:fillRect/>
            </a:stretch>
          </p:blipFill>
          <p:spPr bwMode="auto">
            <a:xfrm>
              <a:off x="7354214" y="-19050"/>
              <a:ext cx="1484986" cy="836371"/>
            </a:xfrm>
            <a:prstGeom prst="rect">
              <a:avLst/>
            </a:prstGeom>
            <a:noFill/>
            <a:ln w="9525">
              <a:noFill/>
              <a:miter lim="800000"/>
              <a:headEnd/>
              <a:tailEnd/>
            </a:ln>
          </p:spPr>
        </p:pic>
        <p:cxnSp>
          <p:nvCxnSpPr>
            <p:cNvPr id="9" name="Straight Connector 8"/>
            <p:cNvCxnSpPr>
              <a:cxnSpLocks noChangeShapeType="1"/>
            </p:cNvCxnSpPr>
            <p:nvPr userDrawn="1"/>
          </p:nvCxnSpPr>
          <p:spPr bwMode="auto">
            <a:xfrm rot="10800000">
              <a:off x="66676" y="606029"/>
              <a:ext cx="9028113" cy="1190"/>
            </a:xfrm>
            <a:prstGeom prst="line">
              <a:avLst/>
            </a:prstGeom>
            <a:noFill/>
            <a:ln w="12700" cap="flat" cmpd="sng" algn="ctr">
              <a:solidFill>
                <a:schemeClr val="accent1"/>
              </a:solidFill>
              <a:prstDash val="solid"/>
              <a:round/>
              <a:headEnd type="none" w="med" len="med"/>
              <a:tailEnd type="none" w="med" len="med"/>
            </a:ln>
            <a:effectLst/>
          </p:spPr>
        </p:cxnSp>
      </p:grpSp>
      <p:sp>
        <p:nvSpPr>
          <p:cNvPr id="10" name="Title 1"/>
          <p:cNvSpPr>
            <a:spLocks noGrp="1"/>
          </p:cNvSpPr>
          <p:nvPr>
            <p:ph type="title"/>
          </p:nvPr>
        </p:nvSpPr>
        <p:spPr>
          <a:xfrm>
            <a:off x="1790700" y="133350"/>
            <a:ext cx="5562600" cy="417910"/>
          </a:xfrm>
        </p:spPr>
        <p:txBody>
          <a:bodyPr/>
          <a:lstStyle/>
          <a:p>
            <a:r>
              <a:rPr lang="en-US" smtClean="0"/>
              <a:t>Click to edit Master title style</a:t>
            </a:r>
            <a:endParaRPr lang="en-US"/>
          </a:p>
        </p:txBody>
      </p:sp>
      <p:pic>
        <p:nvPicPr>
          <p:cNvPr id="11" name="Picture 10"/>
          <p:cNvPicPr>
            <a:picLocks noChangeAspect="1"/>
          </p:cNvPicPr>
          <p:nvPr userDrawn="1"/>
        </p:nvPicPr>
        <p:blipFill>
          <a:blip r:embed="rId3"/>
          <a:stretch>
            <a:fillRect/>
          </a:stretch>
        </p:blipFill>
        <p:spPr bwMode="auto">
          <a:xfrm>
            <a:off x="304800" y="82296"/>
            <a:ext cx="1295400" cy="427482"/>
          </a:xfrm>
          <a:prstGeom prst="rect">
            <a:avLst/>
          </a:prstGeom>
          <a:noFill/>
          <a:ln w="9525">
            <a:noFill/>
            <a:miter lim="800000"/>
            <a:headEnd/>
            <a:tailEnd/>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Title Only Layout">
    <p:spTree>
      <p:nvGrpSpPr>
        <p:cNvPr id="1" name=""/>
        <p:cNvGrpSpPr/>
        <p:nvPr/>
      </p:nvGrpSpPr>
      <p:grpSpPr>
        <a:xfrm>
          <a:off x="0" y="0"/>
          <a:ext cx="0" cy="0"/>
          <a:chOff x="0" y="0"/>
          <a:chExt cx="0" cy="0"/>
        </a:xfrm>
      </p:grpSpPr>
      <p:grpSp>
        <p:nvGrpSpPr>
          <p:cNvPr id="7" name="Group 6"/>
          <p:cNvGrpSpPr/>
          <p:nvPr userDrawn="1"/>
        </p:nvGrpSpPr>
        <p:grpSpPr>
          <a:xfrm>
            <a:off x="66676" y="-19050"/>
            <a:ext cx="9028113" cy="836371"/>
            <a:chOff x="66676" y="-19050"/>
            <a:chExt cx="9028113" cy="836371"/>
          </a:xfrm>
        </p:grpSpPr>
        <p:pic>
          <p:nvPicPr>
            <p:cNvPr id="8" name="Picture 10" descr="LogoW-ShadowTransBack.png"/>
            <p:cNvPicPr>
              <a:picLocks noChangeAspect="1"/>
            </p:cNvPicPr>
            <p:nvPr userDrawn="1"/>
          </p:nvPicPr>
          <p:blipFill>
            <a:blip r:embed="rId2"/>
            <a:stretch>
              <a:fillRect/>
            </a:stretch>
          </p:blipFill>
          <p:spPr bwMode="auto">
            <a:xfrm>
              <a:off x="7354214" y="-19050"/>
              <a:ext cx="1484986" cy="836371"/>
            </a:xfrm>
            <a:prstGeom prst="rect">
              <a:avLst/>
            </a:prstGeom>
            <a:noFill/>
            <a:ln w="9525">
              <a:noFill/>
              <a:miter lim="800000"/>
              <a:headEnd/>
              <a:tailEnd/>
            </a:ln>
          </p:spPr>
        </p:pic>
        <p:cxnSp>
          <p:nvCxnSpPr>
            <p:cNvPr id="9" name="Straight Connector 8"/>
            <p:cNvCxnSpPr>
              <a:cxnSpLocks noChangeShapeType="1"/>
            </p:cNvCxnSpPr>
            <p:nvPr userDrawn="1"/>
          </p:nvCxnSpPr>
          <p:spPr bwMode="auto">
            <a:xfrm rot="10800000">
              <a:off x="66676" y="606029"/>
              <a:ext cx="9028113" cy="1190"/>
            </a:xfrm>
            <a:prstGeom prst="line">
              <a:avLst/>
            </a:prstGeom>
            <a:noFill/>
            <a:ln w="12700" cap="flat" cmpd="sng" algn="ctr">
              <a:solidFill>
                <a:schemeClr val="accent1"/>
              </a:solidFill>
              <a:prstDash val="solid"/>
              <a:round/>
              <a:headEnd type="none" w="med" len="med"/>
              <a:tailEnd type="none" w="med" len="med"/>
            </a:ln>
            <a:effectLst/>
          </p:spPr>
        </p:cxnSp>
      </p:grpSp>
      <p:pic>
        <p:nvPicPr>
          <p:cNvPr id="10" name="Picture 10"/>
          <p:cNvPicPr>
            <a:picLocks noChangeAspect="1"/>
          </p:cNvPicPr>
          <p:nvPr userDrawn="1"/>
        </p:nvPicPr>
        <p:blipFill>
          <a:blip r:embed="rId3"/>
          <a:stretch>
            <a:fillRect/>
          </a:stretch>
        </p:blipFill>
        <p:spPr bwMode="auto">
          <a:xfrm>
            <a:off x="457200" y="133351"/>
            <a:ext cx="1143000" cy="397564"/>
          </a:xfrm>
          <a:prstGeom prst="rect">
            <a:avLst/>
          </a:prstGeom>
          <a:noFill/>
          <a:ln w="9525">
            <a:noFill/>
            <a:miter lim="800000"/>
            <a:headEnd/>
            <a:tailEnd/>
          </a:ln>
        </p:spPr>
      </p:pic>
      <p:sp>
        <p:nvSpPr>
          <p:cNvPr id="11" name="Title 1"/>
          <p:cNvSpPr>
            <a:spLocks noGrp="1"/>
          </p:cNvSpPr>
          <p:nvPr>
            <p:ph type="title"/>
          </p:nvPr>
        </p:nvSpPr>
        <p:spPr>
          <a:xfrm>
            <a:off x="1790700" y="133350"/>
            <a:ext cx="5562600" cy="417910"/>
          </a:xfrm>
        </p:spPr>
        <p:txBody>
          <a:bodyPr/>
          <a:lstStyle/>
          <a:p>
            <a:r>
              <a:rPr lang="en-US" smtClean="0"/>
              <a:t>Click to edit Master title style</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Only Layout">
    <p:spTree>
      <p:nvGrpSpPr>
        <p:cNvPr id="1" name=""/>
        <p:cNvGrpSpPr/>
        <p:nvPr/>
      </p:nvGrpSpPr>
      <p:grpSpPr>
        <a:xfrm>
          <a:off x="0" y="0"/>
          <a:ext cx="0" cy="0"/>
          <a:chOff x="0" y="0"/>
          <a:chExt cx="0" cy="0"/>
        </a:xfrm>
      </p:grpSpPr>
      <p:sp>
        <p:nvSpPr>
          <p:cNvPr id="2" name="Title 1"/>
          <p:cNvSpPr>
            <a:spLocks noGrp="1"/>
          </p:cNvSpPr>
          <p:nvPr>
            <p:ph type="title"/>
          </p:nvPr>
        </p:nvSpPr>
        <p:spPr>
          <a:xfrm>
            <a:off x="152400" y="1200150"/>
            <a:ext cx="8839200" cy="857250"/>
          </a:xfrm>
        </p:spPr>
        <p:txBody>
          <a:bodyPr/>
          <a:lstStyle/>
          <a:p>
            <a:r>
              <a:rPr lang="en-US" smtClean="0"/>
              <a:t>Click to edit Master title style</a:t>
            </a:r>
            <a:endParaRPr lang="en-US" dirty="0"/>
          </a:p>
        </p:txBody>
      </p:sp>
      <p:pic>
        <p:nvPicPr>
          <p:cNvPr id="5" name="Picture 4" descr="WEBLogo.png"/>
          <p:cNvPicPr>
            <a:picLocks noChangeAspect="1"/>
          </p:cNvPicPr>
          <p:nvPr userDrawn="1"/>
        </p:nvPicPr>
        <p:blipFill>
          <a:blip r:embed="rId2"/>
          <a:stretch>
            <a:fillRect/>
          </a:stretch>
        </p:blipFill>
        <p:spPr>
          <a:xfrm>
            <a:off x="3198596" y="238252"/>
            <a:ext cx="2821204" cy="1059520"/>
          </a:xfrm>
          <a:prstGeom prst="rect">
            <a:avLst/>
          </a:prstGeom>
        </p:spPr>
      </p:pic>
      <p:pic>
        <p:nvPicPr>
          <p:cNvPr id="6" name="Picture 5" descr="lsst_cutaway1200px.png"/>
          <p:cNvPicPr>
            <a:picLocks noChangeAspect="1"/>
          </p:cNvPicPr>
          <p:nvPr userDrawn="1"/>
        </p:nvPicPr>
        <p:blipFill>
          <a:blip r:embed="rId3"/>
          <a:stretch>
            <a:fillRect/>
          </a:stretch>
        </p:blipFill>
        <p:spPr>
          <a:xfrm>
            <a:off x="2819400" y="2266950"/>
            <a:ext cx="3465806" cy="2487954"/>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le Only Layout">
    <p:spTree>
      <p:nvGrpSpPr>
        <p:cNvPr id="1" name=""/>
        <p:cNvGrpSpPr/>
        <p:nvPr/>
      </p:nvGrpSpPr>
      <p:grpSpPr>
        <a:xfrm>
          <a:off x="0" y="0"/>
          <a:ext cx="0" cy="0"/>
          <a:chOff x="0" y="0"/>
          <a:chExt cx="0" cy="0"/>
        </a:xfrm>
      </p:grpSpPr>
      <p:sp>
        <p:nvSpPr>
          <p:cNvPr id="3" name="Title 1"/>
          <p:cNvSpPr>
            <a:spLocks noGrp="1"/>
          </p:cNvSpPr>
          <p:nvPr>
            <p:ph type="title"/>
          </p:nvPr>
        </p:nvSpPr>
        <p:spPr>
          <a:xfrm>
            <a:off x="152400" y="1200150"/>
            <a:ext cx="8839200" cy="857250"/>
          </a:xfrm>
        </p:spPr>
        <p:txBody>
          <a:bodyPr/>
          <a:lstStyle/>
          <a:p>
            <a:r>
              <a:rPr lang="en-US" smtClean="0"/>
              <a:t>Click to edit Master title style</a:t>
            </a:r>
            <a:endParaRPr lang="en-US" dirty="0"/>
          </a:p>
        </p:txBody>
      </p:sp>
      <p:pic>
        <p:nvPicPr>
          <p:cNvPr id="6" name="Picture 5" descr="WEBLogo.png"/>
          <p:cNvPicPr>
            <a:picLocks noChangeAspect="1"/>
          </p:cNvPicPr>
          <p:nvPr userDrawn="1"/>
        </p:nvPicPr>
        <p:blipFill>
          <a:blip r:embed="rId2"/>
          <a:stretch>
            <a:fillRect/>
          </a:stretch>
        </p:blipFill>
        <p:spPr>
          <a:xfrm>
            <a:off x="3198596" y="238252"/>
            <a:ext cx="2821204" cy="1059520"/>
          </a:xfrm>
          <a:prstGeom prst="rect">
            <a:avLst/>
          </a:prstGeom>
        </p:spPr>
      </p:pic>
      <p:pic>
        <p:nvPicPr>
          <p:cNvPr id="7" name="Picture 6" descr="Tel-45Tilt.JPG"/>
          <p:cNvPicPr>
            <a:picLocks noChangeAspect="1"/>
          </p:cNvPicPr>
          <p:nvPr userDrawn="1"/>
        </p:nvPicPr>
        <p:blipFill>
          <a:blip r:embed="rId3"/>
          <a:stretch>
            <a:fillRect/>
          </a:stretch>
        </p:blipFill>
        <p:spPr>
          <a:xfrm>
            <a:off x="2209800" y="1657350"/>
            <a:ext cx="4657990" cy="3598296"/>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_Title Only Layout">
    <p:spTree>
      <p:nvGrpSpPr>
        <p:cNvPr id="1" name=""/>
        <p:cNvGrpSpPr/>
        <p:nvPr/>
      </p:nvGrpSpPr>
      <p:grpSpPr>
        <a:xfrm>
          <a:off x="0" y="0"/>
          <a:ext cx="0" cy="0"/>
          <a:chOff x="0" y="0"/>
          <a:chExt cx="0" cy="0"/>
        </a:xfrm>
      </p:grpSpPr>
      <p:sp>
        <p:nvSpPr>
          <p:cNvPr id="2" name="Title 1"/>
          <p:cNvSpPr>
            <a:spLocks noGrp="1"/>
          </p:cNvSpPr>
          <p:nvPr>
            <p:ph type="title"/>
          </p:nvPr>
        </p:nvSpPr>
        <p:spPr>
          <a:xfrm>
            <a:off x="152400" y="1200150"/>
            <a:ext cx="8839200" cy="857250"/>
          </a:xfrm>
        </p:spPr>
        <p:txBody>
          <a:bodyPr/>
          <a:lstStyle/>
          <a:p>
            <a:r>
              <a:rPr lang="en-US" smtClean="0"/>
              <a:t>Click to edit Master title style</a:t>
            </a:r>
            <a:endParaRPr lang="en-US" dirty="0"/>
          </a:p>
        </p:txBody>
      </p:sp>
      <p:pic>
        <p:nvPicPr>
          <p:cNvPr id="5" name="Picture 4" descr="WEBLogo.png"/>
          <p:cNvPicPr>
            <a:picLocks noChangeAspect="1"/>
          </p:cNvPicPr>
          <p:nvPr userDrawn="1"/>
        </p:nvPicPr>
        <p:blipFill>
          <a:blip r:embed="rId2"/>
          <a:stretch>
            <a:fillRect/>
          </a:stretch>
        </p:blipFill>
        <p:spPr>
          <a:xfrm>
            <a:off x="3198596" y="238252"/>
            <a:ext cx="2821204" cy="1059520"/>
          </a:xfrm>
          <a:prstGeom prst="rect">
            <a:avLst/>
          </a:prstGeom>
        </p:spPr>
      </p:pic>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743200" y="2419350"/>
            <a:ext cx="3657600" cy="2057400"/>
          </a:xfrm>
          <a:prstGeom prst="rect">
            <a:avLst/>
          </a:prstGeom>
        </p:spPr>
      </p:pic>
    </p:spTree>
    <p:extLst>
      <p:ext uri="{BB962C8B-B14F-4D97-AF65-F5344CB8AC3E}">
        <p14:creationId xmlns:p14="http://schemas.microsoft.com/office/powerpoint/2010/main" val="23652880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7_Title Only Layout">
    <p:spTree>
      <p:nvGrpSpPr>
        <p:cNvPr id="1" name=""/>
        <p:cNvGrpSpPr/>
        <p:nvPr/>
      </p:nvGrpSpPr>
      <p:grpSpPr>
        <a:xfrm>
          <a:off x="0" y="0"/>
          <a:ext cx="0" cy="0"/>
          <a:chOff x="0" y="0"/>
          <a:chExt cx="0" cy="0"/>
        </a:xfrm>
      </p:grpSpPr>
      <p:sp>
        <p:nvSpPr>
          <p:cNvPr id="3" name="Title 1"/>
          <p:cNvSpPr>
            <a:spLocks noGrp="1"/>
          </p:cNvSpPr>
          <p:nvPr>
            <p:ph type="title"/>
          </p:nvPr>
        </p:nvSpPr>
        <p:spPr>
          <a:xfrm>
            <a:off x="152400" y="1200150"/>
            <a:ext cx="8839200" cy="857250"/>
          </a:xfrm>
        </p:spPr>
        <p:txBody>
          <a:bodyPr/>
          <a:lstStyle/>
          <a:p>
            <a:r>
              <a:rPr lang="en-US" smtClean="0"/>
              <a:t>Click to edit Master title style</a:t>
            </a:r>
            <a:endParaRPr lang="en-US" dirty="0"/>
          </a:p>
        </p:txBody>
      </p:sp>
      <p:pic>
        <p:nvPicPr>
          <p:cNvPr id="6" name="Picture 5" descr="WEBLogo.png"/>
          <p:cNvPicPr>
            <a:picLocks noChangeAspect="1"/>
          </p:cNvPicPr>
          <p:nvPr userDrawn="1"/>
        </p:nvPicPr>
        <p:blipFill>
          <a:blip r:embed="rId2"/>
          <a:stretch>
            <a:fillRect/>
          </a:stretch>
        </p:blipFill>
        <p:spPr>
          <a:xfrm>
            <a:off x="3198596" y="238252"/>
            <a:ext cx="2821204" cy="1059520"/>
          </a:xfrm>
          <a:prstGeom prst="rect">
            <a:avLst/>
          </a:prstGeom>
        </p:spPr>
      </p:pic>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834223" y="2419350"/>
            <a:ext cx="3549950" cy="2008397"/>
          </a:xfrm>
          <a:prstGeom prst="rect">
            <a:avLst/>
          </a:prstGeom>
        </p:spPr>
      </p:pic>
    </p:spTree>
    <p:extLst>
      <p:ext uri="{BB962C8B-B14F-4D97-AF65-F5344CB8AC3E}">
        <p14:creationId xmlns:p14="http://schemas.microsoft.com/office/powerpoint/2010/main" val="19535564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Layout">
  <p:cSld name="Title Only Layout">
    <p:spTree>
      <p:nvGrpSpPr>
        <p:cNvPr id="1" name="Shape 57"/>
        <p:cNvGrpSpPr/>
        <p:nvPr/>
      </p:nvGrpSpPr>
      <p:grpSpPr>
        <a:xfrm>
          <a:off x="0" y="0"/>
          <a:ext cx="0" cy="0"/>
          <a:chOff x="0" y="0"/>
          <a:chExt cx="0" cy="0"/>
        </a:xfrm>
      </p:grpSpPr>
      <p:sp>
        <p:nvSpPr>
          <p:cNvPr id="58" name="Shape 58"/>
          <p:cNvSpPr txBox="1">
            <a:spLocks noGrp="1"/>
          </p:cNvSpPr>
          <p:nvPr>
            <p:ph type="title"/>
          </p:nvPr>
        </p:nvSpPr>
        <p:spPr>
          <a:xfrm>
            <a:off x="1593056" y="133350"/>
            <a:ext cx="5950744" cy="41791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2400" b="1" i="0" u="none" strike="noStrike" cap="none">
                <a:solidFill>
                  <a:srgbClr val="1F497D"/>
                </a:solidFill>
                <a:latin typeface="Calibri"/>
                <a:ea typeface="Calibri"/>
                <a:cs typeface="Calibri"/>
                <a:sym typeface="Calibri"/>
              </a:defRPr>
            </a:lvl1pPr>
            <a:lvl2pPr marR="0" lvl="1" algn="ctr" rtl="0">
              <a:spcBef>
                <a:spcPts val="0"/>
              </a:spcBef>
              <a:spcAft>
                <a:spcPts val="0"/>
              </a:spcAft>
              <a:buSzPts val="1400"/>
              <a:buNone/>
              <a:defRPr sz="2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2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2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2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grpSp>
        <p:nvGrpSpPr>
          <p:cNvPr id="59" name="Shape 59"/>
          <p:cNvGrpSpPr/>
          <p:nvPr/>
        </p:nvGrpSpPr>
        <p:grpSpPr>
          <a:xfrm>
            <a:off x="66680" y="-19048"/>
            <a:ext cx="9028113" cy="836371"/>
            <a:chOff x="66676" y="-19050"/>
            <a:chExt cx="9028113" cy="836371"/>
          </a:xfrm>
        </p:grpSpPr>
        <p:pic>
          <p:nvPicPr>
            <p:cNvPr id="60" name="Shape 60" descr="LogoW-ShadowTransBack.png"/>
            <p:cNvPicPr preferRelativeResize="0"/>
            <p:nvPr/>
          </p:nvPicPr>
          <p:blipFill rotWithShape="1">
            <a:blip r:embed="rId2">
              <a:alphaModFix/>
            </a:blip>
            <a:srcRect/>
            <a:stretch/>
          </p:blipFill>
          <p:spPr>
            <a:xfrm>
              <a:off x="7354214" y="-19050"/>
              <a:ext cx="1484986" cy="836371"/>
            </a:xfrm>
            <a:prstGeom prst="rect">
              <a:avLst/>
            </a:prstGeom>
            <a:noFill/>
            <a:ln>
              <a:noFill/>
            </a:ln>
          </p:spPr>
        </p:pic>
        <p:cxnSp>
          <p:nvCxnSpPr>
            <p:cNvPr id="61" name="Shape 61"/>
            <p:cNvCxnSpPr/>
            <p:nvPr/>
          </p:nvCxnSpPr>
          <p:spPr>
            <a:xfrm rot="10800000">
              <a:off x="66676" y="606029"/>
              <a:ext cx="9028113" cy="1190"/>
            </a:xfrm>
            <a:prstGeom prst="straightConnector1">
              <a:avLst/>
            </a:prstGeom>
            <a:noFill/>
            <a:ln w="12700" cap="flat" cmpd="sng">
              <a:solidFill>
                <a:schemeClr val="accent1"/>
              </a:solidFill>
              <a:prstDash val="solid"/>
              <a:round/>
              <a:headEnd type="none" w="sm" len="sm"/>
              <a:tailEnd type="none" w="sm" len="sm"/>
            </a:ln>
          </p:spPr>
        </p:cxnSp>
      </p:grpSp>
    </p:spTree>
    <p:extLst>
      <p:ext uri="{BB962C8B-B14F-4D97-AF65-F5344CB8AC3E}">
        <p14:creationId xmlns:p14="http://schemas.microsoft.com/office/powerpoint/2010/main" val="8403503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20-Jul-19</a:t>
            </a:fld>
            <a:endParaRPr lang="en-US" dirty="0"/>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extLst>
      <p:ext uri="{BB962C8B-B14F-4D97-AF65-F5344CB8AC3E}">
        <p14:creationId xmlns:p14="http://schemas.microsoft.com/office/powerpoint/2010/main" val="16014991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ne Column Layout">
    <p:spTree>
      <p:nvGrpSpPr>
        <p:cNvPr id="1" name=""/>
        <p:cNvGrpSpPr/>
        <p:nvPr/>
      </p:nvGrpSpPr>
      <p:grpSpPr>
        <a:xfrm>
          <a:off x="0" y="0"/>
          <a:ext cx="0" cy="0"/>
          <a:chOff x="0" y="0"/>
          <a:chExt cx="0" cy="0"/>
        </a:xfrm>
      </p:grpSpPr>
      <p:sp>
        <p:nvSpPr>
          <p:cNvPr id="5" name="Text Placeholder 2"/>
          <p:cNvSpPr>
            <a:spLocks noGrp="1"/>
          </p:cNvSpPr>
          <p:nvPr>
            <p:ph type="body" idx="1"/>
          </p:nvPr>
        </p:nvSpPr>
        <p:spPr bwMode="auto">
          <a:xfrm>
            <a:off x="457200" y="760810"/>
            <a:ext cx="8229601" cy="39826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11" name="Group 10"/>
          <p:cNvGrpSpPr/>
          <p:nvPr userDrawn="1"/>
        </p:nvGrpSpPr>
        <p:grpSpPr>
          <a:xfrm>
            <a:off x="66676" y="-19050"/>
            <a:ext cx="9028113" cy="836371"/>
            <a:chOff x="66676" y="-19050"/>
            <a:chExt cx="9028113" cy="836371"/>
          </a:xfrm>
        </p:grpSpPr>
        <p:pic>
          <p:nvPicPr>
            <p:cNvPr id="9" name="Picture 10" descr="LogoW-ShadowTransBack.png"/>
            <p:cNvPicPr>
              <a:picLocks noChangeAspect="1"/>
            </p:cNvPicPr>
            <p:nvPr userDrawn="1"/>
          </p:nvPicPr>
          <p:blipFill>
            <a:blip r:embed="rId2"/>
            <a:stretch>
              <a:fillRect/>
            </a:stretch>
          </p:blipFill>
          <p:spPr bwMode="auto">
            <a:xfrm>
              <a:off x="7354214" y="-19050"/>
              <a:ext cx="1484986" cy="836371"/>
            </a:xfrm>
            <a:prstGeom prst="rect">
              <a:avLst/>
            </a:prstGeom>
            <a:noFill/>
            <a:ln w="9525">
              <a:noFill/>
              <a:miter lim="800000"/>
              <a:headEnd/>
              <a:tailEnd/>
            </a:ln>
          </p:spPr>
        </p:pic>
        <p:cxnSp>
          <p:nvCxnSpPr>
            <p:cNvPr id="10" name="Straight Connector 9"/>
            <p:cNvCxnSpPr>
              <a:cxnSpLocks noChangeShapeType="1"/>
            </p:cNvCxnSpPr>
            <p:nvPr userDrawn="1"/>
          </p:nvCxnSpPr>
          <p:spPr bwMode="auto">
            <a:xfrm rot="10800000">
              <a:off x="66676" y="606029"/>
              <a:ext cx="9028113" cy="1190"/>
            </a:xfrm>
            <a:prstGeom prst="line">
              <a:avLst/>
            </a:prstGeom>
            <a:noFill/>
            <a:ln w="12700" cap="flat" cmpd="sng" algn="ctr">
              <a:solidFill>
                <a:schemeClr val="accent1"/>
              </a:solidFill>
              <a:prstDash val="solid"/>
              <a:round/>
              <a:headEnd type="none" w="med" len="med"/>
              <a:tailEnd type="none" w="med" len="med"/>
            </a:ln>
            <a:effectLst/>
          </p:spPr>
        </p:cxnSp>
      </p:grpSp>
      <p:pic>
        <p:nvPicPr>
          <p:cNvPr id="12" name="Picture 10"/>
          <p:cNvPicPr>
            <a:picLocks noChangeAspect="1"/>
          </p:cNvPicPr>
          <p:nvPr userDrawn="1"/>
        </p:nvPicPr>
        <p:blipFill>
          <a:blip r:embed="rId3" cstate="print"/>
          <a:stretch>
            <a:fillRect/>
          </a:stretch>
        </p:blipFill>
        <p:spPr bwMode="auto">
          <a:xfrm>
            <a:off x="152400" y="67516"/>
            <a:ext cx="810260" cy="625856"/>
          </a:xfrm>
          <a:prstGeom prst="rect">
            <a:avLst/>
          </a:prstGeom>
          <a:noFill/>
          <a:ln w="9525">
            <a:noFill/>
            <a:miter lim="800000"/>
            <a:headEnd/>
            <a:tailEnd/>
          </a:ln>
        </p:spPr>
      </p:pic>
      <p:sp>
        <p:nvSpPr>
          <p:cNvPr id="13" name="Title 1"/>
          <p:cNvSpPr>
            <a:spLocks noGrp="1"/>
          </p:cNvSpPr>
          <p:nvPr>
            <p:ph type="title"/>
          </p:nvPr>
        </p:nvSpPr>
        <p:spPr>
          <a:xfrm>
            <a:off x="1752600" y="133350"/>
            <a:ext cx="5638800" cy="417910"/>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38901610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One Column Layout">
    <p:spTree>
      <p:nvGrpSpPr>
        <p:cNvPr id="1" name=""/>
        <p:cNvGrpSpPr/>
        <p:nvPr/>
      </p:nvGrpSpPr>
      <p:grpSpPr>
        <a:xfrm>
          <a:off x="0" y="0"/>
          <a:ext cx="0" cy="0"/>
          <a:chOff x="0" y="0"/>
          <a:chExt cx="0" cy="0"/>
        </a:xfrm>
      </p:grpSpPr>
      <p:sp>
        <p:nvSpPr>
          <p:cNvPr id="2" name="Title 1"/>
          <p:cNvSpPr>
            <a:spLocks noGrp="1"/>
          </p:cNvSpPr>
          <p:nvPr>
            <p:ph type="title"/>
          </p:nvPr>
        </p:nvSpPr>
        <p:spPr>
          <a:xfrm>
            <a:off x="1790700" y="133350"/>
            <a:ext cx="5562600" cy="417910"/>
          </a:xfrm>
        </p:spPr>
        <p:txBody>
          <a:bodyPr/>
          <a:lstStyle/>
          <a:p>
            <a:r>
              <a:rPr lang="en-US" smtClean="0"/>
              <a:t>Click to edit Master title style</a:t>
            </a:r>
            <a:endParaRPr lang="en-US"/>
          </a:p>
        </p:txBody>
      </p:sp>
      <p:sp>
        <p:nvSpPr>
          <p:cNvPr id="5" name="Text Placeholder 2"/>
          <p:cNvSpPr>
            <a:spLocks noGrp="1"/>
          </p:cNvSpPr>
          <p:nvPr>
            <p:ph type="body" idx="1"/>
          </p:nvPr>
        </p:nvSpPr>
        <p:spPr bwMode="auto">
          <a:xfrm>
            <a:off x="457200" y="760810"/>
            <a:ext cx="8229601" cy="39826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10" name="Group 9"/>
          <p:cNvGrpSpPr/>
          <p:nvPr userDrawn="1"/>
        </p:nvGrpSpPr>
        <p:grpSpPr>
          <a:xfrm>
            <a:off x="66676" y="-19050"/>
            <a:ext cx="9028113" cy="836371"/>
            <a:chOff x="66676" y="-19050"/>
            <a:chExt cx="9028113" cy="836371"/>
          </a:xfrm>
        </p:grpSpPr>
        <p:pic>
          <p:nvPicPr>
            <p:cNvPr id="11" name="Picture 10" descr="LogoW-ShadowTransBack.png"/>
            <p:cNvPicPr>
              <a:picLocks noChangeAspect="1"/>
            </p:cNvPicPr>
            <p:nvPr userDrawn="1"/>
          </p:nvPicPr>
          <p:blipFill>
            <a:blip r:embed="rId2"/>
            <a:stretch>
              <a:fillRect/>
            </a:stretch>
          </p:blipFill>
          <p:spPr bwMode="auto">
            <a:xfrm>
              <a:off x="7354214" y="-19050"/>
              <a:ext cx="1484986" cy="836371"/>
            </a:xfrm>
            <a:prstGeom prst="rect">
              <a:avLst/>
            </a:prstGeom>
            <a:noFill/>
            <a:ln w="9525">
              <a:noFill/>
              <a:miter lim="800000"/>
              <a:headEnd/>
              <a:tailEnd/>
            </a:ln>
          </p:spPr>
        </p:pic>
        <p:cxnSp>
          <p:nvCxnSpPr>
            <p:cNvPr id="12" name="Straight Connector 11"/>
            <p:cNvCxnSpPr>
              <a:cxnSpLocks noChangeShapeType="1"/>
            </p:cNvCxnSpPr>
            <p:nvPr userDrawn="1"/>
          </p:nvCxnSpPr>
          <p:spPr bwMode="auto">
            <a:xfrm rot="10800000">
              <a:off x="66676" y="606029"/>
              <a:ext cx="9028113" cy="1190"/>
            </a:xfrm>
            <a:prstGeom prst="line">
              <a:avLst/>
            </a:prstGeom>
            <a:noFill/>
            <a:ln w="12700" cap="flat" cmpd="sng" algn="ctr">
              <a:solidFill>
                <a:schemeClr val="accent1"/>
              </a:solidFill>
              <a:prstDash val="solid"/>
              <a:round/>
              <a:headEnd type="none" w="med" len="med"/>
              <a:tailEnd type="none" w="med" len="med"/>
            </a:ln>
            <a:effectLst/>
          </p:spPr>
        </p:cxnSp>
      </p:grpSp>
      <p:pic>
        <p:nvPicPr>
          <p:cNvPr id="13" name="Picture 10"/>
          <p:cNvPicPr>
            <a:picLocks noChangeAspect="1"/>
          </p:cNvPicPr>
          <p:nvPr userDrawn="1"/>
        </p:nvPicPr>
        <p:blipFill>
          <a:blip r:embed="rId3"/>
          <a:stretch>
            <a:fillRect/>
          </a:stretch>
        </p:blipFill>
        <p:spPr bwMode="auto">
          <a:xfrm>
            <a:off x="304800" y="82296"/>
            <a:ext cx="1295400" cy="427482"/>
          </a:xfrm>
          <a:prstGeom prst="rect">
            <a:avLst/>
          </a:prstGeom>
          <a:noFill/>
          <a:ln w="9525">
            <a:noFill/>
            <a:miter lim="800000"/>
            <a:headEnd/>
            <a:tailEnd/>
          </a:ln>
        </p:spPr>
      </p:pic>
    </p:spTree>
    <p:extLst>
      <p:ext uri="{BB962C8B-B14F-4D97-AF65-F5344CB8AC3E}">
        <p14:creationId xmlns:p14="http://schemas.microsoft.com/office/powerpoint/2010/main" val="38901610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One Column Layout">
    <p:spTree>
      <p:nvGrpSpPr>
        <p:cNvPr id="1" name=""/>
        <p:cNvGrpSpPr/>
        <p:nvPr/>
      </p:nvGrpSpPr>
      <p:grpSpPr>
        <a:xfrm>
          <a:off x="0" y="0"/>
          <a:ext cx="0" cy="0"/>
          <a:chOff x="0" y="0"/>
          <a:chExt cx="0" cy="0"/>
        </a:xfrm>
      </p:grpSpPr>
      <p:sp>
        <p:nvSpPr>
          <p:cNvPr id="5" name="Text Placeholder 2"/>
          <p:cNvSpPr>
            <a:spLocks noGrp="1"/>
          </p:cNvSpPr>
          <p:nvPr>
            <p:ph type="body" idx="1"/>
          </p:nvPr>
        </p:nvSpPr>
        <p:spPr bwMode="auto">
          <a:xfrm>
            <a:off x="457200" y="760810"/>
            <a:ext cx="8229601" cy="39826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7" name="Straight Connector 6"/>
          <p:cNvCxnSpPr>
            <a:cxnSpLocks noChangeShapeType="1"/>
          </p:cNvCxnSpPr>
          <p:nvPr/>
        </p:nvCxnSpPr>
        <p:spPr bwMode="auto">
          <a:xfrm rot="10800000">
            <a:off x="66676" y="606029"/>
            <a:ext cx="9028113" cy="1190"/>
          </a:xfrm>
          <a:prstGeom prst="line">
            <a:avLst/>
          </a:prstGeom>
          <a:noFill/>
          <a:ln w="12700" cap="flat" cmpd="sng" algn="ctr">
            <a:solidFill>
              <a:schemeClr val="accent1"/>
            </a:solidFill>
            <a:prstDash val="solid"/>
            <a:round/>
            <a:headEnd type="none" w="med" len="med"/>
            <a:tailEnd type="none" w="med" len="med"/>
          </a:ln>
          <a:effectLst/>
        </p:spPr>
      </p:cxnSp>
      <p:grpSp>
        <p:nvGrpSpPr>
          <p:cNvPr id="9" name="Group 8"/>
          <p:cNvGrpSpPr/>
          <p:nvPr userDrawn="1"/>
        </p:nvGrpSpPr>
        <p:grpSpPr>
          <a:xfrm>
            <a:off x="66676" y="-19050"/>
            <a:ext cx="9028113" cy="836371"/>
            <a:chOff x="66676" y="-19050"/>
            <a:chExt cx="9028113" cy="836371"/>
          </a:xfrm>
        </p:grpSpPr>
        <p:pic>
          <p:nvPicPr>
            <p:cNvPr id="10" name="Picture 10" descr="LogoW-ShadowTransBack.png"/>
            <p:cNvPicPr>
              <a:picLocks noChangeAspect="1"/>
            </p:cNvPicPr>
            <p:nvPr userDrawn="1"/>
          </p:nvPicPr>
          <p:blipFill>
            <a:blip r:embed="rId2"/>
            <a:stretch>
              <a:fillRect/>
            </a:stretch>
          </p:blipFill>
          <p:spPr bwMode="auto">
            <a:xfrm>
              <a:off x="7354214" y="-19050"/>
              <a:ext cx="1484986" cy="836371"/>
            </a:xfrm>
            <a:prstGeom prst="rect">
              <a:avLst/>
            </a:prstGeom>
            <a:noFill/>
            <a:ln w="9525">
              <a:noFill/>
              <a:miter lim="800000"/>
              <a:headEnd/>
              <a:tailEnd/>
            </a:ln>
          </p:spPr>
        </p:pic>
        <p:cxnSp>
          <p:nvCxnSpPr>
            <p:cNvPr id="11" name="Straight Connector 10"/>
            <p:cNvCxnSpPr>
              <a:cxnSpLocks noChangeShapeType="1"/>
            </p:cNvCxnSpPr>
            <p:nvPr userDrawn="1"/>
          </p:nvCxnSpPr>
          <p:spPr bwMode="auto">
            <a:xfrm rot="10800000">
              <a:off x="66676" y="606029"/>
              <a:ext cx="9028113" cy="1190"/>
            </a:xfrm>
            <a:prstGeom prst="line">
              <a:avLst/>
            </a:prstGeom>
            <a:noFill/>
            <a:ln w="12700" cap="flat" cmpd="sng" algn="ctr">
              <a:solidFill>
                <a:schemeClr val="accent1"/>
              </a:solidFill>
              <a:prstDash val="solid"/>
              <a:round/>
              <a:headEnd type="none" w="med" len="med"/>
              <a:tailEnd type="none" w="med" len="med"/>
            </a:ln>
            <a:effectLst/>
          </p:spPr>
        </p:cxnSp>
      </p:grpSp>
      <p:sp>
        <p:nvSpPr>
          <p:cNvPr id="12" name="Title 1"/>
          <p:cNvSpPr>
            <a:spLocks noGrp="1"/>
          </p:cNvSpPr>
          <p:nvPr>
            <p:ph type="title"/>
          </p:nvPr>
        </p:nvSpPr>
        <p:spPr>
          <a:xfrm>
            <a:off x="1790700" y="133350"/>
            <a:ext cx="5562600" cy="417910"/>
          </a:xfrm>
        </p:spPr>
        <p:txBody>
          <a:bodyPr/>
          <a:lstStyle/>
          <a:p>
            <a:r>
              <a:rPr lang="en-US" smtClean="0"/>
              <a:t>Click to edit Master title style</a:t>
            </a:r>
            <a:endParaRPr lang="en-US"/>
          </a:p>
        </p:txBody>
      </p:sp>
      <p:pic>
        <p:nvPicPr>
          <p:cNvPr id="13" name="Picture 10"/>
          <p:cNvPicPr>
            <a:picLocks noChangeAspect="1"/>
          </p:cNvPicPr>
          <p:nvPr userDrawn="1"/>
        </p:nvPicPr>
        <p:blipFill>
          <a:blip r:embed="rId3"/>
          <a:stretch>
            <a:fillRect/>
          </a:stretch>
        </p:blipFill>
        <p:spPr bwMode="auto">
          <a:xfrm>
            <a:off x="457200" y="133351"/>
            <a:ext cx="1143000" cy="397564"/>
          </a:xfrm>
          <a:prstGeom prst="rect">
            <a:avLst/>
          </a:prstGeom>
          <a:noFill/>
          <a:ln w="9525">
            <a:noFill/>
            <a:miter lim="800000"/>
            <a:headEnd/>
            <a:tailEnd/>
          </a:ln>
        </p:spPr>
      </p:pic>
    </p:spTree>
    <p:extLst>
      <p:ext uri="{BB962C8B-B14F-4D97-AF65-F5344CB8AC3E}">
        <p14:creationId xmlns:p14="http://schemas.microsoft.com/office/powerpoint/2010/main" val="38901610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 Layout">
    <p:spTree>
      <p:nvGrpSpPr>
        <p:cNvPr id="1" name=""/>
        <p:cNvGrpSpPr/>
        <p:nvPr/>
      </p:nvGrpSpPr>
      <p:grpSpPr>
        <a:xfrm>
          <a:off x="0" y="0"/>
          <a:ext cx="0" cy="0"/>
          <a:chOff x="0" y="0"/>
          <a:chExt cx="0" cy="0"/>
        </a:xfrm>
      </p:grpSpPr>
      <p:sp>
        <p:nvSpPr>
          <p:cNvPr id="4" name="Text Placeholder 2"/>
          <p:cNvSpPr>
            <a:spLocks noGrp="1"/>
          </p:cNvSpPr>
          <p:nvPr>
            <p:ph idx="1"/>
          </p:nvPr>
        </p:nvSpPr>
        <p:spPr bwMode="auto">
          <a:xfrm>
            <a:off x="457200" y="760810"/>
            <a:ext cx="4038601" cy="39826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2"/>
          <p:cNvSpPr>
            <a:spLocks noGrp="1"/>
          </p:cNvSpPr>
          <p:nvPr>
            <p:ph idx="10"/>
          </p:nvPr>
        </p:nvSpPr>
        <p:spPr bwMode="auto">
          <a:xfrm>
            <a:off x="4724400" y="760810"/>
            <a:ext cx="3962400" cy="39826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9" name="Group 8"/>
          <p:cNvGrpSpPr/>
          <p:nvPr userDrawn="1"/>
        </p:nvGrpSpPr>
        <p:grpSpPr>
          <a:xfrm>
            <a:off x="66676" y="-19050"/>
            <a:ext cx="9028113" cy="836371"/>
            <a:chOff x="66676" y="-19050"/>
            <a:chExt cx="9028113" cy="836371"/>
          </a:xfrm>
        </p:grpSpPr>
        <p:pic>
          <p:nvPicPr>
            <p:cNvPr id="10" name="Picture 10" descr="LogoW-ShadowTransBack.png"/>
            <p:cNvPicPr>
              <a:picLocks noChangeAspect="1"/>
            </p:cNvPicPr>
            <p:nvPr userDrawn="1"/>
          </p:nvPicPr>
          <p:blipFill>
            <a:blip r:embed="rId2"/>
            <a:stretch>
              <a:fillRect/>
            </a:stretch>
          </p:blipFill>
          <p:spPr bwMode="auto">
            <a:xfrm>
              <a:off x="7354214" y="-19050"/>
              <a:ext cx="1484986" cy="836371"/>
            </a:xfrm>
            <a:prstGeom prst="rect">
              <a:avLst/>
            </a:prstGeom>
            <a:noFill/>
            <a:ln w="9525">
              <a:noFill/>
              <a:miter lim="800000"/>
              <a:headEnd/>
              <a:tailEnd/>
            </a:ln>
          </p:spPr>
        </p:pic>
        <p:cxnSp>
          <p:nvCxnSpPr>
            <p:cNvPr id="11" name="Straight Connector 10"/>
            <p:cNvCxnSpPr>
              <a:cxnSpLocks noChangeShapeType="1"/>
            </p:cNvCxnSpPr>
            <p:nvPr userDrawn="1"/>
          </p:nvCxnSpPr>
          <p:spPr bwMode="auto">
            <a:xfrm rot="10800000">
              <a:off x="66676" y="606029"/>
              <a:ext cx="9028113" cy="1190"/>
            </a:xfrm>
            <a:prstGeom prst="line">
              <a:avLst/>
            </a:prstGeom>
            <a:noFill/>
            <a:ln w="12700" cap="flat" cmpd="sng" algn="ctr">
              <a:solidFill>
                <a:schemeClr val="accent1"/>
              </a:solidFill>
              <a:prstDash val="solid"/>
              <a:round/>
              <a:headEnd type="none" w="med" len="med"/>
              <a:tailEnd type="none" w="med" len="med"/>
            </a:ln>
            <a:effectLst/>
          </p:spPr>
        </p:cxnSp>
      </p:grpSp>
      <p:pic>
        <p:nvPicPr>
          <p:cNvPr id="13" name="Picture 10"/>
          <p:cNvPicPr>
            <a:picLocks noChangeAspect="1"/>
          </p:cNvPicPr>
          <p:nvPr userDrawn="1"/>
        </p:nvPicPr>
        <p:blipFill>
          <a:blip r:embed="rId3" cstate="print"/>
          <a:stretch>
            <a:fillRect/>
          </a:stretch>
        </p:blipFill>
        <p:spPr bwMode="auto">
          <a:xfrm>
            <a:off x="152400" y="67516"/>
            <a:ext cx="810260" cy="625856"/>
          </a:xfrm>
          <a:prstGeom prst="rect">
            <a:avLst/>
          </a:prstGeom>
          <a:noFill/>
          <a:ln w="9525">
            <a:noFill/>
            <a:miter lim="800000"/>
            <a:headEnd/>
            <a:tailEnd/>
          </a:ln>
        </p:spPr>
      </p:pic>
      <p:sp>
        <p:nvSpPr>
          <p:cNvPr id="15" name="Title 1"/>
          <p:cNvSpPr>
            <a:spLocks noGrp="1"/>
          </p:cNvSpPr>
          <p:nvPr>
            <p:ph type="title"/>
          </p:nvPr>
        </p:nvSpPr>
        <p:spPr>
          <a:xfrm>
            <a:off x="1695450" y="133350"/>
            <a:ext cx="5753100" cy="417910"/>
          </a:xfrm>
        </p:spPr>
        <p:txBody>
          <a:bodyPr/>
          <a:lstStyle/>
          <a:p>
            <a:r>
              <a:rPr lang="en-US" smtClean="0"/>
              <a:t>Click to edit Master title style</a:t>
            </a:r>
            <a:endParaRPr lang="en-US"/>
          </a:p>
        </p:txBody>
      </p:sp>
    </p:spTree>
    <p:extLst>
      <p:ext uri="{BB962C8B-B14F-4D97-AF65-F5344CB8AC3E}">
        <p14:creationId xmlns:p14="http://schemas.microsoft.com/office/powerpoint/2010/main" val="28584822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wo Column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Text Placeholder 2"/>
          <p:cNvSpPr>
            <a:spLocks noGrp="1"/>
          </p:cNvSpPr>
          <p:nvPr>
            <p:ph idx="1"/>
          </p:nvPr>
        </p:nvSpPr>
        <p:spPr bwMode="auto">
          <a:xfrm>
            <a:off x="457200" y="760810"/>
            <a:ext cx="4038601" cy="39826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2"/>
          <p:cNvSpPr>
            <a:spLocks noGrp="1"/>
          </p:cNvSpPr>
          <p:nvPr>
            <p:ph idx="10"/>
          </p:nvPr>
        </p:nvSpPr>
        <p:spPr bwMode="auto">
          <a:xfrm>
            <a:off x="4724400" y="760810"/>
            <a:ext cx="3962400" cy="39826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13" name="Group 12"/>
          <p:cNvGrpSpPr/>
          <p:nvPr userDrawn="1"/>
        </p:nvGrpSpPr>
        <p:grpSpPr>
          <a:xfrm>
            <a:off x="66676" y="-19050"/>
            <a:ext cx="9028113" cy="836371"/>
            <a:chOff x="66676" y="-19050"/>
            <a:chExt cx="9028113" cy="836371"/>
          </a:xfrm>
        </p:grpSpPr>
        <p:pic>
          <p:nvPicPr>
            <p:cNvPr id="14" name="Picture 10" descr="LogoW-ShadowTransBack.png"/>
            <p:cNvPicPr>
              <a:picLocks noChangeAspect="1"/>
            </p:cNvPicPr>
            <p:nvPr userDrawn="1"/>
          </p:nvPicPr>
          <p:blipFill>
            <a:blip r:embed="rId2"/>
            <a:stretch>
              <a:fillRect/>
            </a:stretch>
          </p:blipFill>
          <p:spPr bwMode="auto">
            <a:xfrm>
              <a:off x="7354214" y="-19050"/>
              <a:ext cx="1484986" cy="836371"/>
            </a:xfrm>
            <a:prstGeom prst="rect">
              <a:avLst/>
            </a:prstGeom>
            <a:noFill/>
            <a:ln w="9525">
              <a:noFill/>
              <a:miter lim="800000"/>
              <a:headEnd/>
              <a:tailEnd/>
            </a:ln>
          </p:spPr>
        </p:pic>
        <p:cxnSp>
          <p:nvCxnSpPr>
            <p:cNvPr id="15" name="Straight Connector 14"/>
            <p:cNvCxnSpPr>
              <a:cxnSpLocks noChangeShapeType="1"/>
            </p:cNvCxnSpPr>
            <p:nvPr userDrawn="1"/>
          </p:nvCxnSpPr>
          <p:spPr bwMode="auto">
            <a:xfrm rot="10800000">
              <a:off x="66676" y="606029"/>
              <a:ext cx="9028113" cy="1190"/>
            </a:xfrm>
            <a:prstGeom prst="line">
              <a:avLst/>
            </a:prstGeom>
            <a:noFill/>
            <a:ln w="12700" cap="flat" cmpd="sng" algn="ctr">
              <a:solidFill>
                <a:schemeClr val="accent1"/>
              </a:solidFill>
              <a:prstDash val="solid"/>
              <a:round/>
              <a:headEnd type="none" w="med" len="med"/>
              <a:tailEnd type="none" w="med" len="med"/>
            </a:ln>
            <a:effectLst/>
          </p:spPr>
        </p:cxnSp>
      </p:grpSp>
    </p:spTree>
    <p:extLst>
      <p:ext uri="{BB962C8B-B14F-4D97-AF65-F5344CB8AC3E}">
        <p14:creationId xmlns:p14="http://schemas.microsoft.com/office/powerpoint/2010/main" val="28584822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wo Column Layout">
    <p:spTree>
      <p:nvGrpSpPr>
        <p:cNvPr id="1" name=""/>
        <p:cNvGrpSpPr/>
        <p:nvPr/>
      </p:nvGrpSpPr>
      <p:grpSpPr>
        <a:xfrm>
          <a:off x="0" y="0"/>
          <a:ext cx="0" cy="0"/>
          <a:chOff x="0" y="0"/>
          <a:chExt cx="0" cy="0"/>
        </a:xfrm>
      </p:grpSpPr>
      <p:sp>
        <p:nvSpPr>
          <p:cNvPr id="4" name="Text Placeholder 2"/>
          <p:cNvSpPr>
            <a:spLocks noGrp="1"/>
          </p:cNvSpPr>
          <p:nvPr>
            <p:ph idx="1"/>
          </p:nvPr>
        </p:nvSpPr>
        <p:spPr bwMode="auto">
          <a:xfrm>
            <a:off x="457200" y="760810"/>
            <a:ext cx="4038601" cy="39826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2"/>
          <p:cNvSpPr>
            <a:spLocks noGrp="1"/>
          </p:cNvSpPr>
          <p:nvPr>
            <p:ph idx="10"/>
          </p:nvPr>
        </p:nvSpPr>
        <p:spPr bwMode="auto">
          <a:xfrm>
            <a:off x="4724400" y="760810"/>
            <a:ext cx="3962400" cy="39826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10" name="Group 9"/>
          <p:cNvGrpSpPr/>
          <p:nvPr userDrawn="1"/>
        </p:nvGrpSpPr>
        <p:grpSpPr>
          <a:xfrm>
            <a:off x="66676" y="-19050"/>
            <a:ext cx="9028113" cy="836371"/>
            <a:chOff x="66676" y="-19050"/>
            <a:chExt cx="9028113" cy="836371"/>
          </a:xfrm>
        </p:grpSpPr>
        <p:pic>
          <p:nvPicPr>
            <p:cNvPr id="11" name="Picture 10" descr="LogoW-ShadowTransBack.png"/>
            <p:cNvPicPr>
              <a:picLocks noChangeAspect="1"/>
            </p:cNvPicPr>
            <p:nvPr userDrawn="1"/>
          </p:nvPicPr>
          <p:blipFill>
            <a:blip r:embed="rId2"/>
            <a:stretch>
              <a:fillRect/>
            </a:stretch>
          </p:blipFill>
          <p:spPr bwMode="auto">
            <a:xfrm>
              <a:off x="7354214" y="-19050"/>
              <a:ext cx="1484986" cy="836371"/>
            </a:xfrm>
            <a:prstGeom prst="rect">
              <a:avLst/>
            </a:prstGeom>
            <a:noFill/>
            <a:ln w="9525">
              <a:noFill/>
              <a:miter lim="800000"/>
              <a:headEnd/>
              <a:tailEnd/>
            </a:ln>
          </p:spPr>
        </p:pic>
        <p:cxnSp>
          <p:nvCxnSpPr>
            <p:cNvPr id="12" name="Straight Connector 11"/>
            <p:cNvCxnSpPr>
              <a:cxnSpLocks noChangeShapeType="1"/>
            </p:cNvCxnSpPr>
            <p:nvPr userDrawn="1"/>
          </p:nvCxnSpPr>
          <p:spPr bwMode="auto">
            <a:xfrm rot="10800000">
              <a:off x="66676" y="606029"/>
              <a:ext cx="9028113" cy="1190"/>
            </a:xfrm>
            <a:prstGeom prst="line">
              <a:avLst/>
            </a:prstGeom>
            <a:noFill/>
            <a:ln w="12700" cap="flat" cmpd="sng" algn="ctr">
              <a:solidFill>
                <a:schemeClr val="accent1"/>
              </a:solidFill>
              <a:prstDash val="solid"/>
              <a:round/>
              <a:headEnd type="none" w="med" len="med"/>
              <a:tailEnd type="none" w="med" len="med"/>
            </a:ln>
            <a:effectLst/>
          </p:spPr>
        </p:cxnSp>
      </p:grpSp>
      <p:pic>
        <p:nvPicPr>
          <p:cNvPr id="13" name="Picture 10"/>
          <p:cNvPicPr>
            <a:picLocks noChangeAspect="1"/>
          </p:cNvPicPr>
          <p:nvPr userDrawn="1"/>
        </p:nvPicPr>
        <p:blipFill>
          <a:blip r:embed="rId3"/>
          <a:stretch>
            <a:fillRect/>
          </a:stretch>
        </p:blipFill>
        <p:spPr bwMode="auto">
          <a:xfrm>
            <a:off x="304800" y="82296"/>
            <a:ext cx="1295400" cy="427482"/>
          </a:xfrm>
          <a:prstGeom prst="rect">
            <a:avLst/>
          </a:prstGeom>
          <a:noFill/>
          <a:ln w="9525">
            <a:noFill/>
            <a:miter lim="800000"/>
            <a:headEnd/>
            <a:tailEnd/>
          </a:ln>
        </p:spPr>
      </p:pic>
      <p:sp>
        <p:nvSpPr>
          <p:cNvPr id="14" name="Title 1"/>
          <p:cNvSpPr>
            <a:spLocks noGrp="1"/>
          </p:cNvSpPr>
          <p:nvPr>
            <p:ph type="title"/>
          </p:nvPr>
        </p:nvSpPr>
        <p:spPr>
          <a:xfrm>
            <a:off x="1790700" y="133350"/>
            <a:ext cx="5562600" cy="417910"/>
          </a:xfrm>
        </p:spPr>
        <p:txBody>
          <a:bodyPr/>
          <a:lstStyle/>
          <a:p>
            <a:r>
              <a:rPr lang="en-US" smtClean="0"/>
              <a:t>Click to edit Master title style</a:t>
            </a:r>
            <a:endParaRPr lang="en-US"/>
          </a:p>
        </p:txBody>
      </p:sp>
    </p:spTree>
    <p:extLst>
      <p:ext uri="{BB962C8B-B14F-4D97-AF65-F5344CB8AC3E}">
        <p14:creationId xmlns:p14="http://schemas.microsoft.com/office/powerpoint/2010/main" val="28584822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wo Column Layout">
    <p:spTree>
      <p:nvGrpSpPr>
        <p:cNvPr id="1" name=""/>
        <p:cNvGrpSpPr/>
        <p:nvPr/>
      </p:nvGrpSpPr>
      <p:grpSpPr>
        <a:xfrm>
          <a:off x="0" y="0"/>
          <a:ext cx="0" cy="0"/>
          <a:chOff x="0" y="0"/>
          <a:chExt cx="0" cy="0"/>
        </a:xfrm>
      </p:grpSpPr>
      <p:sp>
        <p:nvSpPr>
          <p:cNvPr id="4" name="Text Placeholder 2"/>
          <p:cNvSpPr>
            <a:spLocks noGrp="1"/>
          </p:cNvSpPr>
          <p:nvPr>
            <p:ph idx="1"/>
          </p:nvPr>
        </p:nvSpPr>
        <p:spPr bwMode="auto">
          <a:xfrm>
            <a:off x="457200" y="760810"/>
            <a:ext cx="4038601" cy="39826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2"/>
          <p:cNvSpPr>
            <a:spLocks noGrp="1"/>
          </p:cNvSpPr>
          <p:nvPr>
            <p:ph idx="10"/>
          </p:nvPr>
        </p:nvSpPr>
        <p:spPr bwMode="auto">
          <a:xfrm>
            <a:off x="4724400" y="760810"/>
            <a:ext cx="3962400" cy="39826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10" name="Group 9"/>
          <p:cNvGrpSpPr/>
          <p:nvPr userDrawn="1"/>
        </p:nvGrpSpPr>
        <p:grpSpPr>
          <a:xfrm>
            <a:off x="66676" y="-19050"/>
            <a:ext cx="9028113" cy="836371"/>
            <a:chOff x="66676" y="-19050"/>
            <a:chExt cx="9028113" cy="836371"/>
          </a:xfrm>
        </p:grpSpPr>
        <p:pic>
          <p:nvPicPr>
            <p:cNvPr id="11" name="Picture 10" descr="LogoW-ShadowTransBack.png"/>
            <p:cNvPicPr>
              <a:picLocks noChangeAspect="1"/>
            </p:cNvPicPr>
            <p:nvPr userDrawn="1"/>
          </p:nvPicPr>
          <p:blipFill>
            <a:blip r:embed="rId2"/>
            <a:stretch>
              <a:fillRect/>
            </a:stretch>
          </p:blipFill>
          <p:spPr bwMode="auto">
            <a:xfrm>
              <a:off x="7354214" y="-19050"/>
              <a:ext cx="1484986" cy="836371"/>
            </a:xfrm>
            <a:prstGeom prst="rect">
              <a:avLst/>
            </a:prstGeom>
            <a:noFill/>
            <a:ln w="9525">
              <a:noFill/>
              <a:miter lim="800000"/>
              <a:headEnd/>
              <a:tailEnd/>
            </a:ln>
          </p:spPr>
        </p:pic>
        <p:cxnSp>
          <p:nvCxnSpPr>
            <p:cNvPr id="12" name="Straight Connector 11"/>
            <p:cNvCxnSpPr>
              <a:cxnSpLocks noChangeShapeType="1"/>
            </p:cNvCxnSpPr>
            <p:nvPr userDrawn="1"/>
          </p:nvCxnSpPr>
          <p:spPr bwMode="auto">
            <a:xfrm rot="10800000">
              <a:off x="66676" y="606029"/>
              <a:ext cx="9028113" cy="1190"/>
            </a:xfrm>
            <a:prstGeom prst="line">
              <a:avLst/>
            </a:prstGeom>
            <a:noFill/>
            <a:ln w="12700" cap="flat" cmpd="sng" algn="ctr">
              <a:solidFill>
                <a:schemeClr val="accent1"/>
              </a:solidFill>
              <a:prstDash val="solid"/>
              <a:round/>
              <a:headEnd type="none" w="med" len="med"/>
              <a:tailEnd type="none" w="med" len="med"/>
            </a:ln>
            <a:effectLst/>
          </p:spPr>
        </p:cxnSp>
      </p:grpSp>
      <p:sp>
        <p:nvSpPr>
          <p:cNvPr id="13" name="Title 1"/>
          <p:cNvSpPr>
            <a:spLocks noGrp="1"/>
          </p:cNvSpPr>
          <p:nvPr>
            <p:ph type="title"/>
          </p:nvPr>
        </p:nvSpPr>
        <p:spPr>
          <a:xfrm>
            <a:off x="1790700" y="133350"/>
            <a:ext cx="5562600" cy="417910"/>
          </a:xfrm>
        </p:spPr>
        <p:txBody>
          <a:bodyPr/>
          <a:lstStyle/>
          <a:p>
            <a:r>
              <a:rPr lang="en-US" smtClean="0"/>
              <a:t>Click to edit Master title style</a:t>
            </a:r>
            <a:endParaRPr lang="en-US"/>
          </a:p>
        </p:txBody>
      </p:sp>
      <p:pic>
        <p:nvPicPr>
          <p:cNvPr id="14" name="Picture 10"/>
          <p:cNvPicPr>
            <a:picLocks noChangeAspect="1"/>
          </p:cNvPicPr>
          <p:nvPr userDrawn="1"/>
        </p:nvPicPr>
        <p:blipFill>
          <a:blip r:embed="rId3"/>
          <a:stretch>
            <a:fillRect/>
          </a:stretch>
        </p:blipFill>
        <p:spPr bwMode="auto">
          <a:xfrm>
            <a:off x="457200" y="133351"/>
            <a:ext cx="1143000" cy="397564"/>
          </a:xfrm>
          <a:prstGeom prst="rect">
            <a:avLst/>
          </a:prstGeom>
          <a:noFill/>
          <a:ln w="9525">
            <a:noFill/>
            <a:miter lim="800000"/>
            <a:headEnd/>
            <a:tailEnd/>
          </a:ln>
        </p:spPr>
      </p:pic>
    </p:spTree>
    <p:extLst>
      <p:ext uri="{BB962C8B-B14F-4D97-AF65-F5344CB8AC3E}">
        <p14:creationId xmlns:p14="http://schemas.microsoft.com/office/powerpoint/2010/main" val="28584822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itle Only Layout">
    <p:spTree>
      <p:nvGrpSpPr>
        <p:cNvPr id="1" name=""/>
        <p:cNvGrpSpPr/>
        <p:nvPr/>
      </p:nvGrpSpPr>
      <p:grpSpPr>
        <a:xfrm>
          <a:off x="0" y="0"/>
          <a:ext cx="0" cy="0"/>
          <a:chOff x="0" y="0"/>
          <a:chExt cx="0" cy="0"/>
        </a:xfrm>
      </p:grpSpPr>
      <p:cxnSp>
        <p:nvCxnSpPr>
          <p:cNvPr id="8" name="Straight Connector 7"/>
          <p:cNvCxnSpPr>
            <a:cxnSpLocks noChangeShapeType="1"/>
          </p:cNvCxnSpPr>
          <p:nvPr/>
        </p:nvCxnSpPr>
        <p:spPr bwMode="auto">
          <a:xfrm rot="10800000">
            <a:off x="66676" y="606029"/>
            <a:ext cx="9028113" cy="1190"/>
          </a:xfrm>
          <a:prstGeom prst="line">
            <a:avLst/>
          </a:prstGeom>
          <a:noFill/>
          <a:ln w="12700" cap="flat" cmpd="sng" algn="ctr">
            <a:solidFill>
              <a:schemeClr val="accent1"/>
            </a:solidFill>
            <a:prstDash val="solid"/>
            <a:round/>
            <a:headEnd type="none" w="med" len="med"/>
            <a:tailEnd type="none" w="med" len="med"/>
          </a:ln>
          <a:effectLst/>
        </p:spPr>
      </p:cxnSp>
      <p:grpSp>
        <p:nvGrpSpPr>
          <p:cNvPr id="10" name="Group 9"/>
          <p:cNvGrpSpPr/>
          <p:nvPr userDrawn="1"/>
        </p:nvGrpSpPr>
        <p:grpSpPr>
          <a:xfrm>
            <a:off x="66676" y="-19050"/>
            <a:ext cx="9028113" cy="836371"/>
            <a:chOff x="66676" y="-19050"/>
            <a:chExt cx="9028113" cy="836371"/>
          </a:xfrm>
        </p:grpSpPr>
        <p:pic>
          <p:nvPicPr>
            <p:cNvPr id="11" name="Picture 10" descr="LogoW-ShadowTransBack.png"/>
            <p:cNvPicPr>
              <a:picLocks noChangeAspect="1"/>
            </p:cNvPicPr>
            <p:nvPr userDrawn="1"/>
          </p:nvPicPr>
          <p:blipFill>
            <a:blip r:embed="rId2"/>
            <a:stretch>
              <a:fillRect/>
            </a:stretch>
          </p:blipFill>
          <p:spPr bwMode="auto">
            <a:xfrm>
              <a:off x="7354214" y="-19050"/>
              <a:ext cx="1484986" cy="836371"/>
            </a:xfrm>
            <a:prstGeom prst="rect">
              <a:avLst/>
            </a:prstGeom>
            <a:noFill/>
            <a:ln w="9525">
              <a:noFill/>
              <a:miter lim="800000"/>
              <a:headEnd/>
              <a:tailEnd/>
            </a:ln>
          </p:spPr>
        </p:pic>
        <p:cxnSp>
          <p:nvCxnSpPr>
            <p:cNvPr id="12" name="Straight Connector 11"/>
            <p:cNvCxnSpPr>
              <a:cxnSpLocks noChangeShapeType="1"/>
            </p:cNvCxnSpPr>
            <p:nvPr userDrawn="1"/>
          </p:nvCxnSpPr>
          <p:spPr bwMode="auto">
            <a:xfrm rot="10800000">
              <a:off x="66676" y="606029"/>
              <a:ext cx="9028113" cy="1190"/>
            </a:xfrm>
            <a:prstGeom prst="line">
              <a:avLst/>
            </a:prstGeom>
            <a:noFill/>
            <a:ln w="12700" cap="flat" cmpd="sng" algn="ctr">
              <a:solidFill>
                <a:schemeClr val="accent1"/>
              </a:solidFill>
              <a:prstDash val="solid"/>
              <a:round/>
              <a:headEnd type="none" w="med" len="med"/>
              <a:tailEnd type="none" w="med" len="med"/>
            </a:ln>
            <a:effectLst/>
          </p:spPr>
        </p:cxnSp>
      </p:grpSp>
      <p:sp>
        <p:nvSpPr>
          <p:cNvPr id="13" name="Title 1"/>
          <p:cNvSpPr>
            <a:spLocks noGrp="1"/>
          </p:cNvSpPr>
          <p:nvPr>
            <p:ph type="title"/>
          </p:nvPr>
        </p:nvSpPr>
        <p:spPr>
          <a:xfrm>
            <a:off x="1733550" y="133350"/>
            <a:ext cx="5676900" cy="417910"/>
          </a:xfrm>
        </p:spPr>
        <p:txBody>
          <a:bodyPr/>
          <a:lstStyle/>
          <a:p>
            <a:r>
              <a:rPr lang="en-US" smtClean="0"/>
              <a:t>Click to edit Master title style</a:t>
            </a:r>
            <a:endParaRPr lang="en-US"/>
          </a:p>
        </p:txBody>
      </p:sp>
      <p:pic>
        <p:nvPicPr>
          <p:cNvPr id="14" name="Picture 10"/>
          <p:cNvPicPr>
            <a:picLocks noChangeAspect="1"/>
          </p:cNvPicPr>
          <p:nvPr userDrawn="1"/>
        </p:nvPicPr>
        <p:blipFill>
          <a:blip r:embed="rId3" cstate="print"/>
          <a:stretch>
            <a:fillRect/>
          </a:stretch>
        </p:blipFill>
        <p:spPr bwMode="auto">
          <a:xfrm>
            <a:off x="152400" y="67516"/>
            <a:ext cx="810260" cy="625856"/>
          </a:xfrm>
          <a:prstGeom prst="rect">
            <a:avLst/>
          </a:prstGeom>
          <a:noFill/>
          <a:ln w="9525">
            <a:noFill/>
            <a:miter lim="800000"/>
            <a:headEnd/>
            <a:tailEnd/>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516856" y="133350"/>
            <a:ext cx="6110288" cy="41791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a:p>
        </p:txBody>
      </p:sp>
      <p:sp>
        <p:nvSpPr>
          <p:cNvPr id="1027" name="Text Placeholder 2"/>
          <p:cNvSpPr>
            <a:spLocks noGrp="1"/>
          </p:cNvSpPr>
          <p:nvPr>
            <p:ph type="body" idx="1"/>
          </p:nvPr>
        </p:nvSpPr>
        <p:spPr bwMode="auto">
          <a:xfrm>
            <a:off x="457200" y="760810"/>
            <a:ext cx="8229601" cy="39826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9" name="Straight Connector 8"/>
          <p:cNvCxnSpPr>
            <a:cxnSpLocks noChangeShapeType="1"/>
          </p:cNvCxnSpPr>
          <p:nvPr/>
        </p:nvCxnSpPr>
        <p:spPr bwMode="auto">
          <a:xfrm rot="10800000">
            <a:off x="66676" y="4873229"/>
            <a:ext cx="9028113" cy="1190"/>
          </a:xfrm>
          <a:prstGeom prst="line">
            <a:avLst/>
          </a:prstGeom>
          <a:noFill/>
          <a:ln w="12700" cap="flat" cmpd="sng" algn="ctr">
            <a:solidFill>
              <a:schemeClr val="accent1"/>
            </a:solidFill>
            <a:prstDash val="solid"/>
            <a:round/>
            <a:headEnd type="none" w="med" len="med"/>
            <a:tailEnd type="none" w="med" len="med"/>
          </a:ln>
          <a:effectLst/>
        </p:spPr>
      </p:cxnSp>
      <p:sp>
        <p:nvSpPr>
          <p:cNvPr id="12" name="TextBox 11"/>
          <p:cNvSpPr txBox="1"/>
          <p:nvPr/>
        </p:nvSpPr>
        <p:spPr>
          <a:xfrm>
            <a:off x="8424864" y="4891087"/>
            <a:ext cx="566737" cy="276999"/>
          </a:xfrm>
          <a:prstGeom prst="rect">
            <a:avLst/>
          </a:prstGeom>
          <a:noFill/>
        </p:spPr>
        <p:txBody>
          <a:bodyPr>
            <a:prstTxWarp prst="textNoShape">
              <a:avLst/>
            </a:prstTxWarp>
            <a:spAutoFit/>
          </a:bodyPr>
          <a:lstStyle/>
          <a:p>
            <a:pPr defTabSz="457200"/>
            <a:fld id="{A51F6B24-625B-6B48-B1AE-970688573CDB}" type="slidenum">
              <a:rPr lang="en-US" sz="1200">
                <a:solidFill>
                  <a:prstClr val="black"/>
                </a:solidFill>
              </a:rPr>
              <a:pPr defTabSz="457200"/>
              <a:t>‹#›</a:t>
            </a:fld>
            <a:endParaRPr lang="en-US" sz="1200" dirty="0">
              <a:solidFill>
                <a:prstClr val="black"/>
              </a:solidFill>
            </a:endParaRPr>
          </a:p>
        </p:txBody>
      </p:sp>
      <p:sp>
        <p:nvSpPr>
          <p:cNvPr id="10" name="TextBox 9"/>
          <p:cNvSpPr txBox="1"/>
          <p:nvPr/>
        </p:nvSpPr>
        <p:spPr>
          <a:xfrm>
            <a:off x="457200" y="4891088"/>
            <a:ext cx="8229600" cy="246221"/>
          </a:xfrm>
          <a:prstGeom prst="rect">
            <a:avLst/>
          </a:prstGeom>
          <a:noFill/>
        </p:spPr>
        <p:txBody>
          <a:bodyPr>
            <a:prstTxWarp prst="textNoShape">
              <a:avLst/>
            </a:prstTxWarp>
            <a:spAutoFit/>
          </a:bodyPr>
          <a:lstStyle/>
          <a:p>
            <a:pPr algn="ctr" defTabSz="457200">
              <a:defRPr/>
            </a:pPr>
            <a:r>
              <a:rPr lang="en-US" sz="1000" dirty="0" smtClean="0">
                <a:solidFill>
                  <a:prstClr val="white">
                    <a:lumMod val="65000"/>
                  </a:prstClr>
                </a:solidFill>
              </a:rPr>
              <a:t>Joint Status Review • Tucson • August 27th – 30th</a:t>
            </a:r>
          </a:p>
        </p:txBody>
      </p:sp>
    </p:spTree>
  </p:cSld>
  <p:clrMap bg1="lt1" tx1="dk1" bg2="lt2" tx2="dk2" accent1="accent1" accent2="accent2" accent3="accent3" accent4="accent4" accent5="accent5" accent6="accent6" hlink="hlink" folHlink="folHlink"/>
  <p:sldLayoutIdLst>
    <p:sldLayoutId id="2147483660" r:id="rId1"/>
    <p:sldLayoutId id="2147483664" r:id="rId2"/>
    <p:sldLayoutId id="2147483665" r:id="rId3"/>
    <p:sldLayoutId id="2147483666" r:id="rId4"/>
    <p:sldLayoutId id="2147483663" r:id="rId5"/>
    <p:sldLayoutId id="2147483669" r:id="rId6"/>
    <p:sldLayoutId id="2147483674" r:id="rId7"/>
    <p:sldLayoutId id="2147483670" r:id="rId8"/>
    <p:sldLayoutId id="2147483672" r:id="rId9"/>
    <p:sldLayoutId id="2147483673" r:id="rId10"/>
    <p:sldLayoutId id="2147483671" r:id="rId11"/>
    <p:sldLayoutId id="2147483667" r:id="rId12"/>
    <p:sldLayoutId id="2147483668" r:id="rId13"/>
    <p:sldLayoutId id="2147483675" r:id="rId14"/>
    <p:sldLayoutId id="2147483676" r:id="rId15"/>
    <p:sldLayoutId id="2147483677" r:id="rId16"/>
    <p:sldLayoutId id="2147483678" r:id="rId17"/>
  </p:sldLayoutIdLst>
  <p:timing>
    <p:tnLst>
      <p:par>
        <p:cTn id="1" dur="indefinite" restart="never" nodeType="tmRoot"/>
      </p:par>
    </p:tnLst>
  </p:timing>
  <p:txStyles>
    <p:titleStyle>
      <a:lvl1pPr algn="ctr" defTabSz="457200" rtl="0" eaLnBrk="1" fontAlgn="base" hangingPunct="1">
        <a:spcBef>
          <a:spcPct val="0"/>
        </a:spcBef>
        <a:spcAft>
          <a:spcPct val="0"/>
        </a:spcAft>
        <a:defRPr sz="2400" b="1" kern="1200">
          <a:solidFill>
            <a:srgbClr val="1F497D"/>
          </a:solidFill>
          <a:latin typeface="+mj-lt"/>
          <a:ea typeface="ＭＳ Ｐゴシック" charset="-128"/>
          <a:cs typeface="ＭＳ Ｐゴシック" charset="-128"/>
        </a:defRPr>
      </a:lvl1pPr>
      <a:lvl2pPr algn="ctr" defTabSz="457200" rtl="0" eaLnBrk="1" fontAlgn="base" hangingPunct="1">
        <a:spcBef>
          <a:spcPct val="0"/>
        </a:spcBef>
        <a:spcAft>
          <a:spcPct val="0"/>
        </a:spcAft>
        <a:defRPr sz="2400">
          <a:solidFill>
            <a:schemeClr val="tx1"/>
          </a:solidFill>
          <a:latin typeface="Calibri" charset="0"/>
          <a:ea typeface="ＭＳ Ｐゴシック" charset="-128"/>
          <a:cs typeface="ＭＳ Ｐゴシック" charset="-128"/>
        </a:defRPr>
      </a:lvl2pPr>
      <a:lvl3pPr algn="ctr" defTabSz="457200" rtl="0" eaLnBrk="1" fontAlgn="base" hangingPunct="1">
        <a:spcBef>
          <a:spcPct val="0"/>
        </a:spcBef>
        <a:spcAft>
          <a:spcPct val="0"/>
        </a:spcAft>
        <a:defRPr sz="2400">
          <a:solidFill>
            <a:schemeClr val="tx1"/>
          </a:solidFill>
          <a:latin typeface="Calibri" charset="0"/>
          <a:ea typeface="ＭＳ Ｐゴシック" charset="-128"/>
          <a:cs typeface="ＭＳ Ｐゴシック" charset="-128"/>
        </a:defRPr>
      </a:lvl3pPr>
      <a:lvl4pPr algn="ctr" defTabSz="457200" rtl="0" eaLnBrk="1" fontAlgn="base" hangingPunct="1">
        <a:spcBef>
          <a:spcPct val="0"/>
        </a:spcBef>
        <a:spcAft>
          <a:spcPct val="0"/>
        </a:spcAft>
        <a:defRPr sz="2400">
          <a:solidFill>
            <a:schemeClr val="tx1"/>
          </a:solidFill>
          <a:latin typeface="Calibri" charset="0"/>
          <a:ea typeface="ＭＳ Ｐゴシック" charset="-128"/>
          <a:cs typeface="ＭＳ Ｐゴシック" charset="-128"/>
        </a:defRPr>
      </a:lvl4pPr>
      <a:lvl5pPr algn="ctr" defTabSz="457200" rtl="0" eaLnBrk="1" fontAlgn="base" hangingPunct="1">
        <a:spcBef>
          <a:spcPct val="0"/>
        </a:spcBef>
        <a:spcAft>
          <a:spcPct val="0"/>
        </a:spcAft>
        <a:defRPr sz="2400">
          <a:solidFill>
            <a:schemeClr val="tx1"/>
          </a:solidFill>
          <a:latin typeface="Calibri" charset="0"/>
          <a:ea typeface="ＭＳ Ｐゴシック" charset="-128"/>
          <a:cs typeface="ＭＳ Ｐゴシック" charset="-128"/>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1" fontAlgn="base" hangingPunct="1">
        <a:spcBef>
          <a:spcPct val="20000"/>
        </a:spcBef>
        <a:spcAft>
          <a:spcPct val="0"/>
        </a:spcAft>
        <a:buFont typeface="Lucida Grande"/>
        <a:buChar char="-"/>
        <a:defRPr sz="2400" kern="1200">
          <a:solidFill>
            <a:srgbClr val="1F497D"/>
          </a:solidFill>
          <a:latin typeface="+mn-lt"/>
          <a:ea typeface="ＭＳ Ｐゴシック" charset="-128"/>
          <a:cs typeface="ＭＳ Ｐゴシック" charset="-128"/>
        </a:defRPr>
      </a:lvl1pPr>
      <a:lvl2pPr marL="742950" indent="-285750" algn="l" defTabSz="457200" rtl="0" eaLnBrk="1" fontAlgn="base" hangingPunct="1">
        <a:spcBef>
          <a:spcPct val="20000"/>
        </a:spcBef>
        <a:spcAft>
          <a:spcPct val="0"/>
        </a:spcAft>
        <a:buFont typeface="Arial"/>
        <a:buChar char="•"/>
        <a:defRPr sz="2200" kern="1200">
          <a:solidFill>
            <a:srgbClr val="1F497D"/>
          </a:solidFill>
          <a:latin typeface="+mn-lt"/>
          <a:ea typeface="ＭＳ Ｐゴシック" charset="-128"/>
          <a:cs typeface="+mn-cs"/>
        </a:defRPr>
      </a:lvl2pPr>
      <a:lvl3pPr marL="1143000" indent="-228600" algn="l" defTabSz="457200" rtl="0" eaLnBrk="1" fontAlgn="base" hangingPunct="1">
        <a:spcBef>
          <a:spcPct val="20000"/>
        </a:spcBef>
        <a:spcAft>
          <a:spcPct val="0"/>
        </a:spcAft>
        <a:buFont typeface="Lucida Grande"/>
        <a:buChar char="-"/>
        <a:defRPr sz="2000" kern="1200">
          <a:solidFill>
            <a:srgbClr val="1F497D"/>
          </a:solidFill>
          <a:latin typeface="+mn-lt"/>
          <a:ea typeface="ＭＳ Ｐゴシック" charset="-128"/>
          <a:cs typeface="+mn-cs"/>
        </a:defRPr>
      </a:lvl3pPr>
      <a:lvl4pPr marL="1600200" indent="-228600" algn="l" defTabSz="457200" rtl="0" eaLnBrk="1" fontAlgn="base" hangingPunct="1">
        <a:spcBef>
          <a:spcPct val="20000"/>
        </a:spcBef>
        <a:spcAft>
          <a:spcPct val="0"/>
        </a:spcAft>
        <a:buFont typeface="Arial"/>
        <a:buChar char="•"/>
        <a:defRPr sz="1800" kern="1200">
          <a:solidFill>
            <a:srgbClr val="1F497D"/>
          </a:solidFill>
          <a:latin typeface="+mn-lt"/>
          <a:ea typeface="ＭＳ Ｐゴシック" charset="-128"/>
          <a:cs typeface="+mn-cs"/>
        </a:defRPr>
      </a:lvl4pPr>
      <a:lvl5pPr marL="2057400" indent="-228600" algn="l" defTabSz="457200" rtl="0" eaLnBrk="1" fontAlgn="base" hangingPunct="1">
        <a:spcBef>
          <a:spcPct val="20000"/>
        </a:spcBef>
        <a:spcAft>
          <a:spcPct val="0"/>
        </a:spcAft>
        <a:buFont typeface="Lucida Grande"/>
        <a:buChar char="-"/>
        <a:defRPr sz="1800" kern="1200">
          <a:solidFill>
            <a:srgbClr val="1F497D"/>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24.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jpg"/><Relationship Id="rId7" Type="http://schemas.openxmlformats.org/officeDocument/2006/relationships/image" Target="../media/image29.jpg"/><Relationship Id="rId2" Type="http://schemas.openxmlformats.org/officeDocument/2006/relationships/notesSlide" Target="../notesSlides/notesSlide10.xml"/><Relationship Id="rId1" Type="http://schemas.openxmlformats.org/officeDocument/2006/relationships/slideLayout" Target="../slideLayouts/slideLayout17.xml"/><Relationship Id="rId6" Type="http://schemas.openxmlformats.org/officeDocument/2006/relationships/image" Target="../media/image28.jpg"/><Relationship Id="rId5" Type="http://schemas.openxmlformats.org/officeDocument/2006/relationships/image" Target="../media/image27.png"/><Relationship Id="rId4" Type="http://schemas.openxmlformats.org/officeDocument/2006/relationships/image" Target="../media/image26.png"/><Relationship Id="rId9" Type="http://schemas.openxmlformats.org/officeDocument/2006/relationships/image" Target="../media/image31.png"/></Relationships>
</file>

<file path=ppt/slides/_rels/slide16.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5.jpg"/><Relationship Id="rId7" Type="http://schemas.openxmlformats.org/officeDocument/2006/relationships/image" Target="../media/image33.png"/><Relationship Id="rId2" Type="http://schemas.openxmlformats.org/officeDocument/2006/relationships/notesSlide" Target="../notesSlides/notesSlide11.xml"/><Relationship Id="rId1" Type="http://schemas.openxmlformats.org/officeDocument/2006/relationships/slideLayout" Target="../slideLayouts/slideLayout17.xml"/><Relationship Id="rId6" Type="http://schemas.openxmlformats.org/officeDocument/2006/relationships/image" Target="../media/image32.png"/><Relationship Id="rId11" Type="http://schemas.openxmlformats.org/officeDocument/2006/relationships/image" Target="../media/image37.jpg"/><Relationship Id="rId5" Type="http://schemas.openxmlformats.org/officeDocument/2006/relationships/image" Target="../media/image27.png"/><Relationship Id="rId10" Type="http://schemas.openxmlformats.org/officeDocument/2006/relationships/image" Target="../media/image36.png"/><Relationship Id="rId4" Type="http://schemas.openxmlformats.org/officeDocument/2006/relationships/image" Target="../media/image26.png"/><Relationship Id="rId9" Type="http://schemas.openxmlformats.org/officeDocument/2006/relationships/image" Target="../media/image35.jpg"/></Relationships>
</file>

<file path=ppt/slides/_rels/slide1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40.jpeg"/></Relationships>
</file>

<file path=ppt/slides/_rels/slide19.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41.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LSST Safety Performance</a:t>
            </a:r>
            <a:br>
              <a:rPr lang="en-US" dirty="0" smtClean="0"/>
            </a:br>
            <a:r>
              <a:rPr lang="en-US" dirty="0" smtClean="0"/>
              <a:t/>
            </a:r>
            <a:br>
              <a:rPr lang="en-US" dirty="0" smtClean="0"/>
            </a:br>
            <a:r>
              <a:rPr lang="en-US" dirty="0" smtClean="0"/>
              <a:t>Chuck Gessner</a:t>
            </a:r>
            <a:br>
              <a:rPr lang="en-US" dirty="0" smtClean="0"/>
            </a:br>
            <a:r>
              <a:rPr lang="en-US" dirty="0" smtClean="0"/>
              <a:t>Head of Safety &amp; LSST Project Office</a:t>
            </a:r>
            <a:br>
              <a:rPr lang="en-US" dirty="0" smtClean="0"/>
            </a:br>
            <a:r>
              <a:rPr lang="en-US" dirty="0" smtClean="0"/>
              <a:t/>
            </a:r>
            <a:br>
              <a:rPr lang="en-US" dirty="0" smtClean="0"/>
            </a:br>
            <a:r>
              <a:rPr lang="en-US" dirty="0" smtClean="0"/>
              <a:t>NSF/DOE Joint Status Review</a:t>
            </a:r>
            <a:br>
              <a:rPr lang="en-US" dirty="0" smtClean="0"/>
            </a:br>
            <a:r>
              <a:rPr lang="en-US" dirty="0" smtClean="0"/>
              <a:t>Date in long format</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hape 75"/>
          <p:cNvSpPr txBox="1">
            <a:spLocks noGrp="1"/>
          </p:cNvSpPr>
          <p:nvPr>
            <p:ph type="title"/>
          </p:nvPr>
        </p:nvSpPr>
        <p:spPr>
          <a:xfrm>
            <a:off x="1943101" y="174616"/>
            <a:ext cx="4641056" cy="313135"/>
          </a:xfrm>
        </p:spPr>
        <p:txBody>
          <a:bodyPr vert="horz" wrap="square" lIns="68580" tIns="34275" rIns="68580" bIns="34275" numCol="1" anchor="ctr" anchorCtr="0" compatLnSpc="1">
            <a:prstTxWarp prst="textNoShape">
              <a:avLst/>
            </a:prstTxWarp>
          </a:bodyPr>
          <a:lstStyle/>
          <a:p>
            <a:pPr eaLnBrk="1" hangingPunct="1">
              <a:spcBef>
                <a:spcPct val="0"/>
              </a:spcBef>
              <a:spcAft>
                <a:spcPct val="0"/>
              </a:spcAft>
              <a:buSzPct val="25000"/>
            </a:pPr>
            <a:r>
              <a:rPr lang="en-US" altLang="en-US" dirty="0">
                <a:latin typeface="Calibri" panose="020F0502020204030204" pitchFamily="34" charset="0"/>
                <a:cs typeface="Arial" panose="020B0604020202020204" pitchFamily="34" charset="0"/>
                <a:sym typeface="Calibri" panose="020F0502020204030204" pitchFamily="34" charset="0"/>
              </a:rPr>
              <a:t>Localized LSST Safety Staff</a:t>
            </a:r>
            <a:endParaRPr lang="en-US" altLang="en-US" b="1" dirty="0">
              <a:latin typeface="Calibri" panose="020F0502020204030204" pitchFamily="34" charset="0"/>
              <a:cs typeface="Arial" panose="020B0604020202020204" pitchFamily="34" charset="0"/>
              <a:sym typeface="Calibri" panose="020F0502020204030204" pitchFamily="34" charset="0"/>
            </a:endParaRPr>
          </a:p>
        </p:txBody>
      </p:sp>
      <p:sp>
        <p:nvSpPr>
          <p:cNvPr id="10243" name="Shape 76"/>
          <p:cNvSpPr txBox="1">
            <a:spLocks noGrp="1"/>
          </p:cNvSpPr>
          <p:nvPr>
            <p:ph type="body" idx="1"/>
          </p:nvPr>
        </p:nvSpPr>
        <p:spPr>
          <a:xfrm>
            <a:off x="1177528" y="666750"/>
            <a:ext cx="7661671" cy="1600200"/>
          </a:xfrm>
        </p:spPr>
        <p:txBody>
          <a:bodyPr vert="horz" wrap="square" lIns="68580" tIns="34275" rIns="68580" bIns="34275" numCol="1" anchor="t" anchorCtr="0" compatLnSpc="1">
            <a:prstTxWarp prst="textNoShape">
              <a:avLst/>
            </a:prstTxWarp>
          </a:bodyPr>
          <a:lstStyle/>
          <a:p>
            <a:pPr marL="0" indent="0">
              <a:lnSpc>
                <a:spcPct val="115000"/>
              </a:lnSpc>
              <a:spcBef>
                <a:spcPct val="0"/>
              </a:spcBef>
              <a:buNone/>
            </a:pPr>
            <a:r>
              <a:rPr lang="en-US" altLang="en-US" dirty="0">
                <a:latin typeface="Calibri" panose="020F0502020204030204" pitchFamily="34" charset="0"/>
                <a:cs typeface="Arial" panose="020B0604020202020204" pitchFamily="34" charset="0"/>
                <a:sym typeface="Calibri" panose="020F0502020204030204" pitchFamily="34" charset="0"/>
              </a:rPr>
              <a:t>Safety personnel is currently supporting construction and will be engaged in </a:t>
            </a:r>
            <a:r>
              <a:rPr lang="en-US" altLang="en-US" dirty="0" smtClean="0">
                <a:latin typeface="Calibri" panose="020F0502020204030204" pitchFamily="34" charset="0"/>
                <a:cs typeface="Arial" panose="020B0604020202020204" pitchFamily="34" charset="0"/>
                <a:sym typeface="Calibri" panose="020F0502020204030204" pitchFamily="34" charset="0"/>
              </a:rPr>
              <a:t>installation of subsystems and later </a:t>
            </a:r>
            <a:r>
              <a:rPr lang="en-US" altLang="en-US" dirty="0">
                <a:latin typeface="Calibri" panose="020F0502020204030204" pitchFamily="34" charset="0"/>
                <a:cs typeface="Arial" panose="020B0604020202020204" pitchFamily="34" charset="0"/>
                <a:sym typeface="Calibri" panose="020F0502020204030204" pitchFamily="34" charset="0"/>
              </a:rPr>
              <a:t>commissioning; some will transition to operations.</a:t>
            </a:r>
          </a:p>
          <a:p>
            <a:pPr marL="0" indent="0">
              <a:lnSpc>
                <a:spcPct val="115000"/>
              </a:lnSpc>
              <a:spcBef>
                <a:spcPct val="0"/>
              </a:spcBef>
              <a:buNone/>
            </a:pPr>
            <a:endParaRPr lang="en-US" altLang="en-US" dirty="0">
              <a:latin typeface="Calibri" panose="020F0502020204030204" pitchFamily="34" charset="0"/>
              <a:cs typeface="Arial" panose="020B0604020202020204" pitchFamily="34" charset="0"/>
              <a:sym typeface="Calibri" panose="020F0502020204030204" pitchFamily="34" charset="0"/>
            </a:endParaRPr>
          </a:p>
          <a:p>
            <a:pPr marL="0" indent="0">
              <a:lnSpc>
                <a:spcPct val="115000"/>
              </a:lnSpc>
              <a:spcBef>
                <a:spcPct val="0"/>
              </a:spcBef>
              <a:buNone/>
            </a:pPr>
            <a:endParaRPr lang="en-US" altLang="en-US" dirty="0">
              <a:latin typeface="Calibri" panose="020F0502020204030204" pitchFamily="34" charset="0"/>
              <a:cs typeface="Arial" panose="020B0604020202020204" pitchFamily="34" charset="0"/>
              <a:sym typeface="Calibri" panose="020F0502020204030204" pitchFamily="34" charset="0"/>
            </a:endParaRPr>
          </a:p>
        </p:txBody>
      </p:sp>
      <p:graphicFrame>
        <p:nvGraphicFramePr>
          <p:cNvPr id="4" name="Diagram 3"/>
          <p:cNvGraphicFramePr/>
          <p:nvPr>
            <p:extLst>
              <p:ext uri="{D42A27DB-BD31-4B8C-83A1-F6EECF244321}">
                <p14:modId xmlns:p14="http://schemas.microsoft.com/office/powerpoint/2010/main" val="3077676028"/>
              </p:ext>
            </p:extLst>
          </p:nvPr>
        </p:nvGraphicFramePr>
        <p:xfrm>
          <a:off x="838200" y="2038350"/>
          <a:ext cx="7848600" cy="2590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778741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sz="2000" dirty="0" smtClean="0"/>
              <a:t>M1M3 and M2 from U.S. to summit</a:t>
            </a:r>
          </a:p>
          <a:p>
            <a:r>
              <a:rPr lang="en-US" sz="2000" dirty="0" smtClean="0"/>
              <a:t>Coatings Chamber from Germany to summit</a:t>
            </a:r>
          </a:p>
          <a:p>
            <a:r>
              <a:rPr lang="en-US" sz="2000" dirty="0" smtClean="0"/>
              <a:t>ComCam from California to summit</a:t>
            </a:r>
          </a:p>
          <a:p>
            <a:r>
              <a:rPr lang="en-US" sz="2000" dirty="0"/>
              <a:t>Auxtel Primary Mirror </a:t>
            </a:r>
            <a:r>
              <a:rPr lang="en-US" sz="2000" dirty="0" smtClean="0"/>
              <a:t>installation</a:t>
            </a:r>
          </a:p>
          <a:p>
            <a:r>
              <a:rPr lang="en-US" sz="2000" dirty="0" err="1" smtClean="0"/>
              <a:t>DIMM</a:t>
            </a:r>
            <a:r>
              <a:rPr lang="en-US" sz="2000" dirty="0" smtClean="0"/>
              <a:t> tower work</a:t>
            </a:r>
            <a:endParaRPr lang="en-US" sz="2000" dirty="0"/>
          </a:p>
          <a:p>
            <a:r>
              <a:rPr lang="en-US" sz="2000" dirty="0" smtClean="0"/>
              <a:t>M1M3 mirror cell from Tucson to summit</a:t>
            </a:r>
          </a:p>
          <a:p>
            <a:endParaRPr lang="en-US" dirty="0" smtClean="0"/>
          </a:p>
          <a:p>
            <a:pPr marL="0" indent="0">
              <a:buNone/>
            </a:pPr>
            <a:endParaRPr lang="en-US" dirty="0"/>
          </a:p>
        </p:txBody>
      </p:sp>
      <p:sp>
        <p:nvSpPr>
          <p:cNvPr id="3" name="Title 2"/>
          <p:cNvSpPr>
            <a:spLocks noGrp="1"/>
          </p:cNvSpPr>
          <p:nvPr>
            <p:ph type="title"/>
          </p:nvPr>
        </p:nvSpPr>
        <p:spPr/>
        <p:txBody>
          <a:bodyPr/>
          <a:lstStyle/>
          <a:p>
            <a:r>
              <a:rPr lang="en-US" dirty="0" smtClean="0"/>
              <a:t/>
            </a:r>
            <a:br>
              <a:rPr lang="en-US" dirty="0" smtClean="0"/>
            </a:br>
            <a:r>
              <a:rPr lang="en-US" dirty="0" smtClean="0"/>
              <a:t>Successful and Safe Movement 2018-2019</a:t>
            </a:r>
            <a:br>
              <a:rPr lang="en-US" dirty="0" smtClean="0"/>
            </a:b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905" y="3264940"/>
            <a:ext cx="2560320" cy="124460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41437" y="539986"/>
            <a:ext cx="1323927" cy="2724954"/>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67569" y="2426970"/>
            <a:ext cx="1737360" cy="2316480"/>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34000" y="3508783"/>
            <a:ext cx="1950720" cy="1097280"/>
          </a:xfrm>
          <a:prstGeom prst="rect">
            <a:avLst/>
          </a:prstGeom>
        </p:spPr>
      </p:pic>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52600" y="3028212"/>
            <a:ext cx="2633472" cy="1481328"/>
          </a:xfrm>
          <a:prstGeom prst="rect">
            <a:avLst/>
          </a:prstGeom>
        </p:spPr>
      </p:pic>
      <p:pic>
        <p:nvPicPr>
          <p:cNvPr id="9" name="Picture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181856" y="3015234"/>
            <a:ext cx="1536192" cy="1152144"/>
          </a:xfrm>
          <a:prstGeom prst="rect">
            <a:avLst/>
          </a:prstGeom>
        </p:spPr>
      </p:pic>
    </p:spTree>
    <p:extLst>
      <p:ext uri="{BB962C8B-B14F-4D97-AF65-F5344CB8AC3E}">
        <p14:creationId xmlns:p14="http://schemas.microsoft.com/office/powerpoint/2010/main" val="41800523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Safe Work Planning and Control</a:t>
            </a:r>
            <a:endParaRPr lang="en-US" dirty="0"/>
          </a:p>
        </p:txBody>
      </p:sp>
      <p:sp>
        <p:nvSpPr>
          <p:cNvPr id="3" name="Text Placeholder 2"/>
          <p:cNvSpPr>
            <a:spLocks noGrp="1"/>
          </p:cNvSpPr>
          <p:nvPr>
            <p:ph type="body" idx="1"/>
          </p:nvPr>
        </p:nvSpPr>
        <p:spPr/>
        <p:txBody>
          <a:bodyPr/>
          <a:lstStyle/>
          <a:p>
            <a:r>
              <a:rPr lang="en-US" dirty="0" smtClean="0"/>
              <a:t>Summit Work Planning Meeting –strategic</a:t>
            </a:r>
          </a:p>
          <a:p>
            <a:r>
              <a:rPr lang="en-US" dirty="0" smtClean="0"/>
              <a:t>Weekly Coordination Meeting – plans for the next </a:t>
            </a:r>
            <a:r>
              <a:rPr lang="en-US" dirty="0"/>
              <a:t>w</a:t>
            </a:r>
            <a:r>
              <a:rPr lang="en-US" dirty="0" smtClean="0"/>
              <a:t>eek</a:t>
            </a:r>
          </a:p>
          <a:p>
            <a:r>
              <a:rPr lang="en-US" dirty="0" smtClean="0"/>
              <a:t>Morning Summit Meeting  - work coordination (bilingual)</a:t>
            </a:r>
          </a:p>
          <a:p>
            <a:pPr marL="0" indent="0">
              <a:buNone/>
            </a:pPr>
            <a:r>
              <a:rPr lang="en-US" dirty="0" smtClean="0"/>
              <a:t>(All have safety personnel participation and safety topics)</a:t>
            </a:r>
          </a:p>
          <a:p>
            <a:pPr marL="0" indent="0">
              <a:buNone/>
            </a:pPr>
            <a:r>
              <a:rPr lang="en-US" dirty="0" smtClean="0"/>
              <a:t>(All are managed with the same Jira tool to manage work)</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 y="3039533"/>
            <a:ext cx="3505200" cy="1703917"/>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0" y="3010429"/>
            <a:ext cx="3565071" cy="1733021"/>
          </a:xfrm>
          <a:prstGeom prst="rect">
            <a:avLst/>
          </a:prstGeom>
        </p:spPr>
      </p:pic>
    </p:spTree>
    <p:extLst>
      <p:ext uri="{BB962C8B-B14F-4D97-AF65-F5344CB8AC3E}">
        <p14:creationId xmlns:p14="http://schemas.microsoft.com/office/powerpoint/2010/main" val="29118732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 Planning and Control</a:t>
            </a:r>
            <a:endParaRPr lang="en-US" dirty="0"/>
          </a:p>
        </p:txBody>
      </p:sp>
      <p:sp>
        <p:nvSpPr>
          <p:cNvPr id="3" name="Text Placeholder 2"/>
          <p:cNvSpPr>
            <a:spLocks noGrp="1"/>
          </p:cNvSpPr>
          <p:nvPr>
            <p:ph type="body" idx="1"/>
          </p:nvPr>
        </p:nvSpPr>
        <p:spPr/>
        <p:txBody>
          <a:bodyPr/>
          <a:lstStyle/>
          <a:p>
            <a:pPr marL="0" indent="0">
              <a:buNone/>
            </a:pPr>
            <a:r>
              <a:rPr lang="en-US" dirty="0" smtClean="0"/>
              <a:t>Weekly meetings with safety staff and schedule sent out to stakeholders.</a:t>
            </a:r>
            <a:endParaRPr lang="en-US" dirty="0"/>
          </a:p>
        </p:txBody>
      </p:sp>
      <p:graphicFrame>
        <p:nvGraphicFramePr>
          <p:cNvPr id="4" name="Table 3"/>
          <p:cNvGraphicFramePr>
            <a:graphicFrameLocks noGrp="1"/>
          </p:cNvGraphicFramePr>
          <p:nvPr/>
        </p:nvGraphicFramePr>
        <p:xfrm>
          <a:off x="3088005" y="1304131"/>
          <a:ext cx="2967990" cy="2895600"/>
        </p:xfrm>
        <a:graphic>
          <a:graphicData uri="http://schemas.openxmlformats.org/drawingml/2006/table">
            <a:tbl>
              <a:tblPr firstRow="1" firstCol="1" bandRow="1">
                <a:tableStyleId>{5C22544A-7EE6-4342-B048-85BDC9FD1C3A}</a:tableStyleId>
              </a:tblPr>
              <a:tblGrid>
                <a:gridCol w="989330">
                  <a:extLst>
                    <a:ext uri="{9D8B030D-6E8A-4147-A177-3AD203B41FA5}">
                      <a16:colId xmlns:a16="http://schemas.microsoft.com/office/drawing/2014/main" xmlns="" val="2714970426"/>
                    </a:ext>
                  </a:extLst>
                </a:gridCol>
                <a:gridCol w="989330">
                  <a:extLst>
                    <a:ext uri="{9D8B030D-6E8A-4147-A177-3AD203B41FA5}">
                      <a16:colId xmlns:a16="http://schemas.microsoft.com/office/drawing/2014/main" xmlns="" val="705423290"/>
                    </a:ext>
                  </a:extLst>
                </a:gridCol>
                <a:gridCol w="989330">
                  <a:extLst>
                    <a:ext uri="{9D8B030D-6E8A-4147-A177-3AD203B41FA5}">
                      <a16:colId xmlns:a16="http://schemas.microsoft.com/office/drawing/2014/main" xmlns="" val="2780764427"/>
                    </a:ext>
                  </a:extLst>
                </a:gridCol>
              </a:tblGrid>
              <a:tr h="0">
                <a:tc>
                  <a:txBody>
                    <a:bodyPr/>
                    <a:lstStyle/>
                    <a:p>
                      <a:pPr marL="0" marR="0" algn="ctr">
                        <a:spcBef>
                          <a:spcPts val="0"/>
                        </a:spcBef>
                        <a:spcAft>
                          <a:spcPts val="0"/>
                        </a:spcAft>
                      </a:pPr>
                      <a:r>
                        <a:rPr lang="es-CL" sz="800">
                          <a:effectLst/>
                        </a:rPr>
                        <a:t>Día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s-CL" sz="800">
                          <a:effectLst/>
                        </a:rPr>
                        <a:t>Base Facility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s-CL" sz="800">
                          <a:effectLst/>
                        </a:rPr>
                        <a:t>Summit Site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555865704"/>
                  </a:ext>
                </a:extLst>
              </a:tr>
              <a:tr h="0">
                <a:tc>
                  <a:txBody>
                    <a:bodyPr/>
                    <a:lstStyle/>
                    <a:p>
                      <a:pPr marL="0" marR="0">
                        <a:spcBef>
                          <a:spcPts val="0"/>
                        </a:spcBef>
                        <a:spcAft>
                          <a:spcPts val="0"/>
                        </a:spcAft>
                      </a:pPr>
                      <a:r>
                        <a:rPr lang="es-CL" sz="1000">
                          <a:effectLst/>
                        </a:rPr>
                        <a:t>Lunes 17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s-CL" sz="700">
                          <a:effectLst/>
                        </a:rPr>
                        <a:t>S. Romero  </a:t>
                      </a:r>
                      <a:endParaRPr lang="en-US" sz="1100">
                        <a:effectLst/>
                      </a:endParaRPr>
                    </a:p>
                    <a:p>
                      <a:pPr marL="0" marR="0">
                        <a:spcBef>
                          <a:spcPts val="0"/>
                        </a:spcBef>
                        <a:spcAft>
                          <a:spcPts val="0"/>
                        </a:spcAft>
                      </a:pPr>
                      <a:r>
                        <a:rPr lang="es-CL" sz="700">
                          <a:effectLst/>
                        </a:rPr>
                        <a:t>Reunión TPC </a:t>
                      </a:r>
                      <a:endParaRPr lang="en-US" sz="1100">
                        <a:effectLst/>
                      </a:endParaRPr>
                    </a:p>
                    <a:p>
                      <a:pPr marL="0" marR="0">
                        <a:spcBef>
                          <a:spcPts val="0"/>
                        </a:spcBef>
                        <a:spcAft>
                          <a:spcPts val="0"/>
                        </a:spcAft>
                      </a:pPr>
                      <a:r>
                        <a:rPr lang="es-CL" sz="700">
                          <a:effectLst/>
                        </a:rPr>
                        <a:t>Reunión Prep. Review Coating M2</a:t>
                      </a:r>
                      <a:endParaRPr lang="en-US" sz="1100">
                        <a:effectLst/>
                      </a:endParaRPr>
                    </a:p>
                    <a:p>
                      <a:pPr marL="0" marR="0">
                        <a:spcBef>
                          <a:spcPts val="0"/>
                        </a:spcBef>
                        <a:spcAft>
                          <a:spcPts val="0"/>
                        </a:spcAft>
                      </a:pPr>
                      <a:r>
                        <a:rPr lang="en-US" sz="700">
                          <a:effectLst/>
                        </a:rPr>
                        <a:t>Imopac Safety Orientation* </a:t>
                      </a:r>
                      <a:endParaRPr lang="en-US" sz="1100">
                        <a:effectLst/>
                      </a:endParaRPr>
                    </a:p>
                    <a:p>
                      <a:pPr marL="0" marR="0">
                        <a:spcBef>
                          <a:spcPts val="0"/>
                        </a:spcBef>
                        <a:spcAft>
                          <a:spcPts val="0"/>
                        </a:spcAft>
                      </a:pPr>
                      <a:r>
                        <a:rPr lang="en-US" sz="700">
                          <a:effectLst/>
                        </a:rPr>
                        <a:t>Safety Support to Base Facility Activities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s-CL" sz="700">
                          <a:effectLst/>
                        </a:rPr>
                        <a:t>S. Vega </a:t>
                      </a:r>
                      <a:endParaRPr lang="en-US" sz="1100">
                        <a:effectLst/>
                      </a:endParaRPr>
                    </a:p>
                    <a:p>
                      <a:pPr marL="0" marR="0">
                        <a:spcBef>
                          <a:spcPts val="0"/>
                        </a:spcBef>
                        <a:spcAft>
                          <a:spcPts val="0"/>
                        </a:spcAft>
                      </a:pPr>
                      <a:r>
                        <a:rPr lang="es-CL" sz="700">
                          <a:effectLst/>
                        </a:rPr>
                        <a:t>Cavada TV</a:t>
                      </a:r>
                      <a:endParaRPr lang="en-US" sz="1100">
                        <a:effectLst/>
                      </a:endParaRPr>
                    </a:p>
                    <a:p>
                      <a:pPr marL="0" marR="0">
                        <a:spcBef>
                          <a:spcPts val="0"/>
                        </a:spcBef>
                        <a:spcAft>
                          <a:spcPts val="0"/>
                        </a:spcAft>
                      </a:pPr>
                      <a:r>
                        <a:rPr lang="es-CL" sz="700">
                          <a:effectLst/>
                        </a:rPr>
                        <a:t>Inspección de andamios</a:t>
                      </a:r>
                      <a:endParaRPr lang="en-US" sz="1100">
                        <a:effectLst/>
                      </a:endParaRPr>
                    </a:p>
                    <a:p>
                      <a:pPr marL="0" marR="0">
                        <a:spcBef>
                          <a:spcPts val="0"/>
                        </a:spcBef>
                        <a:spcAft>
                          <a:spcPts val="0"/>
                        </a:spcAft>
                      </a:pPr>
                      <a:r>
                        <a:rPr lang="es-CL" sz="700">
                          <a:effectLst/>
                        </a:rPr>
                        <a:t>Conteiner EIE</a:t>
                      </a:r>
                      <a:endParaRPr lang="en-US" sz="1100">
                        <a:effectLst/>
                      </a:endParaRPr>
                    </a:p>
                    <a:p>
                      <a:pPr marL="0" marR="0">
                        <a:spcBef>
                          <a:spcPts val="0"/>
                        </a:spcBef>
                        <a:spcAft>
                          <a:spcPts val="0"/>
                        </a:spcAft>
                      </a:pPr>
                      <a:r>
                        <a:rPr lang="en-US" sz="700">
                          <a:effectLst/>
                        </a:rPr>
                        <a:t>Imopac Safety Orientation* </a:t>
                      </a:r>
                      <a:endParaRPr lang="en-US" sz="1100">
                        <a:effectLst/>
                      </a:endParaRPr>
                    </a:p>
                    <a:p>
                      <a:pPr marL="0" marR="0">
                        <a:spcBef>
                          <a:spcPts val="0"/>
                        </a:spcBef>
                        <a:spcAft>
                          <a:spcPts val="0"/>
                        </a:spcAft>
                      </a:pPr>
                      <a:r>
                        <a:rPr lang="en-US" sz="700">
                          <a:effectLst/>
                        </a:rPr>
                        <a:t>Safety Support Summit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652853786"/>
                  </a:ext>
                </a:extLst>
              </a:tr>
              <a:tr h="0">
                <a:tc>
                  <a:txBody>
                    <a:bodyPr/>
                    <a:lstStyle/>
                    <a:p>
                      <a:pPr marL="0" marR="0">
                        <a:spcBef>
                          <a:spcPts val="0"/>
                        </a:spcBef>
                        <a:spcAft>
                          <a:spcPts val="0"/>
                        </a:spcAft>
                      </a:pPr>
                      <a:r>
                        <a:rPr lang="en-US" sz="1000">
                          <a:effectLst/>
                        </a:rPr>
                        <a:t>Martes 18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endParaRPr lang="en-US" sz="1000">
                        <a:effectLst/>
                        <a:latin typeface="Times New Roman" panose="02020603050405020304" pitchFamily="18" charset="0"/>
                      </a:endParaRPr>
                    </a:p>
                  </a:txBody>
                  <a:tcPr marL="68580" marR="68580" marT="0" marB="0"/>
                </a:tc>
                <a:tc>
                  <a:txBody>
                    <a:bodyPr/>
                    <a:lstStyle/>
                    <a:p>
                      <a:pPr marL="0" marR="0">
                        <a:spcBef>
                          <a:spcPts val="0"/>
                        </a:spcBef>
                        <a:spcAft>
                          <a:spcPts val="0"/>
                        </a:spcAft>
                      </a:pPr>
                      <a:r>
                        <a:rPr lang="en-US" sz="700">
                          <a:effectLst/>
                        </a:rPr>
                        <a:t>S. Romero</a:t>
                      </a:r>
                      <a:endParaRPr lang="en-US" sz="1100">
                        <a:effectLst/>
                      </a:endParaRPr>
                    </a:p>
                    <a:p>
                      <a:pPr marL="0" marR="0">
                        <a:spcBef>
                          <a:spcPts val="0"/>
                        </a:spcBef>
                        <a:spcAft>
                          <a:spcPts val="0"/>
                        </a:spcAft>
                      </a:pPr>
                      <a:r>
                        <a:rPr lang="en-US" sz="700">
                          <a:effectLst/>
                        </a:rPr>
                        <a:t>Review M2 Coating </a:t>
                      </a:r>
                      <a:endParaRPr lang="en-US" sz="1100">
                        <a:effectLst/>
                      </a:endParaRPr>
                    </a:p>
                    <a:p>
                      <a:pPr marL="0" marR="0">
                        <a:spcBef>
                          <a:spcPts val="0"/>
                        </a:spcBef>
                        <a:spcAft>
                          <a:spcPts val="0"/>
                        </a:spcAft>
                      </a:pPr>
                      <a:r>
                        <a:rPr lang="en-US" sz="700">
                          <a:effectLst/>
                        </a:rPr>
                        <a:t>Distintec Sling Review</a:t>
                      </a:r>
                      <a:endParaRPr lang="en-US" sz="1100">
                        <a:effectLst/>
                      </a:endParaRPr>
                    </a:p>
                    <a:p>
                      <a:pPr marL="0" marR="0">
                        <a:spcBef>
                          <a:spcPts val="0"/>
                        </a:spcBef>
                        <a:spcAft>
                          <a:spcPts val="0"/>
                        </a:spcAft>
                      </a:pPr>
                      <a:r>
                        <a:rPr lang="en-US" sz="7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716028143"/>
                  </a:ext>
                </a:extLst>
              </a:tr>
              <a:tr h="27940">
                <a:tc>
                  <a:txBody>
                    <a:bodyPr/>
                    <a:lstStyle/>
                    <a:p>
                      <a:pPr marL="0" marR="0">
                        <a:spcBef>
                          <a:spcPts val="0"/>
                        </a:spcBef>
                        <a:spcAft>
                          <a:spcPts val="0"/>
                        </a:spcAft>
                      </a:pPr>
                      <a:r>
                        <a:rPr lang="en-US" sz="1000">
                          <a:effectLst/>
                        </a:rPr>
                        <a:t>Miércoles 19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700">
                          <a:effectLst/>
                        </a:rPr>
                        <a:t>S. Vega</a:t>
                      </a:r>
                      <a:endParaRPr lang="en-US" sz="1100">
                        <a:effectLst/>
                      </a:endParaRPr>
                    </a:p>
                    <a:p>
                      <a:pPr marL="0" marR="0">
                        <a:spcBef>
                          <a:spcPts val="0"/>
                        </a:spcBef>
                        <a:spcAft>
                          <a:spcPts val="0"/>
                        </a:spcAft>
                      </a:pPr>
                      <a:r>
                        <a:rPr lang="en-US" sz="700">
                          <a:effectLst/>
                        </a:rPr>
                        <a:t>Safety Support to Base Facility Activities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700">
                          <a:effectLst/>
                        </a:rPr>
                        <a:t>S. Romero</a:t>
                      </a:r>
                      <a:endParaRPr lang="en-US" sz="1100">
                        <a:effectLst/>
                      </a:endParaRPr>
                    </a:p>
                    <a:p>
                      <a:pPr marL="0" marR="0">
                        <a:spcBef>
                          <a:spcPts val="0"/>
                        </a:spcBef>
                        <a:spcAft>
                          <a:spcPts val="0"/>
                        </a:spcAft>
                      </a:pPr>
                      <a:r>
                        <a:rPr lang="es-CL" sz="700">
                          <a:effectLst/>
                        </a:rPr>
                        <a:t>Ana Zavala Casino Safety Inspection</a:t>
                      </a:r>
                      <a:endParaRPr lang="en-US" sz="1100">
                        <a:effectLst/>
                      </a:endParaRPr>
                    </a:p>
                    <a:p>
                      <a:pPr marL="0" marR="0">
                        <a:spcBef>
                          <a:spcPts val="0"/>
                        </a:spcBef>
                        <a:spcAft>
                          <a:spcPts val="0"/>
                        </a:spcAft>
                      </a:pPr>
                      <a:r>
                        <a:rPr lang="es-CL" sz="700">
                          <a:effectLst/>
                        </a:rPr>
                        <a:t>Safety Support Summit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638995700"/>
                  </a:ext>
                </a:extLst>
              </a:tr>
              <a:tr h="0">
                <a:tc>
                  <a:txBody>
                    <a:bodyPr/>
                    <a:lstStyle/>
                    <a:p>
                      <a:pPr marL="0" marR="0">
                        <a:spcBef>
                          <a:spcPts val="0"/>
                        </a:spcBef>
                        <a:spcAft>
                          <a:spcPts val="0"/>
                        </a:spcAft>
                      </a:pPr>
                      <a:r>
                        <a:rPr lang="en-US" sz="1000">
                          <a:effectLst/>
                        </a:rPr>
                        <a:t>Jueves 20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700">
                          <a:effectLst/>
                        </a:rPr>
                        <a:t>S. Vega</a:t>
                      </a:r>
                      <a:endParaRPr lang="en-US" sz="1100">
                        <a:effectLst/>
                      </a:endParaRPr>
                    </a:p>
                    <a:p>
                      <a:pPr marL="0" marR="0">
                        <a:spcBef>
                          <a:spcPts val="0"/>
                        </a:spcBef>
                        <a:spcAft>
                          <a:spcPts val="0"/>
                        </a:spcAft>
                      </a:pPr>
                      <a:r>
                        <a:rPr lang="en-US" sz="700">
                          <a:effectLst/>
                        </a:rPr>
                        <a:t>Safety Support to Base Facility Activities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s-CL" sz="700">
                          <a:effectLst/>
                        </a:rPr>
                        <a:t>S. Romero</a:t>
                      </a:r>
                      <a:endParaRPr lang="en-US" sz="1100">
                        <a:effectLst/>
                      </a:endParaRPr>
                    </a:p>
                    <a:p>
                      <a:pPr marL="0" marR="0">
                        <a:spcBef>
                          <a:spcPts val="0"/>
                        </a:spcBef>
                        <a:spcAft>
                          <a:spcPts val="0"/>
                        </a:spcAft>
                      </a:pPr>
                      <a:r>
                        <a:rPr lang="es-CL" sz="700">
                          <a:effectLst/>
                        </a:rPr>
                        <a:t>Presentación de Conducta en el lugar de trabajo AURA a Contratista MILL</a:t>
                      </a:r>
                      <a:endParaRPr lang="en-US" sz="1100">
                        <a:effectLst/>
                      </a:endParaRPr>
                    </a:p>
                    <a:p>
                      <a:pPr marL="0" marR="0">
                        <a:spcBef>
                          <a:spcPts val="0"/>
                        </a:spcBef>
                        <a:spcAft>
                          <a:spcPts val="0"/>
                        </a:spcAft>
                      </a:pPr>
                      <a:r>
                        <a:rPr lang="es-CL" sz="700">
                          <a:effectLst/>
                        </a:rPr>
                        <a:t>Safety Support Summit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197184946"/>
                  </a:ext>
                </a:extLst>
              </a:tr>
              <a:tr h="0">
                <a:tc>
                  <a:txBody>
                    <a:bodyPr/>
                    <a:lstStyle/>
                    <a:p>
                      <a:pPr marL="0" marR="0">
                        <a:spcBef>
                          <a:spcPts val="0"/>
                        </a:spcBef>
                        <a:spcAft>
                          <a:spcPts val="0"/>
                        </a:spcAft>
                      </a:pPr>
                      <a:r>
                        <a:rPr lang="es-CL" sz="1000">
                          <a:effectLst/>
                        </a:rPr>
                        <a:t>Viernes 21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s-CL" sz="700">
                          <a:effectLst/>
                        </a:rPr>
                        <a:t>S. Romero</a:t>
                      </a:r>
                      <a:endParaRPr lang="en-US" sz="1100">
                        <a:effectLst/>
                      </a:endParaRPr>
                    </a:p>
                    <a:p>
                      <a:pPr marL="0" marR="0">
                        <a:spcBef>
                          <a:spcPts val="0"/>
                        </a:spcBef>
                        <a:spcAft>
                          <a:spcPts val="0"/>
                        </a:spcAft>
                      </a:pPr>
                      <a:r>
                        <a:rPr lang="en-US" sz="700">
                          <a:effectLst/>
                        </a:rPr>
                        <a:t>Safety Support to Base Facility Activities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700" dirty="0">
                          <a:effectLst/>
                        </a:rPr>
                        <a:t>S. Vega </a:t>
                      </a:r>
                      <a:endParaRPr lang="en-US" sz="1100" dirty="0">
                        <a:effectLst/>
                      </a:endParaRPr>
                    </a:p>
                    <a:p>
                      <a:pPr marL="0" marR="0">
                        <a:spcBef>
                          <a:spcPts val="0"/>
                        </a:spcBef>
                        <a:spcAft>
                          <a:spcPts val="0"/>
                        </a:spcAft>
                      </a:pPr>
                      <a:r>
                        <a:rPr lang="en-US" sz="700" dirty="0">
                          <a:effectLst/>
                        </a:rPr>
                        <a:t>Safety Inspection </a:t>
                      </a:r>
                      <a:r>
                        <a:rPr lang="en-US" sz="700" dirty="0" err="1">
                          <a:effectLst/>
                        </a:rPr>
                        <a:t>JZ</a:t>
                      </a:r>
                      <a:r>
                        <a:rPr lang="en-US" sz="700" dirty="0">
                          <a:effectLst/>
                        </a:rPr>
                        <a:t> Project </a:t>
                      </a:r>
                      <a:endParaRPr lang="en-US" sz="1100" dirty="0">
                        <a:effectLst/>
                      </a:endParaRPr>
                    </a:p>
                    <a:p>
                      <a:pPr marL="0" marR="0">
                        <a:spcBef>
                          <a:spcPts val="0"/>
                        </a:spcBef>
                        <a:spcAft>
                          <a:spcPts val="0"/>
                        </a:spcAft>
                      </a:pPr>
                      <a:r>
                        <a:rPr lang="es-CL" sz="700" dirty="0">
                          <a:effectLst/>
                        </a:rPr>
                        <a:t>Safety </a:t>
                      </a:r>
                      <a:r>
                        <a:rPr lang="es-CL" sz="700" dirty="0" err="1">
                          <a:effectLst/>
                        </a:rPr>
                        <a:t>Support</a:t>
                      </a:r>
                      <a:r>
                        <a:rPr lang="es-CL" sz="700" dirty="0">
                          <a:effectLst/>
                        </a:rPr>
                        <a:t> Summit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153047666"/>
                  </a:ext>
                </a:extLst>
              </a:tr>
            </a:tbl>
          </a:graphicData>
        </a:graphic>
      </p:graphicFrame>
    </p:spTree>
    <p:extLst>
      <p:ext uri="{BB962C8B-B14F-4D97-AF65-F5344CB8AC3E}">
        <p14:creationId xmlns:p14="http://schemas.microsoft.com/office/powerpoint/2010/main" val="10554507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sz="2000" dirty="0" smtClean="0"/>
              <a:t>On going procedure review before work begins</a:t>
            </a:r>
          </a:p>
          <a:p>
            <a:r>
              <a:rPr lang="en-US" sz="2000" dirty="0" smtClean="0"/>
              <a:t>Weekly inspections - contractor and LSST</a:t>
            </a:r>
          </a:p>
          <a:p>
            <a:r>
              <a:rPr lang="en-US" sz="2000" dirty="0" smtClean="0"/>
              <a:t>Glass moving readiness reviews and rehearsals</a:t>
            </a:r>
            <a:endParaRPr lang="en-US" sz="2000" dirty="0"/>
          </a:p>
          <a:p>
            <a:r>
              <a:rPr lang="en-US" sz="2000" dirty="0" smtClean="0"/>
              <a:t>Safety signage for summit and base facilities</a:t>
            </a:r>
          </a:p>
          <a:p>
            <a:r>
              <a:rPr lang="en-US" sz="2000" dirty="0" smtClean="0"/>
              <a:t>Evacuation procedures for weather and earthquakes</a:t>
            </a:r>
          </a:p>
          <a:p>
            <a:r>
              <a:rPr lang="en-US" sz="2000" dirty="0" smtClean="0"/>
              <a:t>Working area segregation standard</a:t>
            </a:r>
          </a:p>
          <a:p>
            <a:r>
              <a:rPr lang="en-US" sz="2000" dirty="0" smtClean="0"/>
              <a:t>Summit safety orientation</a:t>
            </a:r>
          </a:p>
          <a:p>
            <a:r>
              <a:rPr lang="en-US" sz="2000" dirty="0" smtClean="0"/>
              <a:t>Drivers safety</a:t>
            </a:r>
          </a:p>
          <a:p>
            <a:r>
              <a:rPr lang="en-US" sz="2000" dirty="0" smtClean="0"/>
              <a:t>Safety Rules</a:t>
            </a:r>
          </a:p>
          <a:p>
            <a:r>
              <a:rPr lang="en-US" sz="2000" dirty="0" smtClean="0"/>
              <a:t>Continue to work on Safety Design and Hazard Analysis Verification</a:t>
            </a:r>
          </a:p>
          <a:p>
            <a:endParaRPr lang="en-US" dirty="0"/>
          </a:p>
        </p:txBody>
      </p:sp>
      <p:sp>
        <p:nvSpPr>
          <p:cNvPr id="3" name="Title 2"/>
          <p:cNvSpPr>
            <a:spLocks noGrp="1"/>
          </p:cNvSpPr>
          <p:nvPr>
            <p:ph type="title"/>
          </p:nvPr>
        </p:nvSpPr>
        <p:spPr/>
        <p:txBody>
          <a:bodyPr/>
          <a:lstStyle/>
          <a:p>
            <a:r>
              <a:rPr lang="en-US" dirty="0" smtClean="0"/>
              <a:t>Safety Initiatives this Year</a:t>
            </a:r>
            <a:endParaRPr lang="en-US" dirty="0"/>
          </a:p>
        </p:txBody>
      </p:sp>
    </p:spTree>
    <p:extLst>
      <p:ext uri="{BB962C8B-B14F-4D97-AF65-F5344CB8AC3E}">
        <p14:creationId xmlns:p14="http://schemas.microsoft.com/office/powerpoint/2010/main" val="16027608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699818" y="144130"/>
            <a:ext cx="3455301" cy="608436"/>
          </a:xfrm>
          <a:prstGeom prst="rect">
            <a:avLst/>
          </a:prstGeom>
        </p:spPr>
        <p:txBody>
          <a:bodyPr vert="horz" wrap="square" lIns="0" tIns="0" rIns="0" bIns="0" rtlCol="0">
            <a:spAutoFit/>
          </a:bodyPr>
          <a:lstStyle/>
          <a:p>
            <a:pPr marL="6495"/>
            <a:r>
              <a:rPr sz="511" b="1" spc="-5" dirty="0">
                <a:solidFill>
                  <a:srgbClr val="252525"/>
                </a:solidFill>
                <a:latin typeface="Corbel"/>
                <a:cs typeface="Corbel"/>
              </a:rPr>
              <a:t>L</a:t>
            </a:r>
            <a:r>
              <a:rPr sz="511" b="1" spc="-8" dirty="0">
                <a:solidFill>
                  <a:srgbClr val="252525"/>
                </a:solidFill>
                <a:latin typeface="Corbel"/>
                <a:cs typeface="Corbel"/>
              </a:rPr>
              <a:t>SS</a:t>
            </a:r>
            <a:r>
              <a:rPr sz="511" b="1" spc="-5" dirty="0">
                <a:solidFill>
                  <a:srgbClr val="252525"/>
                </a:solidFill>
                <a:latin typeface="Corbel"/>
                <a:cs typeface="Corbel"/>
              </a:rPr>
              <a:t>T</a:t>
            </a:r>
            <a:r>
              <a:rPr sz="511" b="1" spc="-3" dirty="0">
                <a:solidFill>
                  <a:srgbClr val="252525"/>
                </a:solidFill>
                <a:latin typeface="Corbel"/>
                <a:cs typeface="Corbel"/>
              </a:rPr>
              <a:t> </a:t>
            </a:r>
            <a:r>
              <a:rPr sz="511" b="1" spc="-8" dirty="0">
                <a:solidFill>
                  <a:srgbClr val="252525"/>
                </a:solidFill>
                <a:latin typeface="Corbel"/>
                <a:cs typeface="Corbel"/>
              </a:rPr>
              <a:t>S</a:t>
            </a:r>
            <a:r>
              <a:rPr sz="511" b="1" spc="-5" dirty="0">
                <a:solidFill>
                  <a:srgbClr val="252525"/>
                </a:solidFill>
                <a:latin typeface="Corbel"/>
                <a:cs typeface="Corbel"/>
              </a:rPr>
              <a:t>AF</a:t>
            </a:r>
            <a:r>
              <a:rPr sz="511" b="1" spc="-3" dirty="0">
                <a:solidFill>
                  <a:srgbClr val="252525"/>
                </a:solidFill>
                <a:latin typeface="Corbel"/>
                <a:cs typeface="Corbel"/>
              </a:rPr>
              <a:t>E</a:t>
            </a:r>
            <a:r>
              <a:rPr sz="511" b="1" spc="-8" dirty="0">
                <a:solidFill>
                  <a:srgbClr val="252525"/>
                </a:solidFill>
                <a:latin typeface="Corbel"/>
                <a:cs typeface="Corbel"/>
              </a:rPr>
              <a:t>T</a:t>
            </a:r>
            <a:r>
              <a:rPr sz="511" b="1" spc="-5" dirty="0">
                <a:solidFill>
                  <a:srgbClr val="252525"/>
                </a:solidFill>
                <a:latin typeface="Corbel"/>
                <a:cs typeface="Corbel"/>
              </a:rPr>
              <a:t>Y</a:t>
            </a:r>
            <a:r>
              <a:rPr sz="511" b="1" dirty="0">
                <a:solidFill>
                  <a:srgbClr val="252525"/>
                </a:solidFill>
                <a:latin typeface="Corbel"/>
                <a:cs typeface="Corbel"/>
              </a:rPr>
              <a:t> </a:t>
            </a:r>
            <a:r>
              <a:rPr sz="511" b="1" spc="-3" dirty="0">
                <a:solidFill>
                  <a:srgbClr val="252525"/>
                </a:solidFill>
                <a:latin typeface="Corbel"/>
                <a:cs typeface="Corbel"/>
              </a:rPr>
              <a:t>R</a:t>
            </a:r>
            <a:r>
              <a:rPr sz="511" b="1" spc="-8" dirty="0">
                <a:solidFill>
                  <a:srgbClr val="252525"/>
                </a:solidFill>
                <a:latin typeface="Corbel"/>
                <a:cs typeface="Corbel"/>
              </a:rPr>
              <a:t>ULE</a:t>
            </a:r>
            <a:r>
              <a:rPr sz="511" b="1" spc="-5" dirty="0">
                <a:solidFill>
                  <a:srgbClr val="252525"/>
                </a:solidFill>
                <a:latin typeface="Corbel"/>
                <a:cs typeface="Corbel"/>
              </a:rPr>
              <a:t>S</a:t>
            </a:r>
            <a:r>
              <a:rPr sz="511" b="1" dirty="0">
                <a:solidFill>
                  <a:srgbClr val="252525"/>
                </a:solidFill>
                <a:latin typeface="Corbel"/>
                <a:cs typeface="Corbel"/>
              </a:rPr>
              <a:t> </a:t>
            </a:r>
            <a:r>
              <a:rPr sz="511" b="1" spc="-5" dirty="0">
                <a:solidFill>
                  <a:srgbClr val="252525"/>
                </a:solidFill>
                <a:latin typeface="Corbel"/>
                <a:cs typeface="Corbel"/>
              </a:rPr>
              <a:t>#001</a:t>
            </a:r>
            <a:r>
              <a:rPr sz="511" b="1" spc="3" dirty="0">
                <a:solidFill>
                  <a:srgbClr val="252525"/>
                </a:solidFill>
                <a:latin typeface="Corbel"/>
                <a:cs typeface="Corbel"/>
              </a:rPr>
              <a:t> </a:t>
            </a:r>
            <a:r>
              <a:rPr sz="511" b="1" spc="-3" dirty="0">
                <a:solidFill>
                  <a:srgbClr val="252525"/>
                </a:solidFill>
                <a:latin typeface="Corbel"/>
                <a:cs typeface="Corbel"/>
              </a:rPr>
              <a:t>/</a:t>
            </a:r>
            <a:r>
              <a:rPr sz="511" b="1" dirty="0">
                <a:solidFill>
                  <a:srgbClr val="252525"/>
                </a:solidFill>
                <a:latin typeface="Corbel"/>
                <a:cs typeface="Corbel"/>
              </a:rPr>
              <a:t> </a:t>
            </a:r>
            <a:r>
              <a:rPr sz="511" b="1" spc="-5" dirty="0">
                <a:solidFill>
                  <a:srgbClr val="252525"/>
                </a:solidFill>
                <a:latin typeface="Corbel"/>
                <a:cs typeface="Corbel"/>
              </a:rPr>
              <a:t>LS</a:t>
            </a:r>
            <a:r>
              <a:rPr sz="511" b="1" spc="-8" dirty="0">
                <a:solidFill>
                  <a:srgbClr val="252525"/>
                </a:solidFill>
                <a:latin typeface="Corbel"/>
                <a:cs typeface="Corbel"/>
              </a:rPr>
              <a:t>STs</a:t>
            </a:r>
            <a:r>
              <a:rPr sz="511" b="1" dirty="0">
                <a:solidFill>
                  <a:srgbClr val="252525"/>
                </a:solidFill>
                <a:latin typeface="Corbel"/>
                <a:cs typeface="Corbel"/>
              </a:rPr>
              <a:t>r</a:t>
            </a:r>
            <a:r>
              <a:rPr sz="511" b="1" spc="-5" dirty="0">
                <a:solidFill>
                  <a:srgbClr val="252525"/>
                </a:solidFill>
                <a:latin typeface="Corbel"/>
                <a:cs typeface="Corbel"/>
              </a:rPr>
              <a:t>#001</a:t>
            </a:r>
            <a:endParaRPr sz="511" dirty="0">
              <a:latin typeface="Corbel"/>
              <a:cs typeface="Corbel"/>
            </a:endParaRPr>
          </a:p>
          <a:p>
            <a:pPr marL="71767">
              <a:spcBef>
                <a:spcPts val="245"/>
              </a:spcBef>
            </a:pPr>
            <a:r>
              <a:rPr sz="100" spc="-3" dirty="0">
                <a:solidFill>
                  <a:srgbClr val="252525"/>
                </a:solidFill>
                <a:latin typeface="Corbel"/>
                <a:cs typeface="Corbel"/>
              </a:rPr>
              <a:t>9</a:t>
            </a:r>
            <a:endParaRPr sz="100" dirty="0">
              <a:latin typeface="Corbel"/>
              <a:cs typeface="Corbel"/>
            </a:endParaRPr>
          </a:p>
          <a:p>
            <a:pPr>
              <a:lnSpc>
                <a:spcPct val="100000"/>
              </a:lnSpc>
            </a:pPr>
            <a:endParaRPr sz="100" dirty="0">
              <a:latin typeface="Times New Roman"/>
              <a:cs typeface="Times New Roman"/>
            </a:endParaRPr>
          </a:p>
          <a:p>
            <a:pPr>
              <a:lnSpc>
                <a:spcPct val="100000"/>
              </a:lnSpc>
            </a:pPr>
            <a:endParaRPr sz="100" dirty="0">
              <a:latin typeface="Times New Roman"/>
              <a:cs typeface="Times New Roman"/>
            </a:endParaRPr>
          </a:p>
          <a:p>
            <a:pPr marL="2730730" marR="2598" algn="ctr">
              <a:lnSpc>
                <a:spcPct val="96800"/>
              </a:lnSpc>
            </a:pPr>
            <a:r>
              <a:rPr sz="1023" spc="38" dirty="0">
                <a:solidFill>
                  <a:srgbClr val="FFFFFF"/>
                </a:solidFill>
                <a:latin typeface="Trebuchet MS"/>
                <a:cs typeface="Trebuchet MS"/>
              </a:rPr>
              <a:t>L</a:t>
            </a:r>
            <a:r>
              <a:rPr sz="1023" spc="33" dirty="0">
                <a:solidFill>
                  <a:srgbClr val="FFFFFF"/>
                </a:solidFill>
                <a:latin typeface="Trebuchet MS"/>
                <a:cs typeface="Trebuchet MS"/>
              </a:rPr>
              <a:t>S</a:t>
            </a:r>
            <a:r>
              <a:rPr sz="1023" spc="38" dirty="0">
                <a:solidFill>
                  <a:srgbClr val="FFFFFF"/>
                </a:solidFill>
                <a:latin typeface="Trebuchet MS"/>
                <a:cs typeface="Trebuchet MS"/>
              </a:rPr>
              <a:t>S</a:t>
            </a:r>
            <a:r>
              <a:rPr sz="1023" dirty="0">
                <a:solidFill>
                  <a:srgbClr val="FFFFFF"/>
                </a:solidFill>
                <a:latin typeface="Trebuchet MS"/>
                <a:cs typeface="Trebuchet MS"/>
              </a:rPr>
              <a:t>T</a:t>
            </a:r>
            <a:r>
              <a:rPr sz="1023" spc="69" dirty="0">
                <a:solidFill>
                  <a:srgbClr val="FFFFFF"/>
                </a:solidFill>
                <a:latin typeface="Trebuchet MS"/>
                <a:cs typeface="Trebuchet MS"/>
              </a:rPr>
              <a:t> </a:t>
            </a:r>
            <a:r>
              <a:rPr sz="1023" spc="33" dirty="0">
                <a:solidFill>
                  <a:srgbClr val="FFFFFF"/>
                </a:solidFill>
                <a:latin typeface="Trebuchet MS"/>
                <a:cs typeface="Trebuchet MS"/>
              </a:rPr>
              <a:t>S</a:t>
            </a:r>
            <a:r>
              <a:rPr sz="1023" spc="36" dirty="0">
                <a:solidFill>
                  <a:srgbClr val="FFFFFF"/>
                </a:solidFill>
                <a:latin typeface="Trebuchet MS"/>
                <a:cs typeface="Trebuchet MS"/>
              </a:rPr>
              <a:t>af</a:t>
            </a:r>
            <a:r>
              <a:rPr sz="1023" spc="41" dirty="0">
                <a:solidFill>
                  <a:srgbClr val="FFFFFF"/>
                </a:solidFill>
                <a:latin typeface="Trebuchet MS"/>
                <a:cs typeface="Trebuchet MS"/>
              </a:rPr>
              <a:t>e</a:t>
            </a:r>
            <a:r>
              <a:rPr sz="1023" spc="33" dirty="0">
                <a:solidFill>
                  <a:srgbClr val="FFFFFF"/>
                </a:solidFill>
                <a:latin typeface="Trebuchet MS"/>
                <a:cs typeface="Trebuchet MS"/>
              </a:rPr>
              <a:t>t</a:t>
            </a:r>
            <a:r>
              <a:rPr sz="1023" dirty="0">
                <a:solidFill>
                  <a:srgbClr val="FFFFFF"/>
                </a:solidFill>
                <a:latin typeface="Trebuchet MS"/>
                <a:cs typeface="Trebuchet MS"/>
              </a:rPr>
              <a:t>y </a:t>
            </a:r>
            <a:r>
              <a:rPr sz="1023" spc="33" dirty="0">
                <a:solidFill>
                  <a:srgbClr val="FFFFFF"/>
                </a:solidFill>
                <a:latin typeface="Trebuchet MS"/>
                <a:cs typeface="Trebuchet MS"/>
              </a:rPr>
              <a:t>Rule</a:t>
            </a:r>
            <a:r>
              <a:rPr sz="1023" dirty="0">
                <a:solidFill>
                  <a:srgbClr val="FFFFFF"/>
                </a:solidFill>
                <a:latin typeface="Trebuchet MS"/>
                <a:cs typeface="Trebuchet MS"/>
              </a:rPr>
              <a:t>s </a:t>
            </a:r>
            <a:r>
              <a:rPr sz="1023" spc="38" dirty="0">
                <a:solidFill>
                  <a:srgbClr val="FFFFFF"/>
                </a:solidFill>
                <a:latin typeface="Trebuchet MS"/>
                <a:cs typeface="Trebuchet MS"/>
              </a:rPr>
              <a:t>L</a:t>
            </a:r>
            <a:r>
              <a:rPr sz="1023" spc="33" dirty="0">
                <a:solidFill>
                  <a:srgbClr val="FFFFFF"/>
                </a:solidFill>
                <a:latin typeface="Trebuchet MS"/>
                <a:cs typeface="Trebuchet MS"/>
              </a:rPr>
              <a:t>SS</a:t>
            </a:r>
            <a:r>
              <a:rPr sz="1023" spc="36" dirty="0">
                <a:solidFill>
                  <a:srgbClr val="FFFFFF"/>
                </a:solidFill>
                <a:latin typeface="Trebuchet MS"/>
                <a:cs typeface="Trebuchet MS"/>
              </a:rPr>
              <a:t>Tsr</a:t>
            </a:r>
            <a:r>
              <a:rPr sz="1023" spc="46" dirty="0">
                <a:solidFill>
                  <a:srgbClr val="FFFFFF"/>
                </a:solidFill>
                <a:latin typeface="Trebuchet MS"/>
                <a:cs typeface="Trebuchet MS"/>
              </a:rPr>
              <a:t>#</a:t>
            </a:r>
            <a:r>
              <a:rPr sz="1023" spc="38" dirty="0">
                <a:solidFill>
                  <a:srgbClr val="FFFFFF"/>
                </a:solidFill>
                <a:latin typeface="Trebuchet MS"/>
                <a:cs typeface="Trebuchet MS"/>
              </a:rPr>
              <a:t>001</a:t>
            </a:r>
            <a:endParaRPr sz="1023" dirty="0">
              <a:latin typeface="Trebuchet MS"/>
              <a:cs typeface="Trebuchet MS"/>
            </a:endParaRPr>
          </a:p>
        </p:txBody>
      </p:sp>
      <p:sp>
        <p:nvSpPr>
          <p:cNvPr id="3" name="object 3"/>
          <p:cNvSpPr/>
          <p:nvPr/>
        </p:nvSpPr>
        <p:spPr>
          <a:xfrm>
            <a:off x="5213833" y="784968"/>
            <a:ext cx="1227751" cy="1075784"/>
          </a:xfrm>
          <a:custGeom>
            <a:avLst/>
            <a:gdLst/>
            <a:ahLst/>
            <a:cxnLst/>
            <a:rect l="l" t="t" r="r" b="b"/>
            <a:pathLst>
              <a:path w="2400934" h="2103754">
                <a:moveTo>
                  <a:pt x="0" y="2103374"/>
                </a:moveTo>
                <a:lnTo>
                  <a:pt x="2400935" y="2103374"/>
                </a:lnTo>
                <a:lnTo>
                  <a:pt x="2400935" y="0"/>
                </a:lnTo>
                <a:lnTo>
                  <a:pt x="0" y="0"/>
                </a:lnTo>
                <a:lnTo>
                  <a:pt x="0" y="2103374"/>
                </a:lnTo>
                <a:close/>
              </a:path>
            </a:pathLst>
          </a:custGeom>
          <a:solidFill>
            <a:srgbClr val="FF5C0A"/>
          </a:solidFill>
        </p:spPr>
        <p:txBody>
          <a:bodyPr wrap="square" lIns="0" tIns="0" rIns="0" bIns="0" rtlCol="0"/>
          <a:lstStyle/>
          <a:p>
            <a:endParaRPr sz="921" dirty="0"/>
          </a:p>
        </p:txBody>
      </p:sp>
      <p:sp>
        <p:nvSpPr>
          <p:cNvPr id="4" name="object 4"/>
          <p:cNvSpPr/>
          <p:nvPr/>
        </p:nvSpPr>
        <p:spPr>
          <a:xfrm>
            <a:off x="5248903" y="1351468"/>
            <a:ext cx="1157612" cy="254253"/>
          </a:xfrm>
          <a:custGeom>
            <a:avLst/>
            <a:gdLst/>
            <a:ahLst/>
            <a:cxnLst/>
            <a:rect l="l" t="t" r="r" b="b"/>
            <a:pathLst>
              <a:path w="2263775" h="497205">
                <a:moveTo>
                  <a:pt x="0" y="496824"/>
                </a:moveTo>
                <a:lnTo>
                  <a:pt x="2263394" y="496824"/>
                </a:lnTo>
                <a:lnTo>
                  <a:pt x="2263394" y="0"/>
                </a:lnTo>
                <a:lnTo>
                  <a:pt x="0" y="0"/>
                </a:lnTo>
                <a:lnTo>
                  <a:pt x="0" y="496824"/>
                </a:lnTo>
                <a:close/>
              </a:path>
            </a:pathLst>
          </a:custGeom>
          <a:solidFill>
            <a:srgbClr val="FF5C0A"/>
          </a:solidFill>
        </p:spPr>
        <p:txBody>
          <a:bodyPr wrap="square" lIns="0" tIns="0" rIns="0" bIns="0" rtlCol="0"/>
          <a:lstStyle/>
          <a:p>
            <a:endParaRPr sz="921" dirty="0"/>
          </a:p>
        </p:txBody>
      </p:sp>
      <p:sp>
        <p:nvSpPr>
          <p:cNvPr id="5" name="object 5"/>
          <p:cNvSpPr/>
          <p:nvPr/>
        </p:nvSpPr>
        <p:spPr>
          <a:xfrm>
            <a:off x="5248903" y="1605565"/>
            <a:ext cx="1157612" cy="255226"/>
          </a:xfrm>
          <a:custGeom>
            <a:avLst/>
            <a:gdLst/>
            <a:ahLst/>
            <a:cxnLst/>
            <a:rect l="l" t="t" r="r" b="b"/>
            <a:pathLst>
              <a:path w="2263775" h="499110">
                <a:moveTo>
                  <a:pt x="0" y="498652"/>
                </a:moveTo>
                <a:lnTo>
                  <a:pt x="2263394" y="498652"/>
                </a:lnTo>
                <a:lnTo>
                  <a:pt x="2263394" y="0"/>
                </a:lnTo>
                <a:lnTo>
                  <a:pt x="0" y="0"/>
                </a:lnTo>
                <a:lnTo>
                  <a:pt x="0" y="498652"/>
                </a:lnTo>
                <a:close/>
              </a:path>
            </a:pathLst>
          </a:custGeom>
          <a:solidFill>
            <a:srgbClr val="FF5C0A"/>
          </a:solidFill>
        </p:spPr>
        <p:txBody>
          <a:bodyPr wrap="square" lIns="0" tIns="0" rIns="0" bIns="0" rtlCol="0"/>
          <a:lstStyle/>
          <a:p>
            <a:endParaRPr sz="921" dirty="0"/>
          </a:p>
        </p:txBody>
      </p:sp>
      <p:sp>
        <p:nvSpPr>
          <p:cNvPr id="6" name="object 6"/>
          <p:cNvSpPr txBox="1"/>
          <p:nvPr/>
        </p:nvSpPr>
        <p:spPr>
          <a:xfrm>
            <a:off x="5518287" y="1612880"/>
            <a:ext cx="818284" cy="204671"/>
          </a:xfrm>
          <a:prstGeom prst="rect">
            <a:avLst/>
          </a:prstGeom>
        </p:spPr>
        <p:txBody>
          <a:bodyPr vert="horz" wrap="square" lIns="0" tIns="0" rIns="0" bIns="0" rtlCol="0">
            <a:spAutoFit/>
          </a:bodyPr>
          <a:lstStyle/>
          <a:p>
            <a:pPr marL="6495"/>
            <a:r>
              <a:rPr sz="1330" spc="36" dirty="0">
                <a:solidFill>
                  <a:srgbClr val="FFFFFF"/>
                </a:solidFill>
                <a:latin typeface="Trebuchet MS"/>
                <a:cs typeface="Trebuchet MS"/>
              </a:rPr>
              <a:t>Ab</a:t>
            </a:r>
            <a:r>
              <a:rPr sz="1330" spc="33" dirty="0">
                <a:solidFill>
                  <a:srgbClr val="FFFFFF"/>
                </a:solidFill>
                <a:latin typeface="Trebuchet MS"/>
                <a:cs typeface="Trebuchet MS"/>
              </a:rPr>
              <a:t>r</a:t>
            </a:r>
            <a:r>
              <a:rPr sz="1330" spc="36" dirty="0">
                <a:solidFill>
                  <a:srgbClr val="FFFFFF"/>
                </a:solidFill>
                <a:latin typeface="Trebuchet MS"/>
                <a:cs typeface="Trebuchet MS"/>
              </a:rPr>
              <a:t>i</a:t>
            </a:r>
            <a:r>
              <a:rPr sz="1330" dirty="0">
                <a:solidFill>
                  <a:srgbClr val="FFFFFF"/>
                </a:solidFill>
                <a:latin typeface="Trebuchet MS"/>
                <a:cs typeface="Trebuchet MS"/>
              </a:rPr>
              <a:t>l</a:t>
            </a:r>
            <a:r>
              <a:rPr sz="1330" spc="69" dirty="0">
                <a:solidFill>
                  <a:srgbClr val="FFFFFF"/>
                </a:solidFill>
                <a:latin typeface="Trebuchet MS"/>
                <a:cs typeface="Trebuchet MS"/>
              </a:rPr>
              <a:t> </a:t>
            </a:r>
            <a:r>
              <a:rPr sz="1330" spc="36" dirty="0">
                <a:solidFill>
                  <a:srgbClr val="FFFFFF"/>
                </a:solidFill>
                <a:latin typeface="Trebuchet MS"/>
                <a:cs typeface="Trebuchet MS"/>
              </a:rPr>
              <a:t>20</a:t>
            </a:r>
            <a:r>
              <a:rPr sz="1330" spc="41" dirty="0">
                <a:solidFill>
                  <a:srgbClr val="FFFFFF"/>
                </a:solidFill>
                <a:latin typeface="Trebuchet MS"/>
                <a:cs typeface="Trebuchet MS"/>
              </a:rPr>
              <a:t>1</a:t>
            </a:r>
            <a:r>
              <a:rPr sz="1330" dirty="0">
                <a:solidFill>
                  <a:srgbClr val="FFFFFF"/>
                </a:solidFill>
                <a:latin typeface="Trebuchet MS"/>
                <a:cs typeface="Trebuchet MS"/>
              </a:rPr>
              <a:t>9</a:t>
            </a:r>
            <a:endParaRPr sz="1330" dirty="0">
              <a:latin typeface="Trebuchet MS"/>
              <a:cs typeface="Trebuchet MS"/>
            </a:endParaRPr>
          </a:p>
        </p:txBody>
      </p:sp>
      <p:sp>
        <p:nvSpPr>
          <p:cNvPr id="7" name="object 7"/>
          <p:cNvSpPr txBox="1"/>
          <p:nvPr/>
        </p:nvSpPr>
        <p:spPr>
          <a:xfrm>
            <a:off x="2701637" y="2066297"/>
            <a:ext cx="2488298" cy="110158"/>
          </a:xfrm>
          <a:prstGeom prst="rect">
            <a:avLst/>
          </a:prstGeom>
          <a:solidFill>
            <a:srgbClr val="FFA82F"/>
          </a:solidFill>
        </p:spPr>
        <p:txBody>
          <a:bodyPr vert="horz" wrap="square" lIns="0" tIns="0" rIns="0" bIns="0" rtlCol="0">
            <a:spAutoFit/>
          </a:bodyPr>
          <a:lstStyle/>
          <a:p>
            <a:pPr marL="70144"/>
            <a:r>
              <a:rPr sz="716" b="1" spc="-3" dirty="0">
                <a:latin typeface="Corbel"/>
                <a:cs typeface="Corbel"/>
              </a:rPr>
              <a:t>ARM</a:t>
            </a:r>
            <a:r>
              <a:rPr sz="716" b="1" spc="-5" dirty="0">
                <a:latin typeface="Corbel"/>
                <a:cs typeface="Corbel"/>
              </a:rPr>
              <a:t>A</a:t>
            </a:r>
            <a:r>
              <a:rPr sz="716" b="1" dirty="0">
                <a:latin typeface="Corbel"/>
                <a:cs typeface="Corbel"/>
              </a:rPr>
              <a:t>D</a:t>
            </a:r>
            <a:r>
              <a:rPr sz="716" b="1" spc="-3" dirty="0">
                <a:latin typeface="Corbel"/>
                <a:cs typeface="Corbel"/>
              </a:rPr>
              <a:t>O</a:t>
            </a:r>
            <a:r>
              <a:rPr sz="716" b="1" dirty="0">
                <a:latin typeface="Corbel"/>
                <a:cs typeface="Corbel"/>
              </a:rPr>
              <a:t>,</a:t>
            </a:r>
            <a:r>
              <a:rPr sz="716" b="1" spc="-8" dirty="0">
                <a:latin typeface="Corbel"/>
                <a:cs typeface="Corbel"/>
              </a:rPr>
              <a:t> </a:t>
            </a:r>
            <a:r>
              <a:rPr sz="716" b="1" dirty="0">
                <a:latin typeface="Corbel"/>
                <a:cs typeface="Corbel"/>
              </a:rPr>
              <a:t>D</a:t>
            </a:r>
            <a:r>
              <a:rPr sz="716" b="1" spc="-5" dirty="0">
                <a:latin typeface="Corbel"/>
                <a:cs typeface="Corbel"/>
              </a:rPr>
              <a:t>E</a:t>
            </a:r>
            <a:r>
              <a:rPr sz="716" b="1" dirty="0">
                <a:latin typeface="Corbel"/>
                <a:cs typeface="Corbel"/>
              </a:rPr>
              <a:t>S</a:t>
            </a:r>
            <a:r>
              <a:rPr sz="716" b="1" spc="-3" dirty="0">
                <a:latin typeface="Corbel"/>
                <a:cs typeface="Corbel"/>
              </a:rPr>
              <a:t>A</a:t>
            </a:r>
            <a:r>
              <a:rPr sz="716" b="1" spc="-10" dirty="0">
                <a:latin typeface="Corbel"/>
                <a:cs typeface="Corbel"/>
              </a:rPr>
              <a:t>R</a:t>
            </a:r>
            <a:r>
              <a:rPr sz="716" b="1" spc="-5" dirty="0">
                <a:latin typeface="Corbel"/>
                <a:cs typeface="Corbel"/>
              </a:rPr>
              <a:t>M</a:t>
            </a:r>
            <a:r>
              <a:rPr sz="716" b="1" dirty="0">
                <a:latin typeface="Corbel"/>
                <a:cs typeface="Corbel"/>
              </a:rPr>
              <a:t>E</a:t>
            </a:r>
            <a:r>
              <a:rPr sz="716" b="1" spc="-3" dirty="0">
                <a:latin typeface="Corbel"/>
                <a:cs typeface="Corbel"/>
              </a:rPr>
              <a:t> </a:t>
            </a:r>
            <a:r>
              <a:rPr sz="716" b="1" dirty="0">
                <a:latin typeface="Corbel"/>
                <a:cs typeface="Corbel"/>
              </a:rPr>
              <a:t>Y</a:t>
            </a:r>
            <a:r>
              <a:rPr sz="716" b="1" spc="-3" dirty="0">
                <a:latin typeface="Corbel"/>
                <a:cs typeface="Corbel"/>
              </a:rPr>
              <a:t> </a:t>
            </a:r>
            <a:r>
              <a:rPr sz="716" b="1" dirty="0">
                <a:latin typeface="Corbel"/>
                <a:cs typeface="Corbel"/>
              </a:rPr>
              <a:t>M</a:t>
            </a:r>
            <a:r>
              <a:rPr sz="716" b="1" spc="3" dirty="0">
                <a:latin typeface="Corbel"/>
                <a:cs typeface="Corbel"/>
              </a:rPr>
              <a:t>O</a:t>
            </a:r>
            <a:r>
              <a:rPr sz="716" b="1" dirty="0">
                <a:latin typeface="Corbel"/>
                <a:cs typeface="Corbel"/>
              </a:rPr>
              <a:t>DI</a:t>
            </a:r>
            <a:r>
              <a:rPr sz="716" b="1" spc="-5" dirty="0">
                <a:latin typeface="Corbel"/>
                <a:cs typeface="Corbel"/>
              </a:rPr>
              <a:t>C</a:t>
            </a:r>
            <a:r>
              <a:rPr sz="716" b="1" spc="-3" dirty="0">
                <a:latin typeface="Corbel"/>
                <a:cs typeface="Corbel"/>
              </a:rPr>
              <a:t>AC</a:t>
            </a:r>
            <a:r>
              <a:rPr sz="716" b="1" spc="-5" dirty="0">
                <a:latin typeface="Corbel"/>
                <a:cs typeface="Corbel"/>
              </a:rPr>
              <a:t>I</a:t>
            </a:r>
            <a:r>
              <a:rPr sz="716" b="1" spc="-3" dirty="0">
                <a:latin typeface="Corbel"/>
                <a:cs typeface="Corbel"/>
              </a:rPr>
              <a:t>O</a:t>
            </a:r>
            <a:r>
              <a:rPr sz="716" b="1" dirty="0">
                <a:latin typeface="Corbel"/>
                <a:cs typeface="Corbel"/>
              </a:rPr>
              <a:t>N</a:t>
            </a:r>
            <a:r>
              <a:rPr sz="716" b="1" spc="-8" dirty="0">
                <a:latin typeface="Corbel"/>
                <a:cs typeface="Corbel"/>
              </a:rPr>
              <a:t> </a:t>
            </a:r>
            <a:r>
              <a:rPr sz="716" b="1" spc="-5" dirty="0">
                <a:latin typeface="Corbel"/>
                <a:cs typeface="Corbel"/>
              </a:rPr>
              <a:t>D</a:t>
            </a:r>
            <a:r>
              <a:rPr sz="716" b="1" dirty="0">
                <a:latin typeface="Corbel"/>
                <a:cs typeface="Corbel"/>
              </a:rPr>
              <a:t>E</a:t>
            </a:r>
            <a:r>
              <a:rPr sz="716" b="1" spc="-3" dirty="0">
                <a:latin typeface="Corbel"/>
                <a:cs typeface="Corbel"/>
              </a:rPr>
              <a:t> AND</a:t>
            </a:r>
            <a:r>
              <a:rPr sz="716" b="1" spc="-5" dirty="0">
                <a:latin typeface="Corbel"/>
                <a:cs typeface="Corbel"/>
              </a:rPr>
              <a:t>A</a:t>
            </a:r>
            <a:r>
              <a:rPr sz="716" b="1" dirty="0">
                <a:latin typeface="Corbel"/>
                <a:cs typeface="Corbel"/>
              </a:rPr>
              <a:t>MIOS</a:t>
            </a:r>
            <a:endParaRPr sz="716" dirty="0">
              <a:latin typeface="Corbel"/>
              <a:cs typeface="Corbel"/>
            </a:endParaRPr>
          </a:p>
        </p:txBody>
      </p:sp>
      <p:sp>
        <p:nvSpPr>
          <p:cNvPr id="8" name="object 8"/>
          <p:cNvSpPr txBox="1"/>
          <p:nvPr/>
        </p:nvSpPr>
        <p:spPr>
          <a:xfrm>
            <a:off x="5212275" y="2066297"/>
            <a:ext cx="1230998" cy="55080"/>
          </a:xfrm>
          <a:prstGeom prst="rect">
            <a:avLst/>
          </a:prstGeom>
          <a:solidFill>
            <a:srgbClr val="404040"/>
          </a:solidFill>
        </p:spPr>
        <p:txBody>
          <a:bodyPr vert="horz" wrap="square" lIns="0" tIns="0" rIns="0" bIns="0" rtlCol="0">
            <a:spAutoFit/>
          </a:bodyPr>
          <a:lstStyle/>
          <a:p>
            <a:pPr marL="70144"/>
            <a:r>
              <a:rPr sz="358" b="1" spc="-5" dirty="0">
                <a:solidFill>
                  <a:srgbClr val="FFFFFF"/>
                </a:solidFill>
                <a:latin typeface="Corbel"/>
                <a:cs typeface="Corbel"/>
              </a:rPr>
              <a:t>A</a:t>
            </a:r>
            <a:r>
              <a:rPr sz="358" b="1" spc="-8" dirty="0">
                <a:solidFill>
                  <a:srgbClr val="FFFFFF"/>
                </a:solidFill>
                <a:latin typeface="Corbel"/>
                <a:cs typeface="Corbel"/>
              </a:rPr>
              <a:t>R</a:t>
            </a:r>
            <a:r>
              <a:rPr sz="358" b="1" dirty="0">
                <a:solidFill>
                  <a:srgbClr val="FFFFFF"/>
                </a:solidFill>
                <a:latin typeface="Corbel"/>
                <a:cs typeface="Corbel"/>
              </a:rPr>
              <a:t>M</a:t>
            </a:r>
            <a:r>
              <a:rPr sz="358" b="1" spc="-5" dirty="0">
                <a:solidFill>
                  <a:srgbClr val="FFFFFF"/>
                </a:solidFill>
                <a:latin typeface="Corbel"/>
                <a:cs typeface="Corbel"/>
              </a:rPr>
              <a:t>AD</a:t>
            </a:r>
            <a:r>
              <a:rPr sz="358" b="1" spc="-3" dirty="0">
                <a:solidFill>
                  <a:srgbClr val="FFFFFF"/>
                </a:solidFill>
                <a:latin typeface="Corbel"/>
                <a:cs typeface="Corbel"/>
              </a:rPr>
              <a:t>O,</a:t>
            </a:r>
            <a:r>
              <a:rPr sz="358" b="1" spc="-5" dirty="0">
                <a:solidFill>
                  <a:srgbClr val="FFFFFF"/>
                </a:solidFill>
                <a:latin typeface="Corbel"/>
                <a:cs typeface="Corbel"/>
              </a:rPr>
              <a:t> </a:t>
            </a:r>
            <a:r>
              <a:rPr sz="358" b="1" spc="-3" dirty="0">
                <a:solidFill>
                  <a:srgbClr val="FFFFFF"/>
                </a:solidFill>
                <a:latin typeface="Corbel"/>
                <a:cs typeface="Corbel"/>
              </a:rPr>
              <a:t>D</a:t>
            </a:r>
            <a:r>
              <a:rPr sz="358" b="1" dirty="0">
                <a:solidFill>
                  <a:srgbClr val="FFFFFF"/>
                </a:solidFill>
                <a:latin typeface="Corbel"/>
                <a:cs typeface="Corbel"/>
              </a:rPr>
              <a:t>E</a:t>
            </a:r>
            <a:r>
              <a:rPr sz="358" b="1" spc="-8" dirty="0">
                <a:solidFill>
                  <a:srgbClr val="FFFFFF"/>
                </a:solidFill>
                <a:latin typeface="Corbel"/>
                <a:cs typeface="Corbel"/>
              </a:rPr>
              <a:t>S</a:t>
            </a:r>
            <a:r>
              <a:rPr sz="358" b="1" dirty="0">
                <a:solidFill>
                  <a:srgbClr val="FFFFFF"/>
                </a:solidFill>
                <a:latin typeface="Corbel"/>
                <a:cs typeface="Corbel"/>
              </a:rPr>
              <a:t>A</a:t>
            </a:r>
            <a:r>
              <a:rPr sz="358" b="1" spc="-5" dirty="0">
                <a:solidFill>
                  <a:srgbClr val="FFFFFF"/>
                </a:solidFill>
                <a:latin typeface="Corbel"/>
                <a:cs typeface="Corbel"/>
              </a:rPr>
              <a:t>RM</a:t>
            </a:r>
            <a:r>
              <a:rPr sz="358" b="1" spc="-3" dirty="0">
                <a:solidFill>
                  <a:srgbClr val="FFFFFF"/>
                </a:solidFill>
                <a:latin typeface="Corbel"/>
                <a:cs typeface="Corbel"/>
              </a:rPr>
              <a:t>E</a:t>
            </a:r>
            <a:r>
              <a:rPr sz="358" b="1" dirty="0">
                <a:solidFill>
                  <a:srgbClr val="FFFFFF"/>
                </a:solidFill>
                <a:latin typeface="Corbel"/>
                <a:cs typeface="Corbel"/>
              </a:rPr>
              <a:t> </a:t>
            </a:r>
            <a:r>
              <a:rPr sz="358" b="1" spc="-3" dirty="0">
                <a:solidFill>
                  <a:srgbClr val="FFFFFF"/>
                </a:solidFill>
                <a:latin typeface="Corbel"/>
                <a:cs typeface="Corbel"/>
              </a:rPr>
              <a:t>Y</a:t>
            </a:r>
            <a:r>
              <a:rPr sz="358" b="1" spc="5" dirty="0">
                <a:solidFill>
                  <a:srgbClr val="FFFFFF"/>
                </a:solidFill>
                <a:latin typeface="Corbel"/>
                <a:cs typeface="Corbel"/>
              </a:rPr>
              <a:t> </a:t>
            </a:r>
            <a:r>
              <a:rPr sz="358" b="1" spc="-8" dirty="0">
                <a:solidFill>
                  <a:srgbClr val="FFFFFF"/>
                </a:solidFill>
                <a:latin typeface="Corbel"/>
                <a:cs typeface="Corbel"/>
              </a:rPr>
              <a:t>M</a:t>
            </a:r>
            <a:r>
              <a:rPr sz="358" b="1" dirty="0">
                <a:solidFill>
                  <a:srgbClr val="FFFFFF"/>
                </a:solidFill>
                <a:latin typeface="Corbel"/>
                <a:cs typeface="Corbel"/>
              </a:rPr>
              <a:t>O</a:t>
            </a:r>
            <a:r>
              <a:rPr sz="358" b="1" spc="-3" dirty="0">
                <a:solidFill>
                  <a:srgbClr val="FFFFFF"/>
                </a:solidFill>
                <a:latin typeface="Corbel"/>
                <a:cs typeface="Corbel"/>
              </a:rPr>
              <a:t>DICACI</a:t>
            </a:r>
            <a:r>
              <a:rPr sz="358" b="1" dirty="0">
                <a:solidFill>
                  <a:srgbClr val="FFFFFF"/>
                </a:solidFill>
                <a:latin typeface="Corbel"/>
                <a:cs typeface="Corbel"/>
              </a:rPr>
              <a:t>O</a:t>
            </a:r>
            <a:r>
              <a:rPr sz="358" b="1" spc="-3" dirty="0">
                <a:solidFill>
                  <a:srgbClr val="FFFFFF"/>
                </a:solidFill>
                <a:latin typeface="Corbel"/>
                <a:cs typeface="Corbel"/>
              </a:rPr>
              <a:t>N </a:t>
            </a:r>
            <a:r>
              <a:rPr sz="358" b="1" dirty="0">
                <a:solidFill>
                  <a:srgbClr val="FFFFFF"/>
                </a:solidFill>
                <a:latin typeface="Corbel"/>
                <a:cs typeface="Corbel"/>
              </a:rPr>
              <a:t>D</a:t>
            </a:r>
            <a:r>
              <a:rPr sz="358" b="1" spc="-3" dirty="0">
                <a:solidFill>
                  <a:srgbClr val="FFFFFF"/>
                </a:solidFill>
                <a:latin typeface="Corbel"/>
                <a:cs typeface="Corbel"/>
              </a:rPr>
              <a:t>E </a:t>
            </a:r>
            <a:r>
              <a:rPr sz="358" b="1" spc="-5" dirty="0">
                <a:solidFill>
                  <a:srgbClr val="FFFFFF"/>
                </a:solidFill>
                <a:latin typeface="Corbel"/>
                <a:cs typeface="Corbel"/>
              </a:rPr>
              <a:t>AN</a:t>
            </a:r>
            <a:r>
              <a:rPr sz="358" b="1" spc="-3" dirty="0">
                <a:solidFill>
                  <a:srgbClr val="FFFFFF"/>
                </a:solidFill>
                <a:latin typeface="Corbel"/>
                <a:cs typeface="Corbel"/>
              </a:rPr>
              <a:t>D</a:t>
            </a:r>
            <a:r>
              <a:rPr sz="358" b="1" dirty="0">
                <a:solidFill>
                  <a:srgbClr val="FFFFFF"/>
                </a:solidFill>
                <a:latin typeface="Corbel"/>
                <a:cs typeface="Corbel"/>
              </a:rPr>
              <a:t>A</a:t>
            </a:r>
            <a:r>
              <a:rPr sz="358" b="1" spc="-5" dirty="0">
                <a:solidFill>
                  <a:srgbClr val="FFFFFF"/>
                </a:solidFill>
                <a:latin typeface="Corbel"/>
                <a:cs typeface="Corbel"/>
              </a:rPr>
              <a:t>MI</a:t>
            </a:r>
            <a:r>
              <a:rPr sz="358" b="1" spc="-3" dirty="0">
                <a:solidFill>
                  <a:srgbClr val="FFFFFF"/>
                </a:solidFill>
                <a:latin typeface="Corbel"/>
                <a:cs typeface="Corbel"/>
              </a:rPr>
              <a:t>OS</a:t>
            </a:r>
            <a:endParaRPr sz="358" dirty="0">
              <a:latin typeface="Corbel"/>
              <a:cs typeface="Corbel"/>
            </a:endParaRPr>
          </a:p>
        </p:txBody>
      </p:sp>
      <p:sp>
        <p:nvSpPr>
          <p:cNvPr id="9" name="object 9"/>
          <p:cNvSpPr txBox="1"/>
          <p:nvPr/>
        </p:nvSpPr>
        <p:spPr>
          <a:xfrm>
            <a:off x="2765280" y="2937797"/>
            <a:ext cx="1093643" cy="1445267"/>
          </a:xfrm>
          <a:prstGeom prst="rect">
            <a:avLst/>
          </a:prstGeom>
        </p:spPr>
        <p:txBody>
          <a:bodyPr vert="horz" wrap="square" lIns="0" tIns="0" rIns="0" bIns="0" rtlCol="0">
            <a:spAutoFit/>
          </a:bodyPr>
          <a:lstStyle/>
          <a:p>
            <a:pPr marL="6495" marR="2598">
              <a:lnSpc>
                <a:spcPct val="101699"/>
              </a:lnSpc>
            </a:pPr>
            <a:r>
              <a:rPr sz="921" b="1" spc="-5" dirty="0">
                <a:solidFill>
                  <a:srgbClr val="252525"/>
                </a:solidFill>
                <a:latin typeface="Corbel"/>
                <a:cs typeface="Corbel"/>
              </a:rPr>
              <a:t>L</a:t>
            </a:r>
            <a:r>
              <a:rPr sz="921" b="1" spc="-3" dirty="0">
                <a:solidFill>
                  <a:srgbClr val="252525"/>
                </a:solidFill>
                <a:latin typeface="Corbel"/>
                <a:cs typeface="Corbel"/>
              </a:rPr>
              <a:t>SS</a:t>
            </a:r>
            <a:r>
              <a:rPr sz="921" b="1" dirty="0">
                <a:solidFill>
                  <a:srgbClr val="252525"/>
                </a:solidFill>
                <a:latin typeface="Corbel"/>
                <a:cs typeface="Corbel"/>
              </a:rPr>
              <a:t>T </a:t>
            </a:r>
            <a:r>
              <a:rPr sz="921" b="1" spc="-8" dirty="0">
                <a:solidFill>
                  <a:srgbClr val="252525"/>
                </a:solidFill>
                <a:latin typeface="Corbel"/>
                <a:cs typeface="Corbel"/>
              </a:rPr>
              <a:t>tien</a:t>
            </a:r>
            <a:r>
              <a:rPr sz="921" b="1" spc="-5" dirty="0">
                <a:solidFill>
                  <a:srgbClr val="252525"/>
                </a:solidFill>
                <a:latin typeface="Corbel"/>
                <a:cs typeface="Corbel"/>
              </a:rPr>
              <a:t>e</a:t>
            </a:r>
            <a:r>
              <a:rPr sz="921" b="1" spc="3" dirty="0">
                <a:solidFill>
                  <a:srgbClr val="252525"/>
                </a:solidFill>
                <a:latin typeface="Corbel"/>
                <a:cs typeface="Corbel"/>
              </a:rPr>
              <a:t> </a:t>
            </a:r>
            <a:r>
              <a:rPr sz="921" b="1" spc="-5" dirty="0">
                <a:solidFill>
                  <a:srgbClr val="252525"/>
                </a:solidFill>
                <a:latin typeface="Corbel"/>
                <a:cs typeface="Corbel"/>
              </a:rPr>
              <a:t>c</a:t>
            </a:r>
            <a:r>
              <a:rPr sz="921" b="1" spc="-8" dirty="0">
                <a:solidFill>
                  <a:srgbClr val="252525"/>
                </a:solidFill>
                <a:latin typeface="Corbel"/>
                <a:cs typeface="Corbel"/>
              </a:rPr>
              <a:t>o</a:t>
            </a:r>
            <a:r>
              <a:rPr sz="921" b="1" spc="-5" dirty="0">
                <a:solidFill>
                  <a:srgbClr val="252525"/>
                </a:solidFill>
                <a:latin typeface="Corbel"/>
                <a:cs typeface="Corbel"/>
              </a:rPr>
              <a:t>mo</a:t>
            </a:r>
            <a:r>
              <a:rPr sz="921" b="1" spc="-3" dirty="0">
                <a:solidFill>
                  <a:srgbClr val="252525"/>
                </a:solidFill>
                <a:latin typeface="Corbel"/>
                <a:cs typeface="Corbel"/>
              </a:rPr>
              <a:t> </a:t>
            </a:r>
            <a:r>
              <a:rPr sz="921" b="1" spc="-8" dirty="0">
                <a:solidFill>
                  <a:srgbClr val="252525"/>
                </a:solidFill>
                <a:latin typeface="Corbel"/>
                <a:cs typeface="Corbel"/>
              </a:rPr>
              <a:t>o</a:t>
            </a:r>
            <a:r>
              <a:rPr sz="921" b="1" spc="3" dirty="0">
                <a:solidFill>
                  <a:srgbClr val="252525"/>
                </a:solidFill>
                <a:latin typeface="Corbel"/>
                <a:cs typeface="Corbel"/>
              </a:rPr>
              <a:t>b</a:t>
            </a:r>
            <a:r>
              <a:rPr sz="921" b="1" spc="-5" dirty="0">
                <a:solidFill>
                  <a:srgbClr val="252525"/>
                </a:solidFill>
                <a:latin typeface="Corbel"/>
                <a:cs typeface="Corbel"/>
              </a:rPr>
              <a:t>jetivo</a:t>
            </a:r>
            <a:r>
              <a:rPr sz="921" b="1" dirty="0">
                <a:solidFill>
                  <a:srgbClr val="252525"/>
                </a:solidFill>
                <a:latin typeface="Corbel"/>
                <a:cs typeface="Corbel"/>
              </a:rPr>
              <a:t> </a:t>
            </a:r>
            <a:r>
              <a:rPr sz="921" b="1" spc="-5" dirty="0">
                <a:solidFill>
                  <a:srgbClr val="252525"/>
                </a:solidFill>
                <a:latin typeface="Corbel"/>
                <a:cs typeface="Corbel"/>
              </a:rPr>
              <a:t>c</a:t>
            </a:r>
            <a:r>
              <a:rPr sz="921" b="1" spc="-10" dirty="0">
                <a:solidFill>
                  <a:srgbClr val="252525"/>
                </a:solidFill>
                <a:latin typeface="Corbel"/>
                <a:cs typeface="Corbel"/>
              </a:rPr>
              <a:t>r</a:t>
            </a:r>
            <a:r>
              <a:rPr sz="921" b="1" spc="-5" dirty="0">
                <a:solidFill>
                  <a:srgbClr val="252525"/>
                </a:solidFill>
                <a:latin typeface="Corbel"/>
                <a:cs typeface="Corbel"/>
              </a:rPr>
              <a:t>ear </a:t>
            </a:r>
            <a:r>
              <a:rPr sz="921" b="1" dirty="0">
                <a:solidFill>
                  <a:srgbClr val="252525"/>
                </a:solidFill>
                <a:latin typeface="Corbel"/>
                <a:cs typeface="Corbel"/>
              </a:rPr>
              <a:t>u</a:t>
            </a:r>
            <a:r>
              <a:rPr sz="921" b="1" spc="-5" dirty="0">
                <a:solidFill>
                  <a:srgbClr val="252525"/>
                </a:solidFill>
                <a:latin typeface="Corbel"/>
                <a:cs typeface="Corbel"/>
              </a:rPr>
              <a:t>na</a:t>
            </a:r>
            <a:r>
              <a:rPr sz="921" b="1" spc="-3" dirty="0">
                <a:solidFill>
                  <a:srgbClr val="252525"/>
                </a:solidFill>
                <a:latin typeface="Corbel"/>
                <a:cs typeface="Corbel"/>
              </a:rPr>
              <a:t> </a:t>
            </a:r>
            <a:r>
              <a:rPr sz="921" b="1" spc="-8" dirty="0">
                <a:solidFill>
                  <a:srgbClr val="252525"/>
                </a:solidFill>
                <a:latin typeface="Corbel"/>
                <a:cs typeface="Corbel"/>
              </a:rPr>
              <a:t>filo</a:t>
            </a:r>
            <a:r>
              <a:rPr sz="921" b="1" spc="-3" dirty="0">
                <a:solidFill>
                  <a:srgbClr val="252525"/>
                </a:solidFill>
                <a:latin typeface="Corbel"/>
                <a:cs typeface="Corbel"/>
              </a:rPr>
              <a:t>s</a:t>
            </a:r>
            <a:r>
              <a:rPr sz="921" b="1" spc="-5" dirty="0">
                <a:solidFill>
                  <a:srgbClr val="252525"/>
                </a:solidFill>
                <a:latin typeface="Corbel"/>
                <a:cs typeface="Corbel"/>
              </a:rPr>
              <a:t>of</a:t>
            </a:r>
            <a:r>
              <a:rPr sz="921" b="1" spc="-8" dirty="0">
                <a:solidFill>
                  <a:srgbClr val="252525"/>
                </a:solidFill>
                <a:latin typeface="Corbel"/>
                <a:cs typeface="Corbel"/>
              </a:rPr>
              <a:t>í</a:t>
            </a:r>
            <a:r>
              <a:rPr sz="921" b="1" spc="-5" dirty="0">
                <a:solidFill>
                  <a:srgbClr val="252525"/>
                </a:solidFill>
                <a:latin typeface="Corbel"/>
                <a:cs typeface="Corbel"/>
              </a:rPr>
              <a:t>a</a:t>
            </a:r>
            <a:r>
              <a:rPr sz="921" b="1" dirty="0">
                <a:solidFill>
                  <a:srgbClr val="252525"/>
                </a:solidFill>
                <a:latin typeface="Corbel"/>
                <a:cs typeface="Corbel"/>
              </a:rPr>
              <a:t> </a:t>
            </a:r>
            <a:r>
              <a:rPr sz="921" b="1" spc="-5" dirty="0">
                <a:solidFill>
                  <a:srgbClr val="252525"/>
                </a:solidFill>
                <a:latin typeface="Corbel"/>
                <a:cs typeface="Corbel"/>
              </a:rPr>
              <a:t>donde</a:t>
            </a:r>
            <a:r>
              <a:rPr sz="921" b="1" spc="-3" dirty="0">
                <a:solidFill>
                  <a:srgbClr val="252525"/>
                </a:solidFill>
                <a:latin typeface="Corbel"/>
                <a:cs typeface="Corbel"/>
              </a:rPr>
              <a:t> </a:t>
            </a:r>
            <a:r>
              <a:rPr sz="921" b="1" dirty="0">
                <a:solidFill>
                  <a:srgbClr val="252525"/>
                </a:solidFill>
                <a:latin typeface="Corbel"/>
                <a:cs typeface="Corbel"/>
              </a:rPr>
              <a:t>l</a:t>
            </a:r>
            <a:r>
              <a:rPr sz="921" b="1" spc="-5" dirty="0">
                <a:solidFill>
                  <a:srgbClr val="252525"/>
                </a:solidFill>
                <a:latin typeface="Corbel"/>
                <a:cs typeface="Corbel"/>
              </a:rPr>
              <a:t>a segur</a:t>
            </a:r>
            <a:r>
              <a:rPr sz="921" b="1" spc="-8" dirty="0">
                <a:solidFill>
                  <a:srgbClr val="252525"/>
                </a:solidFill>
                <a:latin typeface="Corbel"/>
                <a:cs typeface="Corbel"/>
              </a:rPr>
              <a:t>i</a:t>
            </a:r>
            <a:r>
              <a:rPr sz="921" b="1" spc="-5" dirty="0">
                <a:solidFill>
                  <a:srgbClr val="252525"/>
                </a:solidFill>
                <a:latin typeface="Corbel"/>
                <a:cs typeface="Corbel"/>
              </a:rPr>
              <a:t>dad</a:t>
            </a:r>
            <a:r>
              <a:rPr sz="921" b="1" spc="3" dirty="0">
                <a:solidFill>
                  <a:srgbClr val="252525"/>
                </a:solidFill>
                <a:latin typeface="Corbel"/>
                <a:cs typeface="Corbel"/>
              </a:rPr>
              <a:t> </a:t>
            </a:r>
            <a:r>
              <a:rPr sz="921" b="1" spc="-5" dirty="0">
                <a:solidFill>
                  <a:srgbClr val="252525"/>
                </a:solidFill>
                <a:latin typeface="Corbel"/>
                <a:cs typeface="Corbel"/>
              </a:rPr>
              <a:t>es</a:t>
            </a:r>
            <a:r>
              <a:rPr sz="921" b="1" spc="3" dirty="0">
                <a:solidFill>
                  <a:srgbClr val="252525"/>
                </a:solidFill>
                <a:latin typeface="Corbel"/>
                <a:cs typeface="Corbel"/>
              </a:rPr>
              <a:t> </a:t>
            </a:r>
            <a:r>
              <a:rPr sz="921" b="1" spc="-5" dirty="0">
                <a:solidFill>
                  <a:srgbClr val="252525"/>
                </a:solidFill>
                <a:latin typeface="Corbel"/>
                <a:cs typeface="Corbel"/>
              </a:rPr>
              <a:t>un</a:t>
            </a:r>
            <a:r>
              <a:rPr sz="921" b="1" spc="-8" dirty="0">
                <a:solidFill>
                  <a:srgbClr val="252525"/>
                </a:solidFill>
                <a:latin typeface="Corbel"/>
                <a:cs typeface="Corbel"/>
              </a:rPr>
              <a:t> valor</a:t>
            </a:r>
            <a:r>
              <a:rPr sz="921" b="1" spc="-5" dirty="0">
                <a:solidFill>
                  <a:srgbClr val="252525"/>
                </a:solidFill>
                <a:latin typeface="Corbel"/>
                <a:cs typeface="Corbel"/>
              </a:rPr>
              <a:t> no</a:t>
            </a:r>
            <a:r>
              <a:rPr sz="921" b="1" spc="-3" dirty="0">
                <a:solidFill>
                  <a:srgbClr val="252525"/>
                </a:solidFill>
                <a:latin typeface="Corbel"/>
                <a:cs typeface="Corbel"/>
              </a:rPr>
              <a:t> </a:t>
            </a:r>
            <a:r>
              <a:rPr sz="921" b="1" spc="-5" dirty="0">
                <a:solidFill>
                  <a:srgbClr val="252525"/>
                </a:solidFill>
                <a:latin typeface="Corbel"/>
                <a:cs typeface="Corbel"/>
              </a:rPr>
              <a:t>de</a:t>
            </a:r>
            <a:r>
              <a:rPr sz="921" b="1" spc="-3" dirty="0">
                <a:solidFill>
                  <a:srgbClr val="252525"/>
                </a:solidFill>
                <a:latin typeface="Corbel"/>
                <a:cs typeface="Corbel"/>
              </a:rPr>
              <a:t>s</a:t>
            </a:r>
            <a:r>
              <a:rPr sz="921" b="1" spc="-8" dirty="0">
                <a:solidFill>
                  <a:srgbClr val="252525"/>
                </a:solidFill>
                <a:latin typeface="Corbel"/>
                <a:cs typeface="Corbel"/>
              </a:rPr>
              <a:t>plaza</a:t>
            </a:r>
            <a:r>
              <a:rPr sz="921" b="1" dirty="0">
                <a:solidFill>
                  <a:srgbClr val="252525"/>
                </a:solidFill>
                <a:latin typeface="Corbel"/>
                <a:cs typeface="Corbel"/>
              </a:rPr>
              <a:t>b</a:t>
            </a:r>
            <a:r>
              <a:rPr sz="921" b="1" spc="-3" dirty="0">
                <a:solidFill>
                  <a:srgbClr val="252525"/>
                </a:solidFill>
                <a:latin typeface="Corbel"/>
                <a:cs typeface="Corbel"/>
              </a:rPr>
              <a:t>le</a:t>
            </a:r>
            <a:r>
              <a:rPr sz="921" b="1" dirty="0">
                <a:solidFill>
                  <a:srgbClr val="252525"/>
                </a:solidFill>
                <a:latin typeface="Corbel"/>
                <a:cs typeface="Corbel"/>
              </a:rPr>
              <a:t>, </a:t>
            </a:r>
            <a:r>
              <a:rPr sz="921" b="1" spc="-5" dirty="0">
                <a:solidFill>
                  <a:srgbClr val="252525"/>
                </a:solidFill>
                <a:latin typeface="Corbel"/>
                <a:cs typeface="Corbel"/>
              </a:rPr>
              <a:t>Pa</a:t>
            </a:r>
            <a:r>
              <a:rPr sz="921" b="1" spc="-13" dirty="0">
                <a:solidFill>
                  <a:srgbClr val="252525"/>
                </a:solidFill>
                <a:latin typeface="Corbel"/>
                <a:cs typeface="Corbel"/>
              </a:rPr>
              <a:t>r</a:t>
            </a:r>
            <a:r>
              <a:rPr sz="921" b="1" spc="-5" dirty="0">
                <a:solidFill>
                  <a:srgbClr val="252525"/>
                </a:solidFill>
                <a:latin typeface="Corbel"/>
                <a:cs typeface="Corbel"/>
              </a:rPr>
              <a:t>a nosotr</a:t>
            </a:r>
            <a:r>
              <a:rPr sz="921" b="1" spc="-10" dirty="0">
                <a:solidFill>
                  <a:srgbClr val="252525"/>
                </a:solidFill>
                <a:latin typeface="Corbel"/>
                <a:cs typeface="Corbel"/>
              </a:rPr>
              <a:t>o</a:t>
            </a:r>
            <a:r>
              <a:rPr sz="921" b="1" spc="-5" dirty="0">
                <a:solidFill>
                  <a:srgbClr val="252525"/>
                </a:solidFill>
                <a:latin typeface="Corbel"/>
                <a:cs typeface="Corbel"/>
              </a:rPr>
              <a:t>s</a:t>
            </a:r>
            <a:r>
              <a:rPr sz="921" b="1" dirty="0">
                <a:solidFill>
                  <a:srgbClr val="252525"/>
                </a:solidFill>
                <a:latin typeface="Corbel"/>
                <a:cs typeface="Corbel"/>
              </a:rPr>
              <a:t> </a:t>
            </a:r>
            <a:r>
              <a:rPr sz="921" b="1" spc="-5" dirty="0">
                <a:solidFill>
                  <a:srgbClr val="252525"/>
                </a:solidFill>
                <a:latin typeface="Corbel"/>
                <a:cs typeface="Corbel"/>
              </a:rPr>
              <a:t>no</a:t>
            </a:r>
            <a:r>
              <a:rPr sz="921" b="1" dirty="0">
                <a:solidFill>
                  <a:srgbClr val="252525"/>
                </a:solidFill>
                <a:latin typeface="Corbel"/>
                <a:cs typeface="Corbel"/>
              </a:rPr>
              <a:t> </a:t>
            </a:r>
            <a:r>
              <a:rPr sz="921" b="1" spc="-5" dirty="0">
                <a:solidFill>
                  <a:srgbClr val="252525"/>
                </a:solidFill>
                <a:latin typeface="Corbel"/>
                <a:cs typeface="Corbel"/>
              </a:rPr>
              <a:t>ex</a:t>
            </a:r>
            <a:r>
              <a:rPr sz="921" b="1" spc="-8" dirty="0">
                <a:solidFill>
                  <a:srgbClr val="252525"/>
                </a:solidFill>
                <a:latin typeface="Corbel"/>
                <a:cs typeface="Corbel"/>
              </a:rPr>
              <a:t>i</a:t>
            </a:r>
            <a:r>
              <a:rPr sz="921" b="1" dirty="0">
                <a:solidFill>
                  <a:srgbClr val="252525"/>
                </a:solidFill>
                <a:latin typeface="Corbel"/>
                <a:cs typeface="Corbel"/>
              </a:rPr>
              <a:t>st</a:t>
            </a:r>
            <a:r>
              <a:rPr sz="921" b="1" spc="-5" dirty="0">
                <a:solidFill>
                  <a:srgbClr val="252525"/>
                </a:solidFill>
                <a:latin typeface="Corbel"/>
                <a:cs typeface="Corbel"/>
              </a:rPr>
              <a:t>en</a:t>
            </a:r>
            <a:r>
              <a:rPr sz="921" b="1" spc="-3" dirty="0">
                <a:solidFill>
                  <a:srgbClr val="252525"/>
                </a:solidFill>
                <a:latin typeface="Corbel"/>
                <a:cs typeface="Corbel"/>
              </a:rPr>
              <a:t> </a:t>
            </a:r>
            <a:r>
              <a:rPr sz="921" b="1" spc="-8" dirty="0">
                <a:solidFill>
                  <a:srgbClr val="252525"/>
                </a:solidFill>
                <a:latin typeface="Corbel"/>
                <a:cs typeface="Corbel"/>
              </a:rPr>
              <a:t>tr</a:t>
            </a:r>
            <a:r>
              <a:rPr sz="921" b="1" spc="-10" dirty="0">
                <a:solidFill>
                  <a:srgbClr val="252525"/>
                </a:solidFill>
                <a:latin typeface="Corbel"/>
                <a:cs typeface="Corbel"/>
              </a:rPr>
              <a:t>a</a:t>
            </a:r>
            <a:r>
              <a:rPr sz="921" b="1" dirty="0">
                <a:solidFill>
                  <a:srgbClr val="252525"/>
                </a:solidFill>
                <a:latin typeface="Corbel"/>
                <a:cs typeface="Corbel"/>
              </a:rPr>
              <a:t>b</a:t>
            </a:r>
            <a:r>
              <a:rPr sz="921" b="1" spc="-5" dirty="0">
                <a:solidFill>
                  <a:srgbClr val="252525"/>
                </a:solidFill>
                <a:latin typeface="Corbel"/>
                <a:cs typeface="Corbel"/>
              </a:rPr>
              <a:t>a</a:t>
            </a:r>
            <a:r>
              <a:rPr sz="921" b="1" spc="-8" dirty="0">
                <a:solidFill>
                  <a:srgbClr val="252525"/>
                </a:solidFill>
                <a:latin typeface="Corbel"/>
                <a:cs typeface="Corbel"/>
              </a:rPr>
              <a:t>j</a:t>
            </a:r>
            <a:r>
              <a:rPr sz="921" b="1" spc="-5" dirty="0">
                <a:solidFill>
                  <a:srgbClr val="252525"/>
                </a:solidFill>
                <a:latin typeface="Corbel"/>
                <a:cs typeface="Corbel"/>
              </a:rPr>
              <a:t>os</a:t>
            </a:r>
            <a:r>
              <a:rPr sz="921" b="1" spc="-3" dirty="0">
                <a:solidFill>
                  <a:srgbClr val="252525"/>
                </a:solidFill>
                <a:latin typeface="Corbel"/>
                <a:cs typeface="Corbel"/>
              </a:rPr>
              <a:t> </a:t>
            </a:r>
            <a:r>
              <a:rPr sz="921" b="1" dirty="0">
                <a:solidFill>
                  <a:srgbClr val="252525"/>
                </a:solidFill>
                <a:latin typeface="Corbel"/>
                <a:cs typeface="Corbel"/>
              </a:rPr>
              <a:t>t</a:t>
            </a:r>
            <a:r>
              <a:rPr sz="921" b="1" spc="-5" dirty="0">
                <a:solidFill>
                  <a:srgbClr val="252525"/>
                </a:solidFill>
                <a:latin typeface="Corbel"/>
                <a:cs typeface="Corbel"/>
              </a:rPr>
              <a:t>an</a:t>
            </a:r>
            <a:r>
              <a:rPr sz="921" b="1" spc="-3" dirty="0">
                <a:solidFill>
                  <a:srgbClr val="252525"/>
                </a:solidFill>
                <a:latin typeface="Corbel"/>
                <a:cs typeface="Corbel"/>
              </a:rPr>
              <a:t> </a:t>
            </a:r>
            <a:r>
              <a:rPr sz="921" b="1" spc="-5" dirty="0">
                <a:solidFill>
                  <a:srgbClr val="252525"/>
                </a:solidFill>
                <a:latin typeface="Corbel"/>
                <a:cs typeface="Corbel"/>
              </a:rPr>
              <a:t>u</a:t>
            </a:r>
            <a:r>
              <a:rPr sz="921" b="1" spc="-3" dirty="0">
                <a:solidFill>
                  <a:srgbClr val="252525"/>
                </a:solidFill>
                <a:latin typeface="Corbel"/>
                <a:cs typeface="Corbel"/>
              </a:rPr>
              <a:t>r</a:t>
            </a:r>
            <a:r>
              <a:rPr sz="921" b="1" spc="-8" dirty="0">
                <a:solidFill>
                  <a:srgbClr val="252525"/>
                </a:solidFill>
                <a:latin typeface="Corbel"/>
                <a:cs typeface="Corbel"/>
              </a:rPr>
              <a:t>g</a:t>
            </a:r>
            <a:r>
              <a:rPr sz="921" b="1" spc="-5" dirty="0">
                <a:solidFill>
                  <a:srgbClr val="252525"/>
                </a:solidFill>
                <a:latin typeface="Corbel"/>
                <a:cs typeface="Corbel"/>
              </a:rPr>
              <a:t>entes</a:t>
            </a:r>
            <a:r>
              <a:rPr sz="921" b="1" spc="-3" dirty="0">
                <a:solidFill>
                  <a:srgbClr val="252525"/>
                </a:solidFill>
                <a:latin typeface="Corbel"/>
                <a:cs typeface="Corbel"/>
              </a:rPr>
              <a:t> </a:t>
            </a:r>
            <a:r>
              <a:rPr sz="921" b="1" spc="-8" dirty="0">
                <a:solidFill>
                  <a:srgbClr val="252525"/>
                </a:solidFill>
                <a:latin typeface="Corbel"/>
                <a:cs typeface="Corbel"/>
              </a:rPr>
              <a:t>q</a:t>
            </a:r>
            <a:r>
              <a:rPr sz="921" b="1" spc="-5" dirty="0">
                <a:solidFill>
                  <a:srgbClr val="252525"/>
                </a:solidFill>
                <a:latin typeface="Corbel"/>
                <a:cs typeface="Corbel"/>
              </a:rPr>
              <a:t>ue</a:t>
            </a:r>
            <a:r>
              <a:rPr sz="921" b="1" dirty="0">
                <a:solidFill>
                  <a:srgbClr val="252525"/>
                </a:solidFill>
                <a:latin typeface="Corbel"/>
                <a:cs typeface="Corbel"/>
              </a:rPr>
              <a:t> </a:t>
            </a:r>
            <a:r>
              <a:rPr sz="921" b="1" spc="-5" dirty="0">
                <a:solidFill>
                  <a:srgbClr val="252525"/>
                </a:solidFill>
                <a:latin typeface="Corbel"/>
                <a:cs typeface="Corbel"/>
              </a:rPr>
              <a:t>de</a:t>
            </a:r>
            <a:r>
              <a:rPr sz="921" b="1" spc="-3" dirty="0">
                <a:solidFill>
                  <a:srgbClr val="252525"/>
                </a:solidFill>
                <a:latin typeface="Corbel"/>
                <a:cs typeface="Corbel"/>
              </a:rPr>
              <a:t>s</a:t>
            </a:r>
            <a:r>
              <a:rPr sz="921" b="1" spc="-8" dirty="0">
                <a:solidFill>
                  <a:srgbClr val="252525"/>
                </a:solidFill>
                <a:latin typeface="Corbel"/>
                <a:cs typeface="Corbel"/>
              </a:rPr>
              <a:t>place</a:t>
            </a:r>
            <a:r>
              <a:rPr sz="921" b="1" spc="-5" dirty="0">
                <a:solidFill>
                  <a:srgbClr val="252525"/>
                </a:solidFill>
                <a:latin typeface="Corbel"/>
                <a:cs typeface="Corbel"/>
              </a:rPr>
              <a:t>n</a:t>
            </a:r>
            <a:r>
              <a:rPr sz="921" b="1" dirty="0">
                <a:solidFill>
                  <a:srgbClr val="252525"/>
                </a:solidFill>
                <a:latin typeface="Corbel"/>
                <a:cs typeface="Corbel"/>
              </a:rPr>
              <a:t> </a:t>
            </a:r>
            <a:r>
              <a:rPr sz="921" b="1" spc="-5" dirty="0">
                <a:solidFill>
                  <a:srgbClr val="252525"/>
                </a:solidFill>
                <a:latin typeface="Corbel"/>
                <a:cs typeface="Corbel"/>
              </a:rPr>
              <a:t>a</a:t>
            </a:r>
            <a:r>
              <a:rPr sz="921" b="1" dirty="0">
                <a:solidFill>
                  <a:srgbClr val="252525"/>
                </a:solidFill>
                <a:latin typeface="Corbel"/>
                <a:cs typeface="Corbel"/>
              </a:rPr>
              <a:t> </a:t>
            </a:r>
            <a:r>
              <a:rPr sz="921" b="1" spc="-3" dirty="0">
                <a:solidFill>
                  <a:srgbClr val="252525"/>
                </a:solidFill>
                <a:latin typeface="Corbel"/>
                <a:cs typeface="Corbel"/>
              </a:rPr>
              <a:t>la s</a:t>
            </a:r>
            <a:r>
              <a:rPr sz="921" b="1" spc="-5" dirty="0">
                <a:solidFill>
                  <a:srgbClr val="252525"/>
                </a:solidFill>
                <a:latin typeface="Corbel"/>
                <a:cs typeface="Corbel"/>
              </a:rPr>
              <a:t>e</a:t>
            </a:r>
            <a:r>
              <a:rPr sz="921" b="1" spc="-8" dirty="0">
                <a:solidFill>
                  <a:srgbClr val="252525"/>
                </a:solidFill>
                <a:latin typeface="Corbel"/>
                <a:cs typeface="Corbel"/>
              </a:rPr>
              <a:t>g</a:t>
            </a:r>
            <a:r>
              <a:rPr sz="921" b="1" spc="-5" dirty="0">
                <a:solidFill>
                  <a:srgbClr val="252525"/>
                </a:solidFill>
                <a:latin typeface="Corbel"/>
                <a:cs typeface="Corbel"/>
              </a:rPr>
              <a:t>ur</a:t>
            </a:r>
            <a:r>
              <a:rPr sz="921" b="1" spc="-8" dirty="0">
                <a:solidFill>
                  <a:srgbClr val="252525"/>
                </a:solidFill>
                <a:latin typeface="Corbel"/>
                <a:cs typeface="Corbel"/>
              </a:rPr>
              <a:t>i</a:t>
            </a:r>
            <a:r>
              <a:rPr sz="921" b="1" spc="-5" dirty="0">
                <a:solidFill>
                  <a:srgbClr val="252525"/>
                </a:solidFill>
                <a:latin typeface="Corbel"/>
                <a:cs typeface="Corbel"/>
              </a:rPr>
              <a:t>dad</a:t>
            </a:r>
            <a:r>
              <a:rPr sz="921" b="1" spc="3" dirty="0">
                <a:solidFill>
                  <a:srgbClr val="252525"/>
                </a:solidFill>
                <a:latin typeface="Corbel"/>
                <a:cs typeface="Corbel"/>
              </a:rPr>
              <a:t> </a:t>
            </a:r>
            <a:r>
              <a:rPr sz="921" b="1" spc="-8" dirty="0">
                <a:solidFill>
                  <a:srgbClr val="252525"/>
                </a:solidFill>
                <a:latin typeface="Corbel"/>
                <a:cs typeface="Corbel"/>
              </a:rPr>
              <a:t>como</a:t>
            </a:r>
            <a:r>
              <a:rPr sz="921" b="1" spc="-3" dirty="0">
                <a:solidFill>
                  <a:srgbClr val="252525"/>
                </a:solidFill>
                <a:latin typeface="Corbel"/>
                <a:cs typeface="Corbel"/>
              </a:rPr>
              <a:t> </a:t>
            </a:r>
            <a:r>
              <a:rPr sz="921" b="1" spc="-8" dirty="0">
                <a:solidFill>
                  <a:srgbClr val="252525"/>
                </a:solidFill>
                <a:latin typeface="Corbel"/>
                <a:cs typeface="Corbel"/>
              </a:rPr>
              <a:t>valo</a:t>
            </a:r>
            <a:r>
              <a:rPr sz="921" b="1" spc="-5" dirty="0">
                <a:solidFill>
                  <a:srgbClr val="252525"/>
                </a:solidFill>
                <a:latin typeface="Corbel"/>
                <a:cs typeface="Corbel"/>
              </a:rPr>
              <a:t>r</a:t>
            </a:r>
            <a:r>
              <a:rPr sz="921" b="1" dirty="0">
                <a:solidFill>
                  <a:srgbClr val="252525"/>
                </a:solidFill>
                <a:latin typeface="Corbel"/>
                <a:cs typeface="Corbel"/>
              </a:rPr>
              <a:t>.</a:t>
            </a:r>
            <a:endParaRPr sz="921" dirty="0">
              <a:latin typeface="Corbel"/>
              <a:cs typeface="Corbel"/>
            </a:endParaRPr>
          </a:p>
        </p:txBody>
      </p:sp>
      <p:sp>
        <p:nvSpPr>
          <p:cNvPr id="10" name="object 10"/>
          <p:cNvSpPr txBox="1"/>
          <p:nvPr/>
        </p:nvSpPr>
        <p:spPr>
          <a:xfrm>
            <a:off x="3950169" y="3006129"/>
            <a:ext cx="1214438" cy="1333378"/>
          </a:xfrm>
          <a:prstGeom prst="rect">
            <a:avLst/>
          </a:prstGeom>
        </p:spPr>
        <p:txBody>
          <a:bodyPr vert="horz" wrap="square" lIns="0" tIns="0" rIns="0" bIns="0" rtlCol="0">
            <a:spAutoFit/>
          </a:bodyPr>
          <a:lstStyle/>
          <a:p>
            <a:pPr marL="6495" marR="2598">
              <a:lnSpc>
                <a:spcPct val="101800"/>
              </a:lnSpc>
            </a:pPr>
            <a:r>
              <a:rPr sz="614" u="sng" spc="-5" dirty="0">
                <a:solidFill>
                  <a:srgbClr val="FF5C0A"/>
                </a:solidFill>
                <a:latin typeface="Trebuchet MS"/>
                <a:cs typeface="Trebuchet MS"/>
              </a:rPr>
              <a:t>Arm</a:t>
            </a:r>
            <a:r>
              <a:rPr sz="614" u="sng" spc="3" dirty="0">
                <a:solidFill>
                  <a:srgbClr val="FF5C0A"/>
                </a:solidFill>
                <a:latin typeface="Trebuchet MS"/>
                <a:cs typeface="Trebuchet MS"/>
              </a:rPr>
              <a:t>a</a:t>
            </a:r>
            <a:r>
              <a:rPr sz="614" u="sng" dirty="0">
                <a:solidFill>
                  <a:srgbClr val="FF5C0A"/>
                </a:solidFill>
                <a:latin typeface="Trebuchet MS"/>
                <a:cs typeface="Trebuchet MS"/>
              </a:rPr>
              <a:t>d</a:t>
            </a:r>
            <a:r>
              <a:rPr sz="614" u="sng" spc="-5" dirty="0">
                <a:solidFill>
                  <a:srgbClr val="FF5C0A"/>
                </a:solidFill>
                <a:latin typeface="Trebuchet MS"/>
                <a:cs typeface="Trebuchet MS"/>
              </a:rPr>
              <a:t>o</a:t>
            </a:r>
            <a:r>
              <a:rPr sz="614" u="sng" dirty="0">
                <a:solidFill>
                  <a:srgbClr val="FF5C0A"/>
                </a:solidFill>
                <a:latin typeface="Trebuchet MS"/>
                <a:cs typeface="Trebuchet MS"/>
              </a:rPr>
              <a:t> y</a:t>
            </a:r>
            <a:r>
              <a:rPr sz="614" u="sng" spc="-3" dirty="0">
                <a:solidFill>
                  <a:srgbClr val="FF5C0A"/>
                </a:solidFill>
                <a:latin typeface="Trebuchet MS"/>
                <a:cs typeface="Trebuchet MS"/>
              </a:rPr>
              <a:t> </a:t>
            </a:r>
            <a:r>
              <a:rPr sz="614" u="sng" dirty="0">
                <a:solidFill>
                  <a:srgbClr val="FF5C0A"/>
                </a:solidFill>
                <a:latin typeface="Trebuchet MS"/>
                <a:cs typeface="Trebuchet MS"/>
              </a:rPr>
              <a:t>de</a:t>
            </a:r>
            <a:r>
              <a:rPr sz="614" u="sng" spc="-8" dirty="0">
                <a:solidFill>
                  <a:srgbClr val="FF5C0A"/>
                </a:solidFill>
                <a:latin typeface="Trebuchet MS"/>
                <a:cs typeface="Trebuchet MS"/>
              </a:rPr>
              <a:t>s</a:t>
            </a:r>
            <a:r>
              <a:rPr sz="614" u="sng" dirty="0">
                <a:solidFill>
                  <a:srgbClr val="FF5C0A"/>
                </a:solidFill>
                <a:latin typeface="Trebuchet MS"/>
                <a:cs typeface="Trebuchet MS"/>
              </a:rPr>
              <a:t>a</a:t>
            </a:r>
            <a:r>
              <a:rPr sz="614" u="sng" spc="-3" dirty="0">
                <a:solidFill>
                  <a:srgbClr val="FF5C0A"/>
                </a:solidFill>
                <a:latin typeface="Trebuchet MS"/>
                <a:cs typeface="Trebuchet MS"/>
              </a:rPr>
              <a:t>r</a:t>
            </a:r>
            <a:r>
              <a:rPr sz="614" u="sng" spc="-13" dirty="0">
                <a:solidFill>
                  <a:srgbClr val="FF5C0A"/>
                </a:solidFill>
                <a:latin typeface="Trebuchet MS"/>
                <a:cs typeface="Trebuchet MS"/>
              </a:rPr>
              <a:t>m</a:t>
            </a:r>
            <a:r>
              <a:rPr sz="614" u="sng" dirty="0">
                <a:solidFill>
                  <a:srgbClr val="FF5C0A"/>
                </a:solidFill>
                <a:latin typeface="Trebuchet MS"/>
                <a:cs typeface="Trebuchet MS"/>
              </a:rPr>
              <a:t>e</a:t>
            </a:r>
            <a:r>
              <a:rPr sz="614" u="sng" spc="3" dirty="0">
                <a:solidFill>
                  <a:srgbClr val="FF5C0A"/>
                </a:solidFill>
                <a:latin typeface="Trebuchet MS"/>
                <a:cs typeface="Trebuchet MS"/>
              </a:rPr>
              <a:t> </a:t>
            </a:r>
            <a:r>
              <a:rPr sz="614" u="sng" spc="-5" dirty="0">
                <a:solidFill>
                  <a:srgbClr val="FF5C0A"/>
                </a:solidFill>
                <a:latin typeface="Trebuchet MS"/>
                <a:cs typeface="Trebuchet MS"/>
              </a:rPr>
              <a:t>d</a:t>
            </a:r>
            <a:r>
              <a:rPr sz="614" u="sng" dirty="0">
                <a:solidFill>
                  <a:srgbClr val="FF5C0A"/>
                </a:solidFill>
                <a:latin typeface="Trebuchet MS"/>
                <a:cs typeface="Trebuchet MS"/>
              </a:rPr>
              <a:t>e Anda</a:t>
            </a:r>
            <a:r>
              <a:rPr sz="614" u="sng" spc="-8" dirty="0">
                <a:solidFill>
                  <a:srgbClr val="FF5C0A"/>
                </a:solidFill>
                <a:latin typeface="Trebuchet MS"/>
                <a:cs typeface="Trebuchet MS"/>
              </a:rPr>
              <a:t>m</a:t>
            </a:r>
            <a:r>
              <a:rPr sz="614" u="sng" dirty="0">
                <a:solidFill>
                  <a:srgbClr val="FF5C0A"/>
                </a:solidFill>
                <a:latin typeface="Trebuchet MS"/>
                <a:cs typeface="Trebuchet MS"/>
              </a:rPr>
              <a:t>i</a:t>
            </a:r>
            <a:r>
              <a:rPr sz="614" u="sng" spc="-5" dirty="0">
                <a:solidFill>
                  <a:srgbClr val="FF5C0A"/>
                </a:solidFill>
                <a:latin typeface="Trebuchet MS"/>
                <a:cs typeface="Trebuchet MS"/>
              </a:rPr>
              <a:t>os</a:t>
            </a:r>
            <a:r>
              <a:rPr sz="614" spc="-3" dirty="0">
                <a:solidFill>
                  <a:srgbClr val="FF5C0A"/>
                </a:solidFill>
                <a:latin typeface="Trebuchet MS"/>
                <a:cs typeface="Trebuchet MS"/>
              </a:rPr>
              <a:t> </a:t>
            </a:r>
            <a:r>
              <a:rPr sz="563" b="1" dirty="0">
                <a:solidFill>
                  <a:srgbClr val="252525"/>
                </a:solidFill>
                <a:latin typeface="Corbel"/>
                <a:cs typeface="Corbel"/>
              </a:rPr>
              <a:t>C</a:t>
            </a:r>
            <a:r>
              <a:rPr sz="563" b="1" spc="-3" dirty="0">
                <a:solidFill>
                  <a:srgbClr val="252525"/>
                </a:solidFill>
                <a:latin typeface="Corbel"/>
                <a:cs typeface="Corbel"/>
              </a:rPr>
              <a:t>ad</a:t>
            </a:r>
            <a:r>
              <a:rPr sz="563" b="1" dirty="0">
                <a:solidFill>
                  <a:srgbClr val="252525"/>
                </a:solidFill>
                <a:latin typeface="Corbel"/>
                <a:cs typeface="Corbel"/>
              </a:rPr>
              <a:t>a</a:t>
            </a:r>
            <a:r>
              <a:rPr sz="563" b="1" spc="-3" dirty="0">
                <a:solidFill>
                  <a:srgbClr val="252525"/>
                </a:solidFill>
                <a:latin typeface="Corbel"/>
                <a:cs typeface="Corbel"/>
              </a:rPr>
              <a:t> ve</a:t>
            </a:r>
            <a:r>
              <a:rPr sz="563" b="1" dirty="0">
                <a:solidFill>
                  <a:srgbClr val="252525"/>
                </a:solidFill>
                <a:latin typeface="Corbel"/>
                <a:cs typeface="Corbel"/>
              </a:rPr>
              <a:t>z que</a:t>
            </a:r>
            <a:r>
              <a:rPr sz="563" b="1" spc="-3" dirty="0">
                <a:solidFill>
                  <a:srgbClr val="252525"/>
                </a:solidFill>
                <a:latin typeface="Corbel"/>
                <a:cs typeface="Corbel"/>
              </a:rPr>
              <a:t> tu</a:t>
            </a:r>
            <a:r>
              <a:rPr sz="563" b="1" dirty="0">
                <a:solidFill>
                  <a:srgbClr val="252525"/>
                </a:solidFill>
                <a:latin typeface="Corbel"/>
                <a:cs typeface="Corbel"/>
              </a:rPr>
              <a:t>s</a:t>
            </a:r>
            <a:r>
              <a:rPr sz="563" b="1" spc="-8" dirty="0">
                <a:solidFill>
                  <a:srgbClr val="252525"/>
                </a:solidFill>
                <a:latin typeface="Corbel"/>
                <a:cs typeface="Corbel"/>
              </a:rPr>
              <a:t> </a:t>
            </a:r>
            <a:r>
              <a:rPr sz="563" b="1" spc="-3" dirty="0">
                <a:solidFill>
                  <a:srgbClr val="252525"/>
                </a:solidFill>
                <a:latin typeface="Corbel"/>
                <a:cs typeface="Corbel"/>
              </a:rPr>
              <a:t>tar</a:t>
            </a:r>
            <a:r>
              <a:rPr sz="563" b="1" dirty="0">
                <a:solidFill>
                  <a:srgbClr val="252525"/>
                </a:solidFill>
                <a:latin typeface="Corbel"/>
                <a:cs typeface="Corbel"/>
              </a:rPr>
              <a:t>e</a:t>
            </a:r>
            <a:r>
              <a:rPr sz="563" b="1" spc="-5" dirty="0">
                <a:solidFill>
                  <a:srgbClr val="252525"/>
                </a:solidFill>
                <a:latin typeface="Corbel"/>
                <a:cs typeface="Corbel"/>
              </a:rPr>
              <a:t>a</a:t>
            </a:r>
            <a:r>
              <a:rPr sz="563" b="1" dirty="0">
                <a:solidFill>
                  <a:srgbClr val="252525"/>
                </a:solidFill>
                <a:latin typeface="Corbel"/>
                <a:cs typeface="Corbel"/>
              </a:rPr>
              <a:t>s </a:t>
            </a:r>
            <a:r>
              <a:rPr sz="563" b="1" spc="-8" dirty="0">
                <a:solidFill>
                  <a:srgbClr val="252525"/>
                </a:solidFill>
                <a:latin typeface="Corbel"/>
                <a:cs typeface="Corbel"/>
              </a:rPr>
              <a:t>r</a:t>
            </a:r>
            <a:r>
              <a:rPr sz="563" b="1" dirty="0">
                <a:solidFill>
                  <a:srgbClr val="252525"/>
                </a:solidFill>
                <a:latin typeface="Corbel"/>
                <a:cs typeface="Corbel"/>
              </a:rPr>
              <a:t>equier</a:t>
            </a:r>
            <a:r>
              <a:rPr sz="563" b="1" spc="-5" dirty="0">
                <a:solidFill>
                  <a:srgbClr val="252525"/>
                </a:solidFill>
                <a:latin typeface="Corbel"/>
                <a:cs typeface="Corbel"/>
              </a:rPr>
              <a:t>e</a:t>
            </a:r>
            <a:r>
              <a:rPr sz="563" b="1" dirty="0">
                <a:solidFill>
                  <a:srgbClr val="252525"/>
                </a:solidFill>
                <a:latin typeface="Corbel"/>
                <a:cs typeface="Corbel"/>
              </a:rPr>
              <a:t>n </a:t>
            </a:r>
            <a:r>
              <a:rPr sz="563" b="1" spc="-3" dirty="0">
                <a:solidFill>
                  <a:srgbClr val="252525"/>
                </a:solidFill>
                <a:latin typeface="Corbel"/>
                <a:cs typeface="Corbel"/>
              </a:rPr>
              <a:t>d</a:t>
            </a:r>
            <a:r>
              <a:rPr sz="563" b="1" dirty="0">
                <a:solidFill>
                  <a:srgbClr val="252525"/>
                </a:solidFill>
                <a:latin typeface="Corbel"/>
                <a:cs typeface="Corbel"/>
              </a:rPr>
              <a:t>el uso </a:t>
            </a:r>
            <a:r>
              <a:rPr sz="563" b="1" spc="-3" dirty="0">
                <a:solidFill>
                  <a:srgbClr val="252525"/>
                </a:solidFill>
                <a:latin typeface="Corbel"/>
                <a:cs typeface="Corbel"/>
              </a:rPr>
              <a:t>d</a:t>
            </a:r>
            <a:r>
              <a:rPr sz="563" b="1" dirty="0">
                <a:solidFill>
                  <a:srgbClr val="252525"/>
                </a:solidFill>
                <a:latin typeface="Corbel"/>
                <a:cs typeface="Corbel"/>
              </a:rPr>
              <a:t>e </a:t>
            </a:r>
            <a:r>
              <a:rPr sz="563" b="1" spc="-5" dirty="0">
                <a:solidFill>
                  <a:srgbClr val="252525"/>
                </a:solidFill>
                <a:latin typeface="Corbel"/>
                <a:cs typeface="Corbel"/>
              </a:rPr>
              <a:t>a</a:t>
            </a:r>
            <a:r>
              <a:rPr sz="563" b="1" dirty="0">
                <a:solidFill>
                  <a:srgbClr val="252525"/>
                </a:solidFill>
                <a:latin typeface="Corbel"/>
                <a:cs typeface="Corbel"/>
              </a:rPr>
              <a:t>n</a:t>
            </a:r>
            <a:r>
              <a:rPr sz="563" b="1" spc="-3" dirty="0">
                <a:solidFill>
                  <a:srgbClr val="252525"/>
                </a:solidFill>
                <a:latin typeface="Corbel"/>
                <a:cs typeface="Corbel"/>
              </a:rPr>
              <a:t>dam</a:t>
            </a:r>
            <a:r>
              <a:rPr sz="563" b="1" dirty="0">
                <a:solidFill>
                  <a:srgbClr val="252525"/>
                </a:solidFill>
                <a:latin typeface="Corbel"/>
                <a:cs typeface="Corbel"/>
              </a:rPr>
              <a:t>ios </a:t>
            </a:r>
            <a:r>
              <a:rPr sz="563" b="1" spc="-3" dirty="0">
                <a:solidFill>
                  <a:srgbClr val="252525"/>
                </a:solidFill>
                <a:latin typeface="Corbel"/>
                <a:cs typeface="Corbel"/>
              </a:rPr>
              <a:t>d</a:t>
            </a:r>
            <a:r>
              <a:rPr sz="563" b="1" dirty="0">
                <a:solidFill>
                  <a:srgbClr val="252525"/>
                </a:solidFill>
                <a:latin typeface="Corbel"/>
                <a:cs typeface="Corbel"/>
              </a:rPr>
              <a:t>e</a:t>
            </a:r>
            <a:r>
              <a:rPr sz="563" b="1" spc="-5" dirty="0">
                <a:solidFill>
                  <a:srgbClr val="252525"/>
                </a:solidFill>
                <a:latin typeface="Corbel"/>
                <a:cs typeface="Corbel"/>
              </a:rPr>
              <a:t>b</a:t>
            </a:r>
            <a:r>
              <a:rPr sz="563" b="1" dirty="0">
                <a:solidFill>
                  <a:srgbClr val="252525"/>
                </a:solidFill>
                <a:latin typeface="Corbel"/>
                <a:cs typeface="Corbel"/>
              </a:rPr>
              <a:t>e</a:t>
            </a:r>
            <a:r>
              <a:rPr sz="563" b="1" spc="-3" dirty="0">
                <a:solidFill>
                  <a:srgbClr val="252525"/>
                </a:solidFill>
                <a:latin typeface="Corbel"/>
                <a:cs typeface="Corbel"/>
              </a:rPr>
              <a:t>rá</a:t>
            </a:r>
            <a:r>
              <a:rPr sz="563" b="1" dirty="0">
                <a:solidFill>
                  <a:srgbClr val="252525"/>
                </a:solidFill>
                <a:latin typeface="Corbel"/>
                <a:cs typeface="Corbel"/>
              </a:rPr>
              <a:t>s</a:t>
            </a:r>
            <a:r>
              <a:rPr sz="563" b="1" spc="-5" dirty="0">
                <a:solidFill>
                  <a:srgbClr val="252525"/>
                </a:solidFill>
                <a:latin typeface="Corbel"/>
                <a:cs typeface="Corbel"/>
              </a:rPr>
              <a:t> h</a:t>
            </a:r>
            <a:r>
              <a:rPr sz="563" b="1" spc="-3" dirty="0">
                <a:solidFill>
                  <a:srgbClr val="252525"/>
                </a:solidFill>
                <a:latin typeface="Corbel"/>
                <a:cs typeface="Corbel"/>
              </a:rPr>
              <a:t>a</a:t>
            </a:r>
            <a:r>
              <a:rPr sz="563" b="1" dirty="0">
                <a:solidFill>
                  <a:srgbClr val="252525"/>
                </a:solidFill>
                <a:latin typeface="Corbel"/>
                <a:cs typeface="Corbel"/>
              </a:rPr>
              <a:t>ce</a:t>
            </a:r>
            <a:r>
              <a:rPr sz="563" b="1" spc="-3" dirty="0">
                <a:solidFill>
                  <a:srgbClr val="252525"/>
                </a:solidFill>
                <a:latin typeface="Corbel"/>
                <a:cs typeface="Corbel"/>
              </a:rPr>
              <a:t>rl</a:t>
            </a:r>
            <a:r>
              <a:rPr sz="563" b="1" dirty="0">
                <a:solidFill>
                  <a:srgbClr val="252525"/>
                </a:solidFill>
                <a:latin typeface="Corbel"/>
                <a:cs typeface="Corbel"/>
              </a:rPr>
              <a:t>e</a:t>
            </a:r>
            <a:r>
              <a:rPr sz="563" b="1" spc="-3" dirty="0">
                <a:solidFill>
                  <a:srgbClr val="252525"/>
                </a:solidFill>
                <a:latin typeface="Corbel"/>
                <a:cs typeface="Corbel"/>
              </a:rPr>
              <a:t> </a:t>
            </a:r>
            <a:r>
              <a:rPr sz="563" b="1" dirty="0">
                <a:solidFill>
                  <a:srgbClr val="252525"/>
                </a:solidFill>
                <a:latin typeface="Corbel"/>
                <a:cs typeface="Corbel"/>
              </a:rPr>
              <a:t>s</a:t>
            </a:r>
            <a:r>
              <a:rPr sz="563" b="1" spc="-3" dirty="0">
                <a:solidFill>
                  <a:srgbClr val="252525"/>
                </a:solidFill>
                <a:latin typeface="Corbel"/>
                <a:cs typeface="Corbel"/>
              </a:rPr>
              <a:t>ab</a:t>
            </a:r>
            <a:r>
              <a:rPr sz="563" b="1" spc="-5" dirty="0">
                <a:solidFill>
                  <a:srgbClr val="252525"/>
                </a:solidFill>
                <a:latin typeface="Corbel"/>
                <a:cs typeface="Corbel"/>
              </a:rPr>
              <a:t>e</a:t>
            </a:r>
            <a:r>
              <a:rPr sz="563" b="1" dirty="0">
                <a:solidFill>
                  <a:srgbClr val="252525"/>
                </a:solidFill>
                <a:latin typeface="Corbel"/>
                <a:cs typeface="Corbel"/>
              </a:rPr>
              <a:t>r a</a:t>
            </a:r>
            <a:r>
              <a:rPr sz="563" b="1" spc="-3" dirty="0">
                <a:solidFill>
                  <a:srgbClr val="252525"/>
                </a:solidFill>
                <a:latin typeface="Corbel"/>
                <a:cs typeface="Corbel"/>
              </a:rPr>
              <a:t> t</a:t>
            </a:r>
            <a:r>
              <a:rPr sz="563" b="1" dirty="0">
                <a:solidFill>
                  <a:srgbClr val="252525"/>
                </a:solidFill>
                <a:latin typeface="Corbel"/>
                <a:cs typeface="Corbel"/>
              </a:rPr>
              <a:t>u super</a:t>
            </a:r>
            <a:r>
              <a:rPr sz="563" b="1" spc="-3" dirty="0">
                <a:solidFill>
                  <a:srgbClr val="252525"/>
                </a:solidFill>
                <a:latin typeface="Corbel"/>
                <a:cs typeface="Corbel"/>
              </a:rPr>
              <a:t>v</a:t>
            </a:r>
            <a:r>
              <a:rPr sz="563" b="1" dirty="0">
                <a:solidFill>
                  <a:srgbClr val="252525"/>
                </a:solidFill>
                <a:latin typeface="Corbel"/>
                <a:cs typeface="Corbel"/>
              </a:rPr>
              <a:t>i</a:t>
            </a:r>
            <a:r>
              <a:rPr sz="563" b="1" spc="-8" dirty="0">
                <a:solidFill>
                  <a:srgbClr val="252525"/>
                </a:solidFill>
                <a:latin typeface="Corbel"/>
                <a:cs typeface="Corbel"/>
              </a:rPr>
              <a:t>s</a:t>
            </a:r>
            <a:r>
              <a:rPr sz="563" b="1" dirty="0">
                <a:solidFill>
                  <a:srgbClr val="252525"/>
                </a:solidFill>
                <a:latin typeface="Corbel"/>
                <a:cs typeface="Corbel"/>
              </a:rPr>
              <a:t>or</a:t>
            </a:r>
            <a:r>
              <a:rPr sz="563" b="1" spc="-3" dirty="0">
                <a:solidFill>
                  <a:srgbClr val="252525"/>
                </a:solidFill>
                <a:latin typeface="Corbel"/>
                <a:cs typeface="Corbel"/>
              </a:rPr>
              <a:t> d</a:t>
            </a:r>
            <a:r>
              <a:rPr sz="563" b="1" dirty="0">
                <a:solidFill>
                  <a:srgbClr val="252525"/>
                </a:solidFill>
                <a:latin typeface="Corbel"/>
                <a:cs typeface="Corbel"/>
              </a:rPr>
              <a:t>e</a:t>
            </a:r>
            <a:r>
              <a:rPr sz="563" b="1" spc="-3" dirty="0">
                <a:solidFill>
                  <a:srgbClr val="252525"/>
                </a:solidFill>
                <a:latin typeface="Corbel"/>
                <a:cs typeface="Corbel"/>
              </a:rPr>
              <a:t> </a:t>
            </a:r>
            <a:r>
              <a:rPr sz="563" b="1" dirty="0">
                <a:solidFill>
                  <a:srgbClr val="252525"/>
                </a:solidFill>
                <a:latin typeface="Corbel"/>
                <a:cs typeface="Corbel"/>
              </a:rPr>
              <a:t>est</a:t>
            </a:r>
            <a:r>
              <a:rPr sz="563" b="1" spc="-5" dirty="0">
                <a:solidFill>
                  <a:srgbClr val="252525"/>
                </a:solidFill>
                <a:latin typeface="Corbel"/>
                <a:cs typeface="Corbel"/>
              </a:rPr>
              <a:t>a</a:t>
            </a:r>
            <a:r>
              <a:rPr sz="563" b="1" dirty="0">
                <a:solidFill>
                  <a:srgbClr val="252525"/>
                </a:solidFill>
                <a:latin typeface="Corbel"/>
                <a:cs typeface="Corbel"/>
              </a:rPr>
              <a:t>s. </a:t>
            </a:r>
            <a:r>
              <a:rPr sz="563" b="1" spc="-10" dirty="0">
                <a:solidFill>
                  <a:srgbClr val="252525"/>
                </a:solidFill>
                <a:latin typeface="Corbel"/>
                <a:cs typeface="Corbel"/>
              </a:rPr>
              <a:t>E</a:t>
            </a:r>
            <a:r>
              <a:rPr sz="563" b="1" dirty="0">
                <a:solidFill>
                  <a:srgbClr val="252525"/>
                </a:solidFill>
                <a:latin typeface="Corbel"/>
                <a:cs typeface="Corbel"/>
              </a:rPr>
              <a:t>l super</a:t>
            </a:r>
            <a:r>
              <a:rPr sz="563" b="1" spc="-3" dirty="0">
                <a:solidFill>
                  <a:srgbClr val="252525"/>
                </a:solidFill>
                <a:latin typeface="Corbel"/>
                <a:cs typeface="Corbel"/>
              </a:rPr>
              <a:t>v</a:t>
            </a:r>
            <a:r>
              <a:rPr sz="563" b="1" dirty="0">
                <a:solidFill>
                  <a:srgbClr val="252525"/>
                </a:solidFill>
                <a:latin typeface="Corbel"/>
                <a:cs typeface="Corbel"/>
              </a:rPr>
              <a:t>isor </a:t>
            </a:r>
            <a:r>
              <a:rPr sz="563" b="1" spc="-3" dirty="0">
                <a:solidFill>
                  <a:srgbClr val="252525"/>
                </a:solidFill>
                <a:latin typeface="Corbel"/>
                <a:cs typeface="Corbel"/>
              </a:rPr>
              <a:t>d</a:t>
            </a:r>
            <a:r>
              <a:rPr sz="563" b="1" dirty="0">
                <a:solidFill>
                  <a:srgbClr val="252525"/>
                </a:solidFill>
                <a:latin typeface="Corbel"/>
                <a:cs typeface="Corbel"/>
              </a:rPr>
              <a:t>e</a:t>
            </a:r>
            <a:r>
              <a:rPr sz="563" b="1" spc="-5" dirty="0">
                <a:solidFill>
                  <a:srgbClr val="252525"/>
                </a:solidFill>
                <a:latin typeface="Corbel"/>
                <a:cs typeface="Corbel"/>
              </a:rPr>
              <a:t>b</a:t>
            </a:r>
            <a:r>
              <a:rPr sz="563" b="1" dirty="0">
                <a:solidFill>
                  <a:srgbClr val="252525"/>
                </a:solidFill>
                <a:latin typeface="Corbel"/>
                <a:cs typeface="Corbel"/>
              </a:rPr>
              <a:t>e</a:t>
            </a:r>
            <a:r>
              <a:rPr sz="563" b="1" spc="-3" dirty="0">
                <a:solidFill>
                  <a:srgbClr val="252525"/>
                </a:solidFill>
                <a:latin typeface="Corbel"/>
                <a:cs typeface="Corbel"/>
              </a:rPr>
              <a:t>r</a:t>
            </a:r>
            <a:r>
              <a:rPr sz="563" b="1" dirty="0">
                <a:solidFill>
                  <a:srgbClr val="252525"/>
                </a:solidFill>
                <a:latin typeface="Corbel"/>
                <a:cs typeface="Corbel"/>
              </a:rPr>
              <a:t>á</a:t>
            </a:r>
            <a:r>
              <a:rPr sz="563" b="1" spc="-3" dirty="0">
                <a:solidFill>
                  <a:srgbClr val="252525"/>
                </a:solidFill>
                <a:latin typeface="Corbel"/>
                <a:cs typeface="Corbel"/>
              </a:rPr>
              <a:t> </a:t>
            </a:r>
            <a:r>
              <a:rPr sz="563" b="1" dirty="0">
                <a:solidFill>
                  <a:srgbClr val="252525"/>
                </a:solidFill>
                <a:latin typeface="Corbel"/>
                <a:cs typeface="Corbel"/>
              </a:rPr>
              <a:t>contact</a:t>
            </a:r>
            <a:r>
              <a:rPr sz="563" b="1" spc="-3" dirty="0">
                <a:solidFill>
                  <a:srgbClr val="252525"/>
                </a:solidFill>
                <a:latin typeface="Corbel"/>
                <a:cs typeface="Corbel"/>
              </a:rPr>
              <a:t>a</a:t>
            </a:r>
            <a:r>
              <a:rPr sz="563" b="1" dirty="0">
                <a:solidFill>
                  <a:srgbClr val="252525"/>
                </a:solidFill>
                <a:latin typeface="Corbel"/>
                <a:cs typeface="Corbel"/>
              </a:rPr>
              <a:t>r </a:t>
            </a:r>
            <a:r>
              <a:rPr sz="563" b="1" spc="-3" dirty="0">
                <a:solidFill>
                  <a:srgbClr val="252525"/>
                </a:solidFill>
                <a:latin typeface="Corbel"/>
                <a:cs typeface="Corbel"/>
              </a:rPr>
              <a:t>a</a:t>
            </a:r>
            <a:r>
              <a:rPr sz="563" b="1" dirty="0">
                <a:solidFill>
                  <a:srgbClr val="252525"/>
                </a:solidFill>
                <a:latin typeface="Corbel"/>
                <a:cs typeface="Corbel"/>
              </a:rPr>
              <a:t>l</a:t>
            </a:r>
            <a:r>
              <a:rPr sz="563" b="1" spc="-3" dirty="0">
                <a:solidFill>
                  <a:srgbClr val="252525"/>
                </a:solidFill>
                <a:latin typeface="Corbel"/>
                <a:cs typeface="Corbel"/>
              </a:rPr>
              <a:t> á</a:t>
            </a:r>
            <a:r>
              <a:rPr sz="563" b="1" dirty="0">
                <a:solidFill>
                  <a:srgbClr val="252525"/>
                </a:solidFill>
                <a:latin typeface="Corbel"/>
                <a:cs typeface="Corbel"/>
              </a:rPr>
              <a:t>r</a:t>
            </a:r>
            <a:r>
              <a:rPr sz="563" b="1" spc="-3" dirty="0">
                <a:solidFill>
                  <a:srgbClr val="252525"/>
                </a:solidFill>
                <a:latin typeface="Corbel"/>
                <a:cs typeface="Corbel"/>
              </a:rPr>
              <a:t>e</a:t>
            </a:r>
            <a:r>
              <a:rPr sz="563" b="1" dirty="0">
                <a:solidFill>
                  <a:srgbClr val="252525"/>
                </a:solidFill>
                <a:latin typeface="Corbel"/>
                <a:cs typeface="Corbel"/>
              </a:rPr>
              <a:t>a</a:t>
            </a:r>
            <a:r>
              <a:rPr sz="563" b="1" spc="-3" dirty="0">
                <a:solidFill>
                  <a:srgbClr val="252525"/>
                </a:solidFill>
                <a:latin typeface="Corbel"/>
                <a:cs typeface="Corbel"/>
              </a:rPr>
              <a:t> </a:t>
            </a:r>
            <a:r>
              <a:rPr sz="563" b="1" spc="-8" dirty="0">
                <a:solidFill>
                  <a:srgbClr val="252525"/>
                </a:solidFill>
                <a:latin typeface="Corbel"/>
                <a:cs typeface="Corbel"/>
              </a:rPr>
              <a:t>e</a:t>
            </a:r>
            <a:r>
              <a:rPr sz="563" b="1" spc="-3" dirty="0">
                <a:solidFill>
                  <a:srgbClr val="252525"/>
                </a:solidFill>
                <a:latin typeface="Corbel"/>
                <a:cs typeface="Corbel"/>
              </a:rPr>
              <a:t>n</a:t>
            </a:r>
            <a:r>
              <a:rPr sz="563" b="1" dirty="0">
                <a:solidFill>
                  <a:srgbClr val="252525"/>
                </a:solidFill>
                <a:latin typeface="Corbel"/>
                <a:cs typeface="Corbel"/>
              </a:rPr>
              <a:t>c</a:t>
            </a:r>
            <a:r>
              <a:rPr sz="563" b="1" spc="-3" dirty="0">
                <a:solidFill>
                  <a:srgbClr val="252525"/>
                </a:solidFill>
                <a:latin typeface="Corbel"/>
                <a:cs typeface="Corbel"/>
              </a:rPr>
              <a:t>a</a:t>
            </a:r>
            <a:r>
              <a:rPr sz="563" b="1" dirty="0">
                <a:solidFill>
                  <a:srgbClr val="252525"/>
                </a:solidFill>
                <a:latin typeface="Corbel"/>
                <a:cs typeface="Corbel"/>
              </a:rPr>
              <a:t>rga</a:t>
            </a:r>
            <a:r>
              <a:rPr sz="563" b="1" spc="-5" dirty="0">
                <a:solidFill>
                  <a:srgbClr val="252525"/>
                </a:solidFill>
                <a:latin typeface="Corbel"/>
                <a:cs typeface="Corbel"/>
              </a:rPr>
              <a:t>d</a:t>
            </a:r>
            <a:r>
              <a:rPr sz="563" b="1" dirty="0">
                <a:solidFill>
                  <a:srgbClr val="252525"/>
                </a:solidFill>
                <a:latin typeface="Corbel"/>
                <a:cs typeface="Corbel"/>
              </a:rPr>
              <a:t>a</a:t>
            </a:r>
            <a:r>
              <a:rPr sz="563" b="1" spc="-3" dirty="0">
                <a:solidFill>
                  <a:srgbClr val="252525"/>
                </a:solidFill>
                <a:latin typeface="Corbel"/>
                <a:cs typeface="Corbel"/>
              </a:rPr>
              <a:t> d</a:t>
            </a:r>
            <a:r>
              <a:rPr sz="563" b="1" dirty="0">
                <a:solidFill>
                  <a:srgbClr val="252525"/>
                </a:solidFill>
                <a:latin typeface="Corbel"/>
                <a:cs typeface="Corbel"/>
              </a:rPr>
              <a:t>e </a:t>
            </a:r>
            <a:r>
              <a:rPr sz="563" b="1" spc="-3" dirty="0">
                <a:solidFill>
                  <a:srgbClr val="252525"/>
                </a:solidFill>
                <a:latin typeface="Corbel"/>
                <a:cs typeface="Corbel"/>
              </a:rPr>
              <a:t>a</a:t>
            </a:r>
            <a:r>
              <a:rPr sz="563" b="1" dirty="0">
                <a:solidFill>
                  <a:srgbClr val="252525"/>
                </a:solidFill>
                <a:latin typeface="Corbel"/>
                <a:cs typeface="Corbel"/>
              </a:rPr>
              <a:t>r</a:t>
            </a:r>
            <a:r>
              <a:rPr sz="563" b="1" spc="-5" dirty="0">
                <a:solidFill>
                  <a:srgbClr val="252525"/>
                </a:solidFill>
                <a:latin typeface="Corbel"/>
                <a:cs typeface="Corbel"/>
              </a:rPr>
              <a:t>m</a:t>
            </a:r>
            <a:r>
              <a:rPr sz="563" b="1" spc="-3" dirty="0">
                <a:solidFill>
                  <a:srgbClr val="252525"/>
                </a:solidFill>
                <a:latin typeface="Corbel"/>
                <a:cs typeface="Corbel"/>
              </a:rPr>
              <a:t>ad</a:t>
            </a:r>
            <a:r>
              <a:rPr sz="563" b="1" dirty="0">
                <a:solidFill>
                  <a:srgbClr val="252525"/>
                </a:solidFill>
                <a:latin typeface="Corbel"/>
                <a:cs typeface="Corbel"/>
              </a:rPr>
              <a:t>o de</a:t>
            </a:r>
            <a:r>
              <a:rPr sz="563" b="1" spc="-3" dirty="0">
                <a:solidFill>
                  <a:srgbClr val="252525"/>
                </a:solidFill>
                <a:latin typeface="Corbel"/>
                <a:cs typeface="Corbel"/>
              </a:rPr>
              <a:t> a</a:t>
            </a:r>
            <a:r>
              <a:rPr sz="563" b="1" dirty="0">
                <a:solidFill>
                  <a:srgbClr val="252525"/>
                </a:solidFill>
                <a:latin typeface="Corbel"/>
                <a:cs typeface="Corbel"/>
              </a:rPr>
              <a:t>n</a:t>
            </a:r>
            <a:r>
              <a:rPr sz="563" b="1" spc="-3" dirty="0">
                <a:solidFill>
                  <a:srgbClr val="252525"/>
                </a:solidFill>
                <a:latin typeface="Corbel"/>
                <a:cs typeface="Corbel"/>
              </a:rPr>
              <a:t>dam</a:t>
            </a:r>
            <a:r>
              <a:rPr sz="563" b="1" dirty="0">
                <a:solidFill>
                  <a:srgbClr val="252525"/>
                </a:solidFill>
                <a:latin typeface="Corbel"/>
                <a:cs typeface="Corbel"/>
              </a:rPr>
              <a:t>ios p</a:t>
            </a:r>
            <a:r>
              <a:rPr sz="563" b="1" spc="-3" dirty="0">
                <a:solidFill>
                  <a:srgbClr val="252525"/>
                </a:solidFill>
                <a:latin typeface="Corbel"/>
                <a:cs typeface="Corbel"/>
              </a:rPr>
              <a:t>a</a:t>
            </a:r>
            <a:r>
              <a:rPr sz="563" b="1" dirty="0">
                <a:solidFill>
                  <a:srgbClr val="252525"/>
                </a:solidFill>
                <a:latin typeface="Corbel"/>
                <a:cs typeface="Corbel"/>
              </a:rPr>
              <a:t>ra conj</a:t>
            </a:r>
            <a:r>
              <a:rPr sz="563" b="1" spc="-3" dirty="0">
                <a:solidFill>
                  <a:srgbClr val="252525"/>
                </a:solidFill>
                <a:latin typeface="Corbel"/>
                <a:cs typeface="Corbel"/>
              </a:rPr>
              <a:t>u</a:t>
            </a:r>
            <a:r>
              <a:rPr sz="563" b="1" dirty="0">
                <a:solidFill>
                  <a:srgbClr val="252525"/>
                </a:solidFill>
                <a:latin typeface="Corbel"/>
                <a:cs typeface="Corbel"/>
              </a:rPr>
              <a:t>nt</a:t>
            </a:r>
            <a:r>
              <a:rPr sz="563" b="1" spc="-3" dirty="0">
                <a:solidFill>
                  <a:srgbClr val="252525"/>
                </a:solidFill>
                <a:latin typeface="Corbel"/>
                <a:cs typeface="Corbel"/>
              </a:rPr>
              <a:t>am</a:t>
            </a:r>
            <a:r>
              <a:rPr sz="563" b="1" dirty="0">
                <a:solidFill>
                  <a:srgbClr val="252525"/>
                </a:solidFill>
                <a:latin typeface="Corbel"/>
                <a:cs typeface="Corbel"/>
              </a:rPr>
              <a:t>ente</a:t>
            </a:r>
            <a:r>
              <a:rPr sz="563" b="1" spc="-3" dirty="0">
                <a:solidFill>
                  <a:srgbClr val="252525"/>
                </a:solidFill>
                <a:latin typeface="Corbel"/>
                <a:cs typeface="Corbel"/>
              </a:rPr>
              <a:t> </a:t>
            </a:r>
            <a:r>
              <a:rPr sz="563" b="1" spc="-8" dirty="0">
                <a:solidFill>
                  <a:srgbClr val="252525"/>
                </a:solidFill>
                <a:latin typeface="Corbel"/>
                <a:cs typeface="Corbel"/>
              </a:rPr>
              <a:t>d</a:t>
            </a:r>
            <a:r>
              <a:rPr sz="563" b="1" dirty="0">
                <a:solidFill>
                  <a:srgbClr val="252525"/>
                </a:solidFill>
                <a:latin typeface="Corbel"/>
                <a:cs typeface="Corbel"/>
              </a:rPr>
              <a:t>is</a:t>
            </a:r>
            <a:r>
              <a:rPr sz="563" b="1" spc="3" dirty="0">
                <a:solidFill>
                  <a:srgbClr val="252525"/>
                </a:solidFill>
                <a:latin typeface="Corbel"/>
                <a:cs typeface="Corbel"/>
              </a:rPr>
              <a:t>c</a:t>
            </a:r>
            <a:r>
              <a:rPr sz="563" b="1" spc="-8" dirty="0">
                <a:solidFill>
                  <a:srgbClr val="252525"/>
                </a:solidFill>
                <a:latin typeface="Corbel"/>
                <a:cs typeface="Corbel"/>
              </a:rPr>
              <a:t>u</a:t>
            </a:r>
            <a:r>
              <a:rPr sz="563" b="1" spc="-3" dirty="0">
                <a:solidFill>
                  <a:srgbClr val="252525"/>
                </a:solidFill>
                <a:latin typeface="Corbel"/>
                <a:cs typeface="Corbel"/>
              </a:rPr>
              <a:t>ti</a:t>
            </a:r>
            <a:r>
              <a:rPr sz="563" b="1" dirty="0">
                <a:solidFill>
                  <a:srgbClr val="252525"/>
                </a:solidFill>
                <a:latin typeface="Corbel"/>
                <a:cs typeface="Corbel"/>
              </a:rPr>
              <a:t>r el r</a:t>
            </a:r>
            <a:r>
              <a:rPr sz="563" b="1" spc="-3" dirty="0">
                <a:solidFill>
                  <a:srgbClr val="252525"/>
                </a:solidFill>
                <a:latin typeface="Corbel"/>
                <a:cs typeface="Corbel"/>
              </a:rPr>
              <a:t>e</a:t>
            </a:r>
            <a:r>
              <a:rPr sz="563" b="1" dirty="0">
                <a:solidFill>
                  <a:srgbClr val="252525"/>
                </a:solidFill>
                <a:latin typeface="Corbel"/>
                <a:cs typeface="Corbel"/>
              </a:rPr>
              <a:t>qu</a:t>
            </a:r>
            <a:r>
              <a:rPr sz="563" b="1" spc="-3" dirty="0">
                <a:solidFill>
                  <a:srgbClr val="252525"/>
                </a:solidFill>
                <a:latin typeface="Corbel"/>
                <a:cs typeface="Corbel"/>
              </a:rPr>
              <a:t>e</a:t>
            </a:r>
            <a:r>
              <a:rPr sz="563" b="1" dirty="0">
                <a:solidFill>
                  <a:srgbClr val="252525"/>
                </a:solidFill>
                <a:latin typeface="Corbel"/>
                <a:cs typeface="Corbel"/>
              </a:rPr>
              <a:t>ri</a:t>
            </a:r>
            <a:r>
              <a:rPr sz="563" b="1" spc="-5" dirty="0">
                <a:solidFill>
                  <a:srgbClr val="252525"/>
                </a:solidFill>
                <a:latin typeface="Corbel"/>
                <a:cs typeface="Corbel"/>
              </a:rPr>
              <a:t>m</a:t>
            </a:r>
            <a:r>
              <a:rPr sz="563" b="1" dirty="0">
                <a:solidFill>
                  <a:srgbClr val="252525"/>
                </a:solidFill>
                <a:latin typeface="Corbel"/>
                <a:cs typeface="Corbel"/>
              </a:rPr>
              <a:t>ient</a:t>
            </a:r>
            <a:r>
              <a:rPr sz="563" b="1" spc="-8" dirty="0">
                <a:solidFill>
                  <a:srgbClr val="252525"/>
                </a:solidFill>
                <a:latin typeface="Corbel"/>
                <a:cs typeface="Corbel"/>
              </a:rPr>
              <a:t>o</a:t>
            </a:r>
            <a:r>
              <a:rPr sz="563" b="1" dirty="0">
                <a:solidFill>
                  <a:srgbClr val="252525"/>
                </a:solidFill>
                <a:latin typeface="Corbel"/>
                <a:cs typeface="Corbel"/>
              </a:rPr>
              <a:t>. </a:t>
            </a:r>
            <a:r>
              <a:rPr sz="563" b="1" spc="-3" dirty="0">
                <a:solidFill>
                  <a:srgbClr val="252525"/>
                </a:solidFill>
                <a:latin typeface="Corbel"/>
                <a:cs typeface="Corbel"/>
              </a:rPr>
              <a:t>U</a:t>
            </a:r>
            <a:r>
              <a:rPr sz="563" b="1" dirty="0">
                <a:solidFill>
                  <a:srgbClr val="252525"/>
                </a:solidFill>
                <a:latin typeface="Corbel"/>
                <a:cs typeface="Corbel"/>
              </a:rPr>
              <a:t>na</a:t>
            </a:r>
            <a:r>
              <a:rPr sz="563" b="1" spc="-3" dirty="0">
                <a:solidFill>
                  <a:srgbClr val="252525"/>
                </a:solidFill>
                <a:latin typeface="Corbel"/>
                <a:cs typeface="Corbel"/>
              </a:rPr>
              <a:t> ve</a:t>
            </a:r>
            <a:r>
              <a:rPr sz="563" b="1" dirty="0">
                <a:solidFill>
                  <a:srgbClr val="252525"/>
                </a:solidFill>
                <a:latin typeface="Corbel"/>
                <a:cs typeface="Corbel"/>
              </a:rPr>
              <a:t>z el</a:t>
            </a:r>
            <a:r>
              <a:rPr sz="563" b="1" spc="-8" dirty="0">
                <a:solidFill>
                  <a:srgbClr val="252525"/>
                </a:solidFill>
                <a:latin typeface="Corbel"/>
                <a:cs typeface="Corbel"/>
              </a:rPr>
              <a:t> </a:t>
            </a:r>
            <a:r>
              <a:rPr sz="563" b="1" spc="-3" dirty="0">
                <a:solidFill>
                  <a:srgbClr val="252525"/>
                </a:solidFill>
                <a:latin typeface="Corbel"/>
                <a:cs typeface="Corbel"/>
              </a:rPr>
              <a:t>a</a:t>
            </a:r>
            <a:r>
              <a:rPr sz="563" b="1" dirty="0">
                <a:solidFill>
                  <a:srgbClr val="252525"/>
                </a:solidFill>
                <a:latin typeface="Corbel"/>
                <a:cs typeface="Corbel"/>
              </a:rPr>
              <a:t>n</a:t>
            </a:r>
            <a:r>
              <a:rPr sz="563" b="1" spc="-3" dirty="0">
                <a:solidFill>
                  <a:srgbClr val="252525"/>
                </a:solidFill>
                <a:latin typeface="Corbel"/>
                <a:cs typeface="Corbel"/>
              </a:rPr>
              <a:t>dam</a:t>
            </a:r>
            <a:r>
              <a:rPr sz="563" b="1" dirty="0">
                <a:solidFill>
                  <a:srgbClr val="252525"/>
                </a:solidFill>
                <a:latin typeface="Corbel"/>
                <a:cs typeface="Corbel"/>
              </a:rPr>
              <a:t>io este</a:t>
            </a:r>
            <a:r>
              <a:rPr sz="563" b="1" spc="-3" dirty="0">
                <a:solidFill>
                  <a:srgbClr val="252525"/>
                </a:solidFill>
                <a:latin typeface="Corbel"/>
                <a:cs typeface="Corbel"/>
              </a:rPr>
              <a:t> </a:t>
            </a:r>
            <a:r>
              <a:rPr sz="563" b="1" dirty="0">
                <a:solidFill>
                  <a:srgbClr val="252525"/>
                </a:solidFill>
                <a:latin typeface="Corbel"/>
                <a:cs typeface="Corbel"/>
              </a:rPr>
              <a:t>ope</a:t>
            </a:r>
            <a:r>
              <a:rPr sz="563" b="1" spc="-3" dirty="0">
                <a:solidFill>
                  <a:srgbClr val="252525"/>
                </a:solidFill>
                <a:latin typeface="Corbel"/>
                <a:cs typeface="Corbel"/>
              </a:rPr>
              <a:t>ra</a:t>
            </a:r>
            <a:r>
              <a:rPr sz="563" b="1" spc="-8" dirty="0">
                <a:solidFill>
                  <a:srgbClr val="252525"/>
                </a:solidFill>
                <a:latin typeface="Corbel"/>
                <a:cs typeface="Corbel"/>
              </a:rPr>
              <a:t>t</a:t>
            </a:r>
            <a:r>
              <a:rPr sz="563" b="1" dirty="0">
                <a:solidFill>
                  <a:srgbClr val="252525"/>
                </a:solidFill>
                <a:latin typeface="Corbel"/>
                <a:cs typeface="Corbel"/>
              </a:rPr>
              <a:t>ivo se</a:t>
            </a:r>
            <a:r>
              <a:rPr sz="563" b="1" spc="-3" dirty="0">
                <a:solidFill>
                  <a:srgbClr val="252525"/>
                </a:solidFill>
                <a:latin typeface="Corbel"/>
                <a:cs typeface="Corbel"/>
              </a:rPr>
              <a:t>r</a:t>
            </a:r>
            <a:r>
              <a:rPr sz="563" b="1" dirty="0">
                <a:solidFill>
                  <a:srgbClr val="252525"/>
                </a:solidFill>
                <a:latin typeface="Corbel"/>
                <a:cs typeface="Corbel"/>
              </a:rPr>
              <a:t>á</a:t>
            </a:r>
            <a:r>
              <a:rPr sz="563" b="1" spc="-3" dirty="0">
                <a:solidFill>
                  <a:srgbClr val="252525"/>
                </a:solidFill>
                <a:latin typeface="Corbel"/>
                <a:cs typeface="Corbel"/>
              </a:rPr>
              <a:t> </a:t>
            </a:r>
            <a:r>
              <a:rPr sz="563" b="1" dirty="0">
                <a:solidFill>
                  <a:srgbClr val="252525"/>
                </a:solidFill>
                <a:latin typeface="Corbel"/>
                <a:cs typeface="Corbel"/>
              </a:rPr>
              <a:t>et</a:t>
            </a:r>
            <a:r>
              <a:rPr sz="563" b="1" spc="-8" dirty="0">
                <a:solidFill>
                  <a:srgbClr val="252525"/>
                </a:solidFill>
                <a:latin typeface="Corbel"/>
                <a:cs typeface="Corbel"/>
              </a:rPr>
              <a:t>i</a:t>
            </a:r>
            <a:r>
              <a:rPr sz="563" b="1" dirty="0">
                <a:solidFill>
                  <a:srgbClr val="252525"/>
                </a:solidFill>
                <a:latin typeface="Corbel"/>
                <a:cs typeface="Corbel"/>
              </a:rPr>
              <a:t>qu</a:t>
            </a:r>
            <a:r>
              <a:rPr sz="563" b="1" spc="-10" dirty="0">
                <a:solidFill>
                  <a:srgbClr val="252525"/>
                </a:solidFill>
                <a:latin typeface="Corbel"/>
                <a:cs typeface="Corbel"/>
              </a:rPr>
              <a:t>e</a:t>
            </a:r>
            <a:r>
              <a:rPr sz="563" b="1" spc="-3" dirty="0">
                <a:solidFill>
                  <a:srgbClr val="252525"/>
                </a:solidFill>
                <a:latin typeface="Corbel"/>
                <a:cs typeface="Corbel"/>
              </a:rPr>
              <a:t>tad</a:t>
            </a:r>
            <a:r>
              <a:rPr sz="563" b="1" dirty="0">
                <a:solidFill>
                  <a:srgbClr val="252525"/>
                </a:solidFill>
                <a:latin typeface="Corbel"/>
                <a:cs typeface="Corbel"/>
              </a:rPr>
              <a:t>o </a:t>
            </a:r>
            <a:r>
              <a:rPr sz="563" b="1" spc="3" dirty="0">
                <a:solidFill>
                  <a:srgbClr val="252525"/>
                </a:solidFill>
                <a:latin typeface="Corbel"/>
                <a:cs typeface="Corbel"/>
              </a:rPr>
              <a:t>c</a:t>
            </a:r>
            <a:r>
              <a:rPr sz="563" b="1" dirty="0">
                <a:solidFill>
                  <a:srgbClr val="252525"/>
                </a:solidFill>
                <a:latin typeface="Corbel"/>
                <a:cs typeface="Corbel"/>
              </a:rPr>
              <a:t>on </a:t>
            </a:r>
            <a:r>
              <a:rPr sz="563" b="1" spc="-8" dirty="0">
                <a:solidFill>
                  <a:srgbClr val="252525"/>
                </a:solidFill>
                <a:latin typeface="Corbel"/>
                <a:cs typeface="Corbel"/>
              </a:rPr>
              <a:t>u</a:t>
            </a:r>
            <a:r>
              <a:rPr sz="563" b="1" dirty="0">
                <a:solidFill>
                  <a:srgbClr val="252525"/>
                </a:solidFill>
                <a:latin typeface="Corbel"/>
                <a:cs typeface="Corbel"/>
              </a:rPr>
              <a:t>na </a:t>
            </a:r>
            <a:r>
              <a:rPr sz="563" b="1" spc="-3" dirty="0">
                <a:solidFill>
                  <a:srgbClr val="252525"/>
                </a:solidFill>
                <a:latin typeface="Corbel"/>
                <a:cs typeface="Corbel"/>
              </a:rPr>
              <a:t>tar</a:t>
            </a:r>
            <a:r>
              <a:rPr sz="563" b="1" dirty="0">
                <a:solidFill>
                  <a:srgbClr val="252525"/>
                </a:solidFill>
                <a:latin typeface="Corbel"/>
                <a:cs typeface="Corbel"/>
              </a:rPr>
              <a:t>j</a:t>
            </a:r>
            <a:r>
              <a:rPr sz="563" b="1" spc="-3" dirty="0">
                <a:solidFill>
                  <a:srgbClr val="252525"/>
                </a:solidFill>
                <a:latin typeface="Corbel"/>
                <a:cs typeface="Corbel"/>
              </a:rPr>
              <a:t>et</a:t>
            </a:r>
            <a:r>
              <a:rPr sz="563" b="1" dirty="0">
                <a:solidFill>
                  <a:srgbClr val="252525"/>
                </a:solidFill>
                <a:latin typeface="Corbel"/>
                <a:cs typeface="Corbel"/>
              </a:rPr>
              <a:t>a </a:t>
            </a:r>
            <a:r>
              <a:rPr sz="563" b="1" spc="-3" dirty="0">
                <a:solidFill>
                  <a:srgbClr val="252525"/>
                </a:solidFill>
                <a:latin typeface="Corbel"/>
                <a:cs typeface="Corbel"/>
              </a:rPr>
              <a:t>v</a:t>
            </a:r>
            <a:r>
              <a:rPr sz="563" b="1" dirty="0">
                <a:solidFill>
                  <a:srgbClr val="252525"/>
                </a:solidFill>
                <a:latin typeface="Corbel"/>
                <a:cs typeface="Corbel"/>
              </a:rPr>
              <a:t>e</a:t>
            </a:r>
            <a:r>
              <a:rPr sz="563" b="1" spc="-3" dirty="0">
                <a:solidFill>
                  <a:srgbClr val="252525"/>
                </a:solidFill>
                <a:latin typeface="Corbel"/>
                <a:cs typeface="Corbel"/>
              </a:rPr>
              <a:t>rd</a:t>
            </a:r>
            <a:r>
              <a:rPr sz="563" b="1" dirty="0">
                <a:solidFill>
                  <a:srgbClr val="252525"/>
                </a:solidFill>
                <a:latin typeface="Corbel"/>
                <a:cs typeface="Corbel"/>
              </a:rPr>
              <a:t>e</a:t>
            </a:r>
            <a:r>
              <a:rPr sz="563" b="1" spc="-3" dirty="0">
                <a:solidFill>
                  <a:srgbClr val="252525"/>
                </a:solidFill>
                <a:latin typeface="Corbel"/>
                <a:cs typeface="Corbel"/>
              </a:rPr>
              <a:t> </a:t>
            </a:r>
            <a:r>
              <a:rPr sz="563" b="1" dirty="0">
                <a:solidFill>
                  <a:srgbClr val="252525"/>
                </a:solidFill>
                <a:latin typeface="Corbel"/>
                <a:cs typeface="Corbel"/>
              </a:rPr>
              <a:t>que</a:t>
            </a:r>
            <a:r>
              <a:rPr sz="563" b="1" spc="-3" dirty="0">
                <a:solidFill>
                  <a:srgbClr val="252525"/>
                </a:solidFill>
                <a:latin typeface="Corbel"/>
                <a:cs typeface="Corbel"/>
              </a:rPr>
              <a:t> au</a:t>
            </a:r>
            <a:r>
              <a:rPr sz="563" b="1" dirty="0">
                <a:solidFill>
                  <a:srgbClr val="252525"/>
                </a:solidFill>
                <a:latin typeface="Corbel"/>
                <a:cs typeface="Corbel"/>
              </a:rPr>
              <a:t>to</a:t>
            </a:r>
            <a:r>
              <a:rPr sz="563" b="1" spc="-3" dirty="0">
                <a:solidFill>
                  <a:srgbClr val="252525"/>
                </a:solidFill>
                <a:latin typeface="Corbel"/>
                <a:cs typeface="Corbel"/>
              </a:rPr>
              <a:t>r</a:t>
            </a:r>
            <a:r>
              <a:rPr sz="563" b="1" dirty="0">
                <a:solidFill>
                  <a:srgbClr val="252525"/>
                </a:solidFill>
                <a:latin typeface="Corbel"/>
                <a:cs typeface="Corbel"/>
              </a:rPr>
              <a:t>iza</a:t>
            </a:r>
            <a:r>
              <a:rPr sz="563" b="1" spc="-10" dirty="0">
                <a:solidFill>
                  <a:srgbClr val="252525"/>
                </a:solidFill>
                <a:latin typeface="Corbel"/>
                <a:cs typeface="Corbel"/>
              </a:rPr>
              <a:t> </a:t>
            </a:r>
            <a:r>
              <a:rPr sz="563" b="1" dirty="0">
                <a:solidFill>
                  <a:srgbClr val="252525"/>
                </a:solidFill>
                <a:latin typeface="Corbel"/>
                <a:cs typeface="Corbel"/>
              </a:rPr>
              <a:t>a</a:t>
            </a:r>
            <a:r>
              <a:rPr sz="563" b="1" spc="-3" dirty="0">
                <a:solidFill>
                  <a:srgbClr val="252525"/>
                </a:solidFill>
                <a:latin typeface="Corbel"/>
                <a:cs typeface="Corbel"/>
              </a:rPr>
              <a:t> </a:t>
            </a:r>
            <a:r>
              <a:rPr sz="563" b="1" dirty="0">
                <a:solidFill>
                  <a:srgbClr val="252525"/>
                </a:solidFill>
                <a:latin typeface="Corbel"/>
                <a:cs typeface="Corbel"/>
              </a:rPr>
              <a:t>su uso. </a:t>
            </a:r>
            <a:r>
              <a:rPr sz="563" b="1" spc="-3" dirty="0">
                <a:solidFill>
                  <a:srgbClr val="252525"/>
                </a:solidFill>
                <a:latin typeface="Corbel"/>
                <a:cs typeface="Corbel"/>
              </a:rPr>
              <a:t>S</a:t>
            </a:r>
            <a:r>
              <a:rPr sz="563" b="1" dirty="0">
                <a:solidFill>
                  <a:srgbClr val="252525"/>
                </a:solidFill>
                <a:latin typeface="Corbel"/>
                <a:cs typeface="Corbel"/>
              </a:rPr>
              <a:t>i en su</a:t>
            </a:r>
            <a:r>
              <a:rPr sz="563" b="1" spc="-3" dirty="0">
                <a:solidFill>
                  <a:srgbClr val="252525"/>
                </a:solidFill>
                <a:latin typeface="Corbel"/>
                <a:cs typeface="Corbel"/>
              </a:rPr>
              <a:t> d</a:t>
            </a:r>
            <a:r>
              <a:rPr sz="563" b="1" dirty="0">
                <a:solidFill>
                  <a:srgbClr val="252525"/>
                </a:solidFill>
                <a:latin typeface="Corbel"/>
                <a:cs typeface="Corbel"/>
              </a:rPr>
              <a:t>e</a:t>
            </a:r>
            <a:r>
              <a:rPr sz="563" b="1" spc="-3" dirty="0">
                <a:solidFill>
                  <a:srgbClr val="252525"/>
                </a:solidFill>
                <a:latin typeface="Corbel"/>
                <a:cs typeface="Corbel"/>
              </a:rPr>
              <a:t>f</a:t>
            </a:r>
            <a:r>
              <a:rPr sz="563" b="1" dirty="0">
                <a:solidFill>
                  <a:srgbClr val="252525"/>
                </a:solidFill>
                <a:latin typeface="Corbel"/>
                <a:cs typeface="Corbel"/>
              </a:rPr>
              <a:t>ecto</a:t>
            </a:r>
            <a:r>
              <a:rPr sz="563" b="1" spc="-8" dirty="0">
                <a:solidFill>
                  <a:srgbClr val="252525"/>
                </a:solidFill>
                <a:latin typeface="Corbel"/>
                <a:cs typeface="Corbel"/>
              </a:rPr>
              <a:t> </a:t>
            </a:r>
            <a:r>
              <a:rPr sz="563" b="1" dirty="0">
                <a:solidFill>
                  <a:srgbClr val="252525"/>
                </a:solidFill>
                <a:latin typeface="Corbel"/>
                <a:cs typeface="Corbel"/>
              </a:rPr>
              <a:t>un </a:t>
            </a:r>
            <a:r>
              <a:rPr sz="563" b="1" spc="-3" dirty="0">
                <a:solidFill>
                  <a:srgbClr val="252525"/>
                </a:solidFill>
                <a:latin typeface="Corbel"/>
                <a:cs typeface="Corbel"/>
              </a:rPr>
              <a:t>a</a:t>
            </a:r>
            <a:r>
              <a:rPr sz="563" b="1" dirty="0">
                <a:solidFill>
                  <a:srgbClr val="252525"/>
                </a:solidFill>
                <a:latin typeface="Corbel"/>
                <a:cs typeface="Corbel"/>
              </a:rPr>
              <a:t>n</a:t>
            </a:r>
            <a:r>
              <a:rPr sz="563" b="1" spc="-3" dirty="0">
                <a:solidFill>
                  <a:srgbClr val="252525"/>
                </a:solidFill>
                <a:latin typeface="Corbel"/>
                <a:cs typeface="Corbel"/>
              </a:rPr>
              <a:t>dam</a:t>
            </a:r>
            <a:r>
              <a:rPr sz="563" b="1" dirty="0">
                <a:solidFill>
                  <a:srgbClr val="252525"/>
                </a:solidFill>
                <a:latin typeface="Corbel"/>
                <a:cs typeface="Corbel"/>
              </a:rPr>
              <a:t>io</a:t>
            </a:r>
            <a:r>
              <a:rPr sz="563" b="1" spc="-5" dirty="0">
                <a:solidFill>
                  <a:srgbClr val="252525"/>
                </a:solidFill>
                <a:latin typeface="Corbel"/>
                <a:cs typeface="Corbel"/>
              </a:rPr>
              <a:t> </a:t>
            </a:r>
            <a:r>
              <a:rPr sz="563" b="1" dirty="0">
                <a:solidFill>
                  <a:srgbClr val="252525"/>
                </a:solidFill>
                <a:latin typeface="Corbel"/>
                <a:cs typeface="Corbel"/>
              </a:rPr>
              <a:t>esta</a:t>
            </a:r>
            <a:r>
              <a:rPr sz="563" b="1" spc="-5" dirty="0">
                <a:solidFill>
                  <a:srgbClr val="252525"/>
                </a:solidFill>
                <a:latin typeface="Corbel"/>
                <a:cs typeface="Corbel"/>
              </a:rPr>
              <a:t> </a:t>
            </a:r>
            <a:r>
              <a:rPr sz="563" b="1" spc="-3" dirty="0">
                <a:solidFill>
                  <a:srgbClr val="252525"/>
                </a:solidFill>
                <a:latin typeface="Corbel"/>
                <a:cs typeface="Corbel"/>
              </a:rPr>
              <a:t>fue</a:t>
            </a:r>
            <a:r>
              <a:rPr sz="563" b="1" dirty="0">
                <a:solidFill>
                  <a:srgbClr val="252525"/>
                </a:solidFill>
                <a:latin typeface="Corbel"/>
                <a:cs typeface="Corbel"/>
              </a:rPr>
              <a:t>ra</a:t>
            </a:r>
            <a:r>
              <a:rPr sz="563" b="1" spc="-5" dirty="0">
                <a:solidFill>
                  <a:srgbClr val="252525"/>
                </a:solidFill>
                <a:latin typeface="Corbel"/>
                <a:cs typeface="Corbel"/>
              </a:rPr>
              <a:t> </a:t>
            </a:r>
            <a:r>
              <a:rPr sz="563" b="1" spc="-3" dirty="0">
                <a:solidFill>
                  <a:srgbClr val="252525"/>
                </a:solidFill>
                <a:latin typeface="Corbel"/>
                <a:cs typeface="Corbel"/>
              </a:rPr>
              <a:t>d</a:t>
            </a:r>
            <a:r>
              <a:rPr sz="563" b="1" dirty="0">
                <a:solidFill>
                  <a:srgbClr val="252525"/>
                </a:solidFill>
                <a:latin typeface="Corbel"/>
                <a:cs typeface="Corbel"/>
              </a:rPr>
              <a:t>e se</a:t>
            </a:r>
            <a:r>
              <a:rPr sz="563" b="1" spc="-3" dirty="0">
                <a:solidFill>
                  <a:srgbClr val="252525"/>
                </a:solidFill>
                <a:latin typeface="Corbel"/>
                <a:cs typeface="Corbel"/>
              </a:rPr>
              <a:t>rvi</a:t>
            </a:r>
            <a:r>
              <a:rPr sz="563" b="1" dirty="0">
                <a:solidFill>
                  <a:srgbClr val="252525"/>
                </a:solidFill>
                <a:latin typeface="Corbel"/>
                <a:cs typeface="Corbel"/>
              </a:rPr>
              <a:t>cio</a:t>
            </a:r>
            <a:r>
              <a:rPr sz="563" b="1" spc="-5" dirty="0">
                <a:solidFill>
                  <a:srgbClr val="252525"/>
                </a:solidFill>
                <a:latin typeface="Corbel"/>
                <a:cs typeface="Corbel"/>
              </a:rPr>
              <a:t> </a:t>
            </a:r>
            <a:r>
              <a:rPr sz="563" b="1" dirty="0">
                <a:solidFill>
                  <a:srgbClr val="252525"/>
                </a:solidFill>
                <a:latin typeface="Corbel"/>
                <a:cs typeface="Corbel"/>
              </a:rPr>
              <a:t>o en</a:t>
            </a:r>
            <a:r>
              <a:rPr sz="563" b="1" spc="-8" dirty="0">
                <a:solidFill>
                  <a:srgbClr val="252525"/>
                </a:solidFill>
                <a:latin typeface="Corbel"/>
                <a:cs typeface="Corbel"/>
              </a:rPr>
              <a:t> </a:t>
            </a:r>
            <a:r>
              <a:rPr sz="563" b="1" dirty="0">
                <a:solidFill>
                  <a:srgbClr val="252525"/>
                </a:solidFill>
                <a:latin typeface="Corbel"/>
                <a:cs typeface="Corbel"/>
              </a:rPr>
              <a:t>proc</a:t>
            </a:r>
            <a:r>
              <a:rPr sz="563" b="1" spc="-8" dirty="0">
                <a:solidFill>
                  <a:srgbClr val="252525"/>
                </a:solidFill>
                <a:latin typeface="Corbel"/>
                <a:cs typeface="Corbel"/>
              </a:rPr>
              <a:t>e</a:t>
            </a:r>
            <a:r>
              <a:rPr sz="563" b="1" dirty="0">
                <a:solidFill>
                  <a:srgbClr val="252525"/>
                </a:solidFill>
                <a:latin typeface="Corbel"/>
                <a:cs typeface="Corbel"/>
              </a:rPr>
              <a:t>so de</a:t>
            </a:r>
            <a:r>
              <a:rPr sz="563" b="1" spc="-3" dirty="0">
                <a:solidFill>
                  <a:srgbClr val="252525"/>
                </a:solidFill>
                <a:latin typeface="Corbel"/>
                <a:cs typeface="Corbel"/>
              </a:rPr>
              <a:t> </a:t>
            </a:r>
            <a:r>
              <a:rPr sz="563" b="1" spc="-8" dirty="0">
                <a:solidFill>
                  <a:srgbClr val="252525"/>
                </a:solidFill>
                <a:latin typeface="Corbel"/>
                <a:cs typeface="Corbel"/>
              </a:rPr>
              <a:t>d</a:t>
            </a:r>
            <a:r>
              <a:rPr sz="563" b="1" dirty="0">
                <a:solidFill>
                  <a:srgbClr val="252525"/>
                </a:solidFill>
                <a:latin typeface="Corbel"/>
                <a:cs typeface="Corbel"/>
              </a:rPr>
              <a:t>es</a:t>
            </a:r>
            <a:r>
              <a:rPr sz="563" b="1" spc="-5" dirty="0">
                <a:solidFill>
                  <a:srgbClr val="252525"/>
                </a:solidFill>
                <a:latin typeface="Corbel"/>
                <a:cs typeface="Corbel"/>
              </a:rPr>
              <a:t>a</a:t>
            </a:r>
            <a:r>
              <a:rPr sz="563" b="1" dirty="0">
                <a:solidFill>
                  <a:srgbClr val="252525"/>
                </a:solidFill>
                <a:latin typeface="Corbel"/>
                <a:cs typeface="Corbel"/>
              </a:rPr>
              <a:t>r</a:t>
            </a:r>
            <a:r>
              <a:rPr sz="563" b="1" spc="-5" dirty="0">
                <a:solidFill>
                  <a:srgbClr val="252525"/>
                </a:solidFill>
                <a:latin typeface="Corbel"/>
                <a:cs typeface="Corbel"/>
              </a:rPr>
              <a:t>m</a:t>
            </a:r>
            <a:r>
              <a:rPr sz="563" b="1" dirty="0">
                <a:solidFill>
                  <a:srgbClr val="252525"/>
                </a:solidFill>
                <a:latin typeface="Corbel"/>
                <a:cs typeface="Corbel"/>
              </a:rPr>
              <a:t>e este se</a:t>
            </a:r>
            <a:r>
              <a:rPr sz="563" b="1" spc="-3" dirty="0">
                <a:solidFill>
                  <a:srgbClr val="252525"/>
                </a:solidFill>
                <a:latin typeface="Corbel"/>
                <a:cs typeface="Corbel"/>
              </a:rPr>
              <a:t>r</a:t>
            </a:r>
            <a:r>
              <a:rPr sz="563" b="1" dirty="0">
                <a:solidFill>
                  <a:srgbClr val="252525"/>
                </a:solidFill>
                <a:latin typeface="Corbel"/>
                <a:cs typeface="Corbel"/>
              </a:rPr>
              <a:t>á</a:t>
            </a:r>
            <a:r>
              <a:rPr sz="563" b="1" spc="-3" dirty="0">
                <a:solidFill>
                  <a:srgbClr val="252525"/>
                </a:solidFill>
                <a:latin typeface="Corbel"/>
                <a:cs typeface="Corbel"/>
              </a:rPr>
              <a:t> </a:t>
            </a:r>
            <a:r>
              <a:rPr sz="563" b="1" dirty="0">
                <a:solidFill>
                  <a:srgbClr val="252525"/>
                </a:solidFill>
                <a:latin typeface="Corbel"/>
                <a:cs typeface="Corbel"/>
              </a:rPr>
              <a:t>etiqu</a:t>
            </a:r>
            <a:r>
              <a:rPr sz="563" b="1" spc="-3" dirty="0">
                <a:solidFill>
                  <a:srgbClr val="252525"/>
                </a:solidFill>
                <a:latin typeface="Corbel"/>
                <a:cs typeface="Corbel"/>
              </a:rPr>
              <a:t>eta</a:t>
            </a:r>
            <a:r>
              <a:rPr sz="563" b="1" spc="-5" dirty="0">
                <a:solidFill>
                  <a:srgbClr val="252525"/>
                </a:solidFill>
                <a:latin typeface="Corbel"/>
                <a:cs typeface="Corbel"/>
              </a:rPr>
              <a:t>d</a:t>
            </a:r>
            <a:r>
              <a:rPr sz="563" b="1" dirty="0">
                <a:solidFill>
                  <a:srgbClr val="252525"/>
                </a:solidFill>
                <a:latin typeface="Corbel"/>
                <a:cs typeface="Corbel"/>
              </a:rPr>
              <a:t>o</a:t>
            </a:r>
            <a:r>
              <a:rPr sz="563" b="1" spc="-5" dirty="0">
                <a:solidFill>
                  <a:srgbClr val="252525"/>
                </a:solidFill>
                <a:latin typeface="Corbel"/>
                <a:cs typeface="Corbel"/>
              </a:rPr>
              <a:t> </a:t>
            </a:r>
            <a:r>
              <a:rPr sz="563" b="1" dirty="0">
                <a:solidFill>
                  <a:srgbClr val="252525"/>
                </a:solidFill>
                <a:latin typeface="Corbel"/>
                <a:cs typeface="Corbel"/>
              </a:rPr>
              <a:t>con </a:t>
            </a:r>
            <a:r>
              <a:rPr sz="563" b="1" spc="-8" dirty="0">
                <a:solidFill>
                  <a:srgbClr val="252525"/>
                </a:solidFill>
                <a:latin typeface="Corbel"/>
                <a:cs typeface="Corbel"/>
              </a:rPr>
              <a:t>u</a:t>
            </a:r>
            <a:r>
              <a:rPr sz="563" b="1" dirty="0">
                <a:solidFill>
                  <a:srgbClr val="252525"/>
                </a:solidFill>
                <a:latin typeface="Corbel"/>
                <a:cs typeface="Corbel"/>
              </a:rPr>
              <a:t>na</a:t>
            </a:r>
            <a:r>
              <a:rPr sz="563" b="1" spc="-3" dirty="0">
                <a:solidFill>
                  <a:srgbClr val="252525"/>
                </a:solidFill>
                <a:latin typeface="Corbel"/>
                <a:cs typeface="Corbel"/>
              </a:rPr>
              <a:t> </a:t>
            </a:r>
            <a:r>
              <a:rPr sz="563" b="1" spc="-8" dirty="0">
                <a:solidFill>
                  <a:srgbClr val="252525"/>
                </a:solidFill>
                <a:latin typeface="Corbel"/>
                <a:cs typeface="Corbel"/>
              </a:rPr>
              <a:t>t</a:t>
            </a:r>
            <a:r>
              <a:rPr sz="563" b="1" spc="-3" dirty="0">
                <a:solidFill>
                  <a:srgbClr val="252525"/>
                </a:solidFill>
                <a:latin typeface="Corbel"/>
                <a:cs typeface="Corbel"/>
              </a:rPr>
              <a:t>a</a:t>
            </a:r>
            <a:r>
              <a:rPr sz="563" b="1" dirty="0">
                <a:solidFill>
                  <a:srgbClr val="252525"/>
                </a:solidFill>
                <a:latin typeface="Corbel"/>
                <a:cs typeface="Corbel"/>
              </a:rPr>
              <a:t>r</a:t>
            </a:r>
            <a:r>
              <a:rPr sz="563" b="1" spc="-3" dirty="0">
                <a:solidFill>
                  <a:srgbClr val="252525"/>
                </a:solidFill>
                <a:latin typeface="Corbel"/>
                <a:cs typeface="Corbel"/>
              </a:rPr>
              <a:t>j</a:t>
            </a:r>
            <a:r>
              <a:rPr sz="563" b="1" dirty="0">
                <a:solidFill>
                  <a:srgbClr val="252525"/>
                </a:solidFill>
                <a:latin typeface="Corbel"/>
                <a:cs typeface="Corbel"/>
              </a:rPr>
              <a:t>eta</a:t>
            </a:r>
            <a:r>
              <a:rPr sz="563" b="1" spc="-3" dirty="0">
                <a:solidFill>
                  <a:srgbClr val="252525"/>
                </a:solidFill>
                <a:latin typeface="Corbel"/>
                <a:cs typeface="Corbel"/>
              </a:rPr>
              <a:t> </a:t>
            </a:r>
            <a:r>
              <a:rPr sz="563" b="1" dirty="0">
                <a:solidFill>
                  <a:srgbClr val="252525"/>
                </a:solidFill>
                <a:latin typeface="Corbel"/>
                <a:cs typeface="Corbel"/>
              </a:rPr>
              <a:t>ro</a:t>
            </a:r>
            <a:r>
              <a:rPr sz="563" b="1" spc="-3" dirty="0">
                <a:solidFill>
                  <a:srgbClr val="252525"/>
                </a:solidFill>
                <a:latin typeface="Corbel"/>
                <a:cs typeface="Corbel"/>
              </a:rPr>
              <a:t>ja</a:t>
            </a:r>
            <a:r>
              <a:rPr sz="563" b="1" dirty="0">
                <a:solidFill>
                  <a:srgbClr val="252525"/>
                </a:solidFill>
                <a:latin typeface="Corbel"/>
                <a:cs typeface="Corbel"/>
              </a:rPr>
              <a:t>.</a:t>
            </a:r>
            <a:endParaRPr sz="563" dirty="0">
              <a:latin typeface="Corbel"/>
              <a:cs typeface="Corbel"/>
            </a:endParaRPr>
          </a:p>
          <a:p>
            <a:pPr marL="6495" marR="131195">
              <a:lnSpc>
                <a:spcPct val="101800"/>
              </a:lnSpc>
            </a:pPr>
            <a:r>
              <a:rPr sz="563" b="1" spc="-3" dirty="0">
                <a:solidFill>
                  <a:srgbClr val="252525"/>
                </a:solidFill>
                <a:latin typeface="Corbel"/>
                <a:cs typeface="Corbel"/>
              </a:rPr>
              <a:t>Jamá</a:t>
            </a:r>
            <a:r>
              <a:rPr sz="563" b="1" dirty="0">
                <a:solidFill>
                  <a:srgbClr val="252525"/>
                </a:solidFill>
                <a:latin typeface="Corbel"/>
                <a:cs typeface="Corbel"/>
              </a:rPr>
              <a:t>s us</a:t>
            </a:r>
            <a:r>
              <a:rPr sz="563" b="1" spc="-3" dirty="0">
                <a:solidFill>
                  <a:srgbClr val="252525"/>
                </a:solidFill>
                <a:latin typeface="Corbel"/>
                <a:cs typeface="Corbel"/>
              </a:rPr>
              <a:t>e</a:t>
            </a:r>
            <a:r>
              <a:rPr sz="563" b="1" dirty="0">
                <a:solidFill>
                  <a:srgbClr val="252525"/>
                </a:solidFill>
                <a:latin typeface="Corbel"/>
                <a:cs typeface="Corbel"/>
              </a:rPr>
              <a:t>s un </a:t>
            </a:r>
            <a:r>
              <a:rPr sz="563" b="1" spc="-5" dirty="0">
                <a:solidFill>
                  <a:srgbClr val="252525"/>
                </a:solidFill>
                <a:latin typeface="Corbel"/>
                <a:cs typeface="Corbel"/>
              </a:rPr>
              <a:t>a</a:t>
            </a:r>
            <a:r>
              <a:rPr sz="563" b="1" dirty="0">
                <a:solidFill>
                  <a:srgbClr val="252525"/>
                </a:solidFill>
                <a:latin typeface="Corbel"/>
                <a:cs typeface="Corbel"/>
              </a:rPr>
              <a:t>n</a:t>
            </a:r>
            <a:r>
              <a:rPr sz="563" b="1" spc="-3" dirty="0">
                <a:solidFill>
                  <a:srgbClr val="252525"/>
                </a:solidFill>
                <a:latin typeface="Corbel"/>
                <a:cs typeface="Corbel"/>
              </a:rPr>
              <a:t>dam</a:t>
            </a:r>
            <a:r>
              <a:rPr sz="563" b="1" dirty="0">
                <a:solidFill>
                  <a:srgbClr val="252525"/>
                </a:solidFill>
                <a:latin typeface="Corbel"/>
                <a:cs typeface="Corbel"/>
              </a:rPr>
              <a:t>io </a:t>
            </a:r>
            <a:r>
              <a:rPr sz="563" b="1" spc="-3" dirty="0">
                <a:solidFill>
                  <a:srgbClr val="252525"/>
                </a:solidFill>
                <a:latin typeface="Corbel"/>
                <a:cs typeface="Corbel"/>
              </a:rPr>
              <a:t>c</a:t>
            </a:r>
            <a:r>
              <a:rPr sz="563" b="1" dirty="0">
                <a:solidFill>
                  <a:srgbClr val="252525"/>
                </a:solidFill>
                <a:latin typeface="Corbel"/>
                <a:cs typeface="Corbel"/>
              </a:rPr>
              <a:t>on </a:t>
            </a:r>
            <a:r>
              <a:rPr sz="563" b="1" spc="-3" dirty="0">
                <a:solidFill>
                  <a:srgbClr val="252525"/>
                </a:solidFill>
                <a:latin typeface="Corbel"/>
                <a:cs typeface="Corbel"/>
              </a:rPr>
              <a:t>tar</a:t>
            </a:r>
            <a:r>
              <a:rPr sz="563" b="1" dirty="0">
                <a:solidFill>
                  <a:srgbClr val="252525"/>
                </a:solidFill>
                <a:latin typeface="Corbel"/>
                <a:cs typeface="Corbel"/>
              </a:rPr>
              <a:t>j</a:t>
            </a:r>
            <a:r>
              <a:rPr sz="563" b="1" spc="-3" dirty="0">
                <a:solidFill>
                  <a:srgbClr val="252525"/>
                </a:solidFill>
                <a:latin typeface="Corbel"/>
                <a:cs typeface="Corbel"/>
              </a:rPr>
              <a:t>eta </a:t>
            </a:r>
            <a:r>
              <a:rPr sz="563" b="1" dirty="0">
                <a:solidFill>
                  <a:srgbClr val="252525"/>
                </a:solidFill>
                <a:latin typeface="Corbel"/>
                <a:cs typeface="Corbel"/>
              </a:rPr>
              <a:t>Roja</a:t>
            </a:r>
            <a:endParaRPr sz="563" dirty="0">
              <a:latin typeface="Corbel"/>
              <a:cs typeface="Corbel"/>
            </a:endParaRPr>
          </a:p>
        </p:txBody>
      </p:sp>
      <p:sp>
        <p:nvSpPr>
          <p:cNvPr id="11" name="object 11"/>
          <p:cNvSpPr/>
          <p:nvPr/>
        </p:nvSpPr>
        <p:spPr>
          <a:xfrm>
            <a:off x="2703260" y="273736"/>
            <a:ext cx="2484401" cy="1768857"/>
          </a:xfrm>
          <a:prstGeom prst="rect">
            <a:avLst/>
          </a:prstGeom>
          <a:blipFill>
            <a:blip r:embed="rId3" cstate="print"/>
            <a:stretch>
              <a:fillRect/>
            </a:stretch>
          </a:blipFill>
        </p:spPr>
        <p:txBody>
          <a:bodyPr wrap="square" lIns="0" tIns="0" rIns="0" bIns="0" rtlCol="0"/>
          <a:lstStyle/>
          <a:p>
            <a:endParaRPr sz="921" dirty="0"/>
          </a:p>
        </p:txBody>
      </p:sp>
      <p:sp>
        <p:nvSpPr>
          <p:cNvPr id="12" name="object 12"/>
          <p:cNvSpPr txBox="1"/>
          <p:nvPr/>
        </p:nvSpPr>
        <p:spPr>
          <a:xfrm>
            <a:off x="2766840" y="2352059"/>
            <a:ext cx="2401274" cy="503792"/>
          </a:xfrm>
          <a:prstGeom prst="rect">
            <a:avLst/>
          </a:prstGeom>
        </p:spPr>
        <p:txBody>
          <a:bodyPr vert="horz" wrap="square" lIns="0" tIns="0" rIns="0" bIns="0" rtlCol="0">
            <a:spAutoFit/>
          </a:bodyPr>
          <a:lstStyle/>
          <a:p>
            <a:pPr marL="6495" marR="2598">
              <a:lnSpc>
                <a:spcPct val="96900"/>
              </a:lnSpc>
            </a:pPr>
            <a:r>
              <a:rPr sz="1125" b="1" spc="-10" dirty="0">
                <a:solidFill>
                  <a:srgbClr val="FF0000"/>
                </a:solidFill>
                <a:latin typeface="Trebuchet MS"/>
                <a:cs typeface="Trebuchet MS"/>
              </a:rPr>
              <a:t>S</a:t>
            </a:r>
            <a:r>
              <a:rPr sz="1125" b="1" spc="-5" dirty="0">
                <a:solidFill>
                  <a:srgbClr val="FF0000"/>
                </a:solidFill>
                <a:latin typeface="Trebuchet MS"/>
                <a:cs typeface="Trebuchet MS"/>
              </a:rPr>
              <a:t>olo</a:t>
            </a:r>
            <a:r>
              <a:rPr sz="1125" b="1" spc="-3" dirty="0">
                <a:solidFill>
                  <a:srgbClr val="FF0000"/>
                </a:solidFill>
                <a:latin typeface="Trebuchet MS"/>
                <a:cs typeface="Trebuchet MS"/>
              </a:rPr>
              <a:t> </a:t>
            </a:r>
            <a:r>
              <a:rPr sz="1125" b="1" spc="-5" dirty="0">
                <a:solidFill>
                  <a:srgbClr val="FF0000"/>
                </a:solidFill>
                <a:latin typeface="Trebuchet MS"/>
                <a:cs typeface="Trebuchet MS"/>
              </a:rPr>
              <a:t>el</a:t>
            </a:r>
            <a:r>
              <a:rPr sz="1125" b="1" spc="-3" dirty="0">
                <a:solidFill>
                  <a:srgbClr val="FF0000"/>
                </a:solidFill>
                <a:latin typeface="Trebuchet MS"/>
                <a:cs typeface="Trebuchet MS"/>
              </a:rPr>
              <a:t> </a:t>
            </a:r>
            <a:r>
              <a:rPr sz="1125" b="1" spc="-8" dirty="0">
                <a:solidFill>
                  <a:srgbClr val="FF0000"/>
                </a:solidFill>
                <a:latin typeface="Trebuchet MS"/>
                <a:cs typeface="Trebuchet MS"/>
              </a:rPr>
              <a:t>per</a:t>
            </a:r>
            <a:r>
              <a:rPr sz="1125" b="1" spc="-3" dirty="0">
                <a:solidFill>
                  <a:srgbClr val="FF0000"/>
                </a:solidFill>
                <a:latin typeface="Trebuchet MS"/>
                <a:cs typeface="Trebuchet MS"/>
              </a:rPr>
              <a:t>s</a:t>
            </a:r>
            <a:r>
              <a:rPr sz="1125" b="1" spc="-8" dirty="0">
                <a:solidFill>
                  <a:srgbClr val="FF0000"/>
                </a:solidFill>
                <a:latin typeface="Trebuchet MS"/>
                <a:cs typeface="Trebuchet MS"/>
              </a:rPr>
              <a:t>onal</a:t>
            </a:r>
            <a:r>
              <a:rPr sz="1125" b="1" spc="3" dirty="0">
                <a:solidFill>
                  <a:srgbClr val="FF0000"/>
                </a:solidFill>
                <a:latin typeface="Trebuchet MS"/>
                <a:cs typeface="Trebuchet MS"/>
              </a:rPr>
              <a:t> </a:t>
            </a:r>
            <a:r>
              <a:rPr sz="1125" b="1" spc="-8" dirty="0">
                <a:solidFill>
                  <a:srgbClr val="FF0000"/>
                </a:solidFill>
                <a:latin typeface="Trebuchet MS"/>
                <a:cs typeface="Trebuchet MS"/>
              </a:rPr>
              <a:t>a</a:t>
            </a:r>
            <a:r>
              <a:rPr sz="1125" b="1" spc="-13" dirty="0">
                <a:solidFill>
                  <a:srgbClr val="FF0000"/>
                </a:solidFill>
                <a:latin typeface="Trebuchet MS"/>
                <a:cs typeface="Trebuchet MS"/>
              </a:rPr>
              <a:t>u</a:t>
            </a:r>
            <a:r>
              <a:rPr sz="1125" b="1" spc="-8" dirty="0">
                <a:solidFill>
                  <a:srgbClr val="FF0000"/>
                </a:solidFill>
                <a:latin typeface="Trebuchet MS"/>
                <a:cs typeface="Trebuchet MS"/>
              </a:rPr>
              <a:t>t</a:t>
            </a:r>
            <a:r>
              <a:rPr sz="1125" b="1" spc="-5" dirty="0">
                <a:solidFill>
                  <a:srgbClr val="FF0000"/>
                </a:solidFill>
                <a:latin typeface="Trebuchet MS"/>
                <a:cs typeface="Trebuchet MS"/>
              </a:rPr>
              <a:t>o</a:t>
            </a:r>
            <a:r>
              <a:rPr sz="1125" b="1" spc="-8" dirty="0">
                <a:solidFill>
                  <a:srgbClr val="FF0000"/>
                </a:solidFill>
                <a:latin typeface="Trebuchet MS"/>
                <a:cs typeface="Trebuchet MS"/>
              </a:rPr>
              <a:t>ri</a:t>
            </a:r>
            <a:r>
              <a:rPr sz="1125" b="1" spc="-5" dirty="0">
                <a:solidFill>
                  <a:srgbClr val="FF0000"/>
                </a:solidFill>
                <a:latin typeface="Trebuchet MS"/>
                <a:cs typeface="Trebuchet MS"/>
              </a:rPr>
              <a:t>z</a:t>
            </a:r>
            <a:r>
              <a:rPr sz="1125" b="1" spc="-8" dirty="0">
                <a:solidFill>
                  <a:srgbClr val="FF0000"/>
                </a:solidFill>
                <a:latin typeface="Trebuchet MS"/>
                <a:cs typeface="Trebuchet MS"/>
              </a:rPr>
              <a:t>a</a:t>
            </a:r>
            <a:r>
              <a:rPr sz="1125" b="1" spc="-13" dirty="0">
                <a:solidFill>
                  <a:srgbClr val="FF0000"/>
                </a:solidFill>
                <a:latin typeface="Trebuchet MS"/>
                <a:cs typeface="Trebuchet MS"/>
              </a:rPr>
              <a:t>d</a:t>
            </a:r>
            <a:r>
              <a:rPr sz="1125" b="1" spc="-8" dirty="0">
                <a:solidFill>
                  <a:srgbClr val="FF0000"/>
                </a:solidFill>
                <a:latin typeface="Trebuchet MS"/>
                <a:cs typeface="Trebuchet MS"/>
              </a:rPr>
              <a:t>o</a:t>
            </a:r>
            <a:r>
              <a:rPr sz="1125" b="1" spc="8" dirty="0">
                <a:solidFill>
                  <a:srgbClr val="FF0000"/>
                </a:solidFill>
                <a:latin typeface="Trebuchet MS"/>
                <a:cs typeface="Trebuchet MS"/>
              </a:rPr>
              <a:t> </a:t>
            </a:r>
            <a:r>
              <a:rPr sz="1125" b="1" spc="-8" dirty="0">
                <a:solidFill>
                  <a:srgbClr val="FF0000"/>
                </a:solidFill>
                <a:latin typeface="Trebuchet MS"/>
                <a:cs typeface="Trebuchet MS"/>
              </a:rPr>
              <a:t>p</a:t>
            </a:r>
            <a:r>
              <a:rPr sz="1125" b="1" spc="-5" dirty="0">
                <a:solidFill>
                  <a:srgbClr val="FF0000"/>
                </a:solidFill>
                <a:latin typeface="Trebuchet MS"/>
                <a:cs typeface="Trebuchet MS"/>
              </a:rPr>
              <a:t>o</a:t>
            </a:r>
            <a:r>
              <a:rPr sz="1125" b="1" spc="-8" dirty="0">
                <a:solidFill>
                  <a:srgbClr val="FF0000"/>
                </a:solidFill>
                <a:latin typeface="Trebuchet MS"/>
                <a:cs typeface="Trebuchet MS"/>
              </a:rPr>
              <a:t>drá</a:t>
            </a:r>
            <a:r>
              <a:rPr sz="1125" b="1" spc="-5" dirty="0">
                <a:solidFill>
                  <a:srgbClr val="FF0000"/>
                </a:solidFill>
                <a:latin typeface="Trebuchet MS"/>
                <a:cs typeface="Trebuchet MS"/>
              </a:rPr>
              <a:t> </a:t>
            </a:r>
            <a:r>
              <a:rPr sz="1125" b="1" spc="-10" dirty="0">
                <a:solidFill>
                  <a:srgbClr val="FF0000"/>
                </a:solidFill>
                <a:latin typeface="Trebuchet MS"/>
                <a:cs typeface="Trebuchet MS"/>
              </a:rPr>
              <a:t>re</a:t>
            </a:r>
            <a:r>
              <a:rPr sz="1125" b="1" spc="-13" dirty="0">
                <a:solidFill>
                  <a:srgbClr val="FF0000"/>
                </a:solidFill>
                <a:latin typeface="Trebuchet MS"/>
                <a:cs typeface="Trebuchet MS"/>
              </a:rPr>
              <a:t>a</a:t>
            </a:r>
            <a:r>
              <a:rPr sz="1125" b="1" spc="-5" dirty="0">
                <a:solidFill>
                  <a:srgbClr val="FF0000"/>
                </a:solidFill>
                <a:latin typeface="Trebuchet MS"/>
                <a:cs typeface="Trebuchet MS"/>
              </a:rPr>
              <a:t>li</a:t>
            </a:r>
            <a:r>
              <a:rPr sz="1125" b="1" dirty="0">
                <a:solidFill>
                  <a:srgbClr val="FF0000"/>
                </a:solidFill>
                <a:latin typeface="Trebuchet MS"/>
                <a:cs typeface="Trebuchet MS"/>
              </a:rPr>
              <a:t>z</a:t>
            </a:r>
            <a:r>
              <a:rPr sz="1125" b="1" spc="-8" dirty="0">
                <a:solidFill>
                  <a:srgbClr val="FF0000"/>
                </a:solidFill>
                <a:latin typeface="Trebuchet MS"/>
                <a:cs typeface="Trebuchet MS"/>
              </a:rPr>
              <a:t>ar</a:t>
            </a:r>
            <a:r>
              <a:rPr sz="1125" b="1" spc="-5" dirty="0">
                <a:solidFill>
                  <a:srgbClr val="FF0000"/>
                </a:solidFill>
                <a:latin typeface="Trebuchet MS"/>
                <a:cs typeface="Trebuchet MS"/>
              </a:rPr>
              <a:t> </a:t>
            </a:r>
            <a:r>
              <a:rPr sz="1125" b="1" dirty="0">
                <a:solidFill>
                  <a:srgbClr val="FF0000"/>
                </a:solidFill>
                <a:latin typeface="Trebuchet MS"/>
                <a:cs typeface="Trebuchet MS"/>
              </a:rPr>
              <a:t>t</a:t>
            </a:r>
            <a:r>
              <a:rPr sz="1125" b="1" spc="-8" dirty="0">
                <a:solidFill>
                  <a:srgbClr val="FF0000"/>
                </a:solidFill>
                <a:latin typeface="Trebuchet MS"/>
                <a:cs typeface="Trebuchet MS"/>
              </a:rPr>
              <a:t>areas</a:t>
            </a:r>
            <a:r>
              <a:rPr sz="1125" b="1" dirty="0">
                <a:solidFill>
                  <a:srgbClr val="FF0000"/>
                </a:solidFill>
                <a:latin typeface="Trebuchet MS"/>
                <a:cs typeface="Trebuchet MS"/>
              </a:rPr>
              <a:t> </a:t>
            </a:r>
            <a:r>
              <a:rPr sz="1125" b="1" spc="-8" dirty="0">
                <a:solidFill>
                  <a:srgbClr val="FF0000"/>
                </a:solidFill>
                <a:latin typeface="Trebuchet MS"/>
                <a:cs typeface="Trebuchet MS"/>
              </a:rPr>
              <a:t>de</a:t>
            </a:r>
            <a:r>
              <a:rPr sz="1125" b="1" spc="5" dirty="0">
                <a:solidFill>
                  <a:srgbClr val="FF0000"/>
                </a:solidFill>
                <a:latin typeface="Trebuchet MS"/>
                <a:cs typeface="Trebuchet MS"/>
              </a:rPr>
              <a:t> </a:t>
            </a:r>
            <a:r>
              <a:rPr sz="1125" b="1" spc="-8" dirty="0">
                <a:solidFill>
                  <a:srgbClr val="FF0000"/>
                </a:solidFill>
                <a:latin typeface="Trebuchet MS"/>
                <a:cs typeface="Trebuchet MS"/>
              </a:rPr>
              <a:t>arma</a:t>
            </a:r>
            <a:r>
              <a:rPr sz="1125" b="1" spc="-13" dirty="0">
                <a:solidFill>
                  <a:srgbClr val="FF0000"/>
                </a:solidFill>
                <a:latin typeface="Trebuchet MS"/>
                <a:cs typeface="Trebuchet MS"/>
              </a:rPr>
              <a:t>d</a:t>
            </a:r>
            <a:r>
              <a:rPr sz="1125" b="1" spc="-8" dirty="0">
                <a:solidFill>
                  <a:srgbClr val="FF0000"/>
                </a:solidFill>
                <a:latin typeface="Trebuchet MS"/>
                <a:cs typeface="Trebuchet MS"/>
              </a:rPr>
              <a:t>o,</a:t>
            </a:r>
            <a:r>
              <a:rPr sz="1125" b="1" spc="3" dirty="0">
                <a:solidFill>
                  <a:srgbClr val="FF0000"/>
                </a:solidFill>
                <a:latin typeface="Trebuchet MS"/>
                <a:cs typeface="Trebuchet MS"/>
              </a:rPr>
              <a:t> </a:t>
            </a:r>
            <a:r>
              <a:rPr sz="1125" b="1" spc="-8" dirty="0">
                <a:solidFill>
                  <a:srgbClr val="FF0000"/>
                </a:solidFill>
                <a:latin typeface="Trebuchet MS"/>
                <a:cs typeface="Trebuchet MS"/>
              </a:rPr>
              <a:t>desarme</a:t>
            </a:r>
            <a:r>
              <a:rPr sz="1125" b="1" spc="-5" dirty="0">
                <a:solidFill>
                  <a:srgbClr val="FF0000"/>
                </a:solidFill>
                <a:latin typeface="Trebuchet MS"/>
                <a:cs typeface="Trebuchet MS"/>
              </a:rPr>
              <a:t> o</a:t>
            </a:r>
            <a:r>
              <a:rPr sz="1125" b="1" dirty="0">
                <a:solidFill>
                  <a:srgbClr val="FF0000"/>
                </a:solidFill>
                <a:latin typeface="Trebuchet MS"/>
                <a:cs typeface="Trebuchet MS"/>
              </a:rPr>
              <a:t> </a:t>
            </a:r>
            <a:r>
              <a:rPr sz="1125" b="1" spc="-10" dirty="0">
                <a:solidFill>
                  <a:srgbClr val="FF0000"/>
                </a:solidFill>
                <a:latin typeface="Trebuchet MS"/>
                <a:cs typeface="Trebuchet MS"/>
              </a:rPr>
              <a:t>modi</a:t>
            </a:r>
            <a:r>
              <a:rPr sz="1125" b="1" dirty="0">
                <a:solidFill>
                  <a:srgbClr val="FF0000"/>
                </a:solidFill>
                <a:latin typeface="Trebuchet MS"/>
                <a:cs typeface="Trebuchet MS"/>
              </a:rPr>
              <a:t>f</a:t>
            </a:r>
            <a:r>
              <a:rPr sz="1125" b="1" spc="-8" dirty="0">
                <a:solidFill>
                  <a:srgbClr val="FF0000"/>
                </a:solidFill>
                <a:latin typeface="Trebuchet MS"/>
                <a:cs typeface="Trebuchet MS"/>
              </a:rPr>
              <a:t>i</a:t>
            </a:r>
            <a:r>
              <a:rPr sz="1125" b="1" spc="-5" dirty="0">
                <a:solidFill>
                  <a:srgbClr val="FF0000"/>
                </a:solidFill>
                <a:latin typeface="Trebuchet MS"/>
                <a:cs typeface="Trebuchet MS"/>
              </a:rPr>
              <a:t>cació</a:t>
            </a:r>
            <a:r>
              <a:rPr sz="1125" b="1" spc="-8" dirty="0">
                <a:solidFill>
                  <a:srgbClr val="FF0000"/>
                </a:solidFill>
                <a:latin typeface="Trebuchet MS"/>
                <a:cs typeface="Trebuchet MS"/>
              </a:rPr>
              <a:t>n</a:t>
            </a:r>
            <a:r>
              <a:rPr sz="1125" b="1" dirty="0">
                <a:solidFill>
                  <a:srgbClr val="FF0000"/>
                </a:solidFill>
                <a:latin typeface="Trebuchet MS"/>
                <a:cs typeface="Trebuchet MS"/>
              </a:rPr>
              <a:t> </a:t>
            </a:r>
            <a:r>
              <a:rPr sz="1125" b="1" spc="-8" dirty="0">
                <a:solidFill>
                  <a:srgbClr val="FF0000"/>
                </a:solidFill>
                <a:latin typeface="Trebuchet MS"/>
                <a:cs typeface="Trebuchet MS"/>
              </a:rPr>
              <a:t>de</a:t>
            </a:r>
            <a:r>
              <a:rPr sz="1125" b="1" spc="-3" dirty="0">
                <a:solidFill>
                  <a:srgbClr val="FF0000"/>
                </a:solidFill>
                <a:latin typeface="Trebuchet MS"/>
                <a:cs typeface="Trebuchet MS"/>
              </a:rPr>
              <a:t> </a:t>
            </a:r>
            <a:r>
              <a:rPr sz="1125" b="1" spc="-8" dirty="0">
                <a:solidFill>
                  <a:srgbClr val="FF0000"/>
                </a:solidFill>
                <a:latin typeface="Trebuchet MS"/>
                <a:cs typeface="Trebuchet MS"/>
              </a:rPr>
              <a:t>and</a:t>
            </a:r>
            <a:r>
              <a:rPr sz="1125" b="1" spc="-5" dirty="0">
                <a:solidFill>
                  <a:srgbClr val="FF0000"/>
                </a:solidFill>
                <a:latin typeface="Trebuchet MS"/>
                <a:cs typeface="Trebuchet MS"/>
              </a:rPr>
              <a:t>a</a:t>
            </a:r>
            <a:r>
              <a:rPr sz="1125" b="1" spc="-10" dirty="0">
                <a:solidFill>
                  <a:srgbClr val="FF0000"/>
                </a:solidFill>
                <a:latin typeface="Trebuchet MS"/>
                <a:cs typeface="Trebuchet MS"/>
              </a:rPr>
              <a:t>mi</a:t>
            </a:r>
            <a:r>
              <a:rPr sz="1125" b="1" spc="-5" dirty="0">
                <a:solidFill>
                  <a:srgbClr val="FF0000"/>
                </a:solidFill>
                <a:latin typeface="Trebuchet MS"/>
                <a:cs typeface="Trebuchet MS"/>
              </a:rPr>
              <a:t>o</a:t>
            </a:r>
            <a:r>
              <a:rPr sz="1125" b="1" dirty="0">
                <a:solidFill>
                  <a:srgbClr val="FF0000"/>
                </a:solidFill>
                <a:latin typeface="Trebuchet MS"/>
                <a:cs typeface="Trebuchet MS"/>
              </a:rPr>
              <a:t>s</a:t>
            </a:r>
            <a:r>
              <a:rPr sz="1125" b="1" spc="-5" dirty="0">
                <a:solidFill>
                  <a:srgbClr val="FF0000"/>
                </a:solidFill>
                <a:latin typeface="Trebuchet MS"/>
                <a:cs typeface="Trebuchet MS"/>
              </a:rPr>
              <a:t>.</a:t>
            </a:r>
            <a:endParaRPr sz="1125" dirty="0">
              <a:latin typeface="Trebuchet MS"/>
              <a:cs typeface="Trebuchet MS"/>
            </a:endParaRPr>
          </a:p>
        </p:txBody>
      </p:sp>
      <p:sp>
        <p:nvSpPr>
          <p:cNvPr id="13" name="object 13"/>
          <p:cNvSpPr/>
          <p:nvPr/>
        </p:nvSpPr>
        <p:spPr>
          <a:xfrm>
            <a:off x="5283972" y="2420107"/>
            <a:ext cx="904983" cy="0"/>
          </a:xfrm>
          <a:custGeom>
            <a:avLst/>
            <a:gdLst/>
            <a:ahLst/>
            <a:cxnLst/>
            <a:rect l="l" t="t" r="r" b="b"/>
            <a:pathLst>
              <a:path w="1769745">
                <a:moveTo>
                  <a:pt x="0" y="0"/>
                </a:moveTo>
                <a:lnTo>
                  <a:pt x="1769618" y="0"/>
                </a:lnTo>
              </a:path>
            </a:pathLst>
          </a:custGeom>
          <a:ln w="10414">
            <a:solidFill>
              <a:srgbClr val="FF5C0A"/>
            </a:solidFill>
          </a:ln>
        </p:spPr>
        <p:txBody>
          <a:bodyPr wrap="square" lIns="0" tIns="0" rIns="0" bIns="0" rtlCol="0"/>
          <a:lstStyle/>
          <a:p>
            <a:endParaRPr sz="921" dirty="0"/>
          </a:p>
        </p:txBody>
      </p:sp>
      <p:sp>
        <p:nvSpPr>
          <p:cNvPr id="14" name="object 14"/>
          <p:cNvSpPr txBox="1"/>
          <p:nvPr/>
        </p:nvSpPr>
        <p:spPr>
          <a:xfrm>
            <a:off x="5234420" y="2272998"/>
            <a:ext cx="1097540" cy="2534540"/>
          </a:xfrm>
          <a:prstGeom prst="rect">
            <a:avLst/>
          </a:prstGeom>
          <a:ln w="9525">
            <a:solidFill>
              <a:srgbClr val="000000"/>
            </a:solidFill>
          </a:ln>
        </p:spPr>
        <p:txBody>
          <a:bodyPr vert="horz" wrap="square" lIns="0" tIns="0" rIns="0" bIns="0" rtlCol="0">
            <a:spAutoFit/>
          </a:bodyPr>
          <a:lstStyle/>
          <a:p>
            <a:pPr marL="47087"/>
            <a:r>
              <a:rPr sz="614" spc="-3" dirty="0">
                <a:solidFill>
                  <a:srgbClr val="FF5C0A"/>
                </a:solidFill>
                <a:latin typeface="Trebuchet MS"/>
                <a:cs typeface="Trebuchet MS"/>
              </a:rPr>
              <a:t>M</a:t>
            </a:r>
            <a:r>
              <a:rPr sz="614" dirty="0">
                <a:solidFill>
                  <a:srgbClr val="FF5C0A"/>
                </a:solidFill>
                <a:latin typeface="Trebuchet MS"/>
                <a:cs typeface="Trebuchet MS"/>
              </a:rPr>
              <a:t>odi</a:t>
            </a:r>
            <a:r>
              <a:rPr sz="614" spc="-10" dirty="0">
                <a:solidFill>
                  <a:srgbClr val="FF5C0A"/>
                </a:solidFill>
                <a:latin typeface="Trebuchet MS"/>
                <a:cs typeface="Trebuchet MS"/>
              </a:rPr>
              <a:t>f</a:t>
            </a:r>
            <a:r>
              <a:rPr sz="614" dirty="0">
                <a:solidFill>
                  <a:srgbClr val="FF5C0A"/>
                </a:solidFill>
                <a:latin typeface="Trebuchet MS"/>
                <a:cs typeface="Trebuchet MS"/>
              </a:rPr>
              <a:t>i</a:t>
            </a:r>
            <a:r>
              <a:rPr sz="614" spc="-5" dirty="0">
                <a:solidFill>
                  <a:srgbClr val="FF5C0A"/>
                </a:solidFill>
                <a:latin typeface="Trebuchet MS"/>
                <a:cs typeface="Trebuchet MS"/>
              </a:rPr>
              <a:t>c</a:t>
            </a:r>
            <a:r>
              <a:rPr sz="614" dirty="0">
                <a:solidFill>
                  <a:srgbClr val="FF5C0A"/>
                </a:solidFill>
                <a:latin typeface="Trebuchet MS"/>
                <a:cs typeface="Trebuchet MS"/>
              </a:rPr>
              <a:t>a</a:t>
            </a:r>
            <a:r>
              <a:rPr sz="614" spc="-5" dirty="0">
                <a:solidFill>
                  <a:srgbClr val="FF5C0A"/>
                </a:solidFill>
                <a:latin typeface="Trebuchet MS"/>
                <a:cs typeface="Trebuchet MS"/>
              </a:rPr>
              <a:t>c</a:t>
            </a:r>
            <a:r>
              <a:rPr sz="614" dirty="0">
                <a:solidFill>
                  <a:srgbClr val="FF5C0A"/>
                </a:solidFill>
                <a:latin typeface="Trebuchet MS"/>
                <a:cs typeface="Trebuchet MS"/>
              </a:rPr>
              <a:t>i</a:t>
            </a:r>
            <a:r>
              <a:rPr sz="614" spc="-5" dirty="0">
                <a:solidFill>
                  <a:srgbClr val="FF5C0A"/>
                </a:solidFill>
                <a:latin typeface="Trebuchet MS"/>
                <a:cs typeface="Trebuchet MS"/>
              </a:rPr>
              <a:t>ó</a:t>
            </a:r>
            <a:r>
              <a:rPr sz="614" dirty="0">
                <a:solidFill>
                  <a:srgbClr val="FF5C0A"/>
                </a:solidFill>
                <a:latin typeface="Trebuchet MS"/>
                <a:cs typeface="Trebuchet MS"/>
              </a:rPr>
              <a:t>n</a:t>
            </a:r>
            <a:r>
              <a:rPr sz="614" spc="5" dirty="0">
                <a:solidFill>
                  <a:srgbClr val="FF5C0A"/>
                </a:solidFill>
                <a:latin typeface="Trebuchet MS"/>
                <a:cs typeface="Trebuchet MS"/>
              </a:rPr>
              <a:t> </a:t>
            </a:r>
            <a:r>
              <a:rPr sz="614" spc="-5" dirty="0">
                <a:solidFill>
                  <a:srgbClr val="FF5C0A"/>
                </a:solidFill>
                <a:latin typeface="Trebuchet MS"/>
                <a:cs typeface="Trebuchet MS"/>
              </a:rPr>
              <a:t>d</a:t>
            </a:r>
            <a:r>
              <a:rPr sz="614" dirty="0">
                <a:solidFill>
                  <a:srgbClr val="FF5C0A"/>
                </a:solidFill>
                <a:latin typeface="Trebuchet MS"/>
                <a:cs typeface="Trebuchet MS"/>
              </a:rPr>
              <a:t>e An</a:t>
            </a:r>
            <a:r>
              <a:rPr sz="614" spc="-5" dirty="0">
                <a:solidFill>
                  <a:srgbClr val="FF5C0A"/>
                </a:solidFill>
                <a:latin typeface="Trebuchet MS"/>
                <a:cs typeface="Trebuchet MS"/>
              </a:rPr>
              <a:t>da</a:t>
            </a:r>
            <a:r>
              <a:rPr sz="614" dirty="0">
                <a:solidFill>
                  <a:srgbClr val="FF5C0A"/>
                </a:solidFill>
                <a:latin typeface="Trebuchet MS"/>
                <a:cs typeface="Trebuchet MS"/>
              </a:rPr>
              <a:t>mi</a:t>
            </a:r>
            <a:r>
              <a:rPr sz="614" spc="-5" dirty="0">
                <a:solidFill>
                  <a:srgbClr val="FF5C0A"/>
                </a:solidFill>
                <a:latin typeface="Trebuchet MS"/>
                <a:cs typeface="Trebuchet MS"/>
              </a:rPr>
              <a:t>os</a:t>
            </a:r>
            <a:endParaRPr sz="614" dirty="0">
              <a:latin typeface="Trebuchet MS"/>
              <a:cs typeface="Trebuchet MS"/>
            </a:endParaRPr>
          </a:p>
          <a:p>
            <a:pPr marL="47087" marR="54556">
              <a:lnSpc>
                <a:spcPct val="96700"/>
              </a:lnSpc>
              <a:spcBef>
                <a:spcPts val="307"/>
              </a:spcBef>
            </a:pPr>
            <a:r>
              <a:rPr sz="614" dirty="0">
                <a:solidFill>
                  <a:srgbClr val="FF5C0A"/>
                </a:solidFill>
                <a:latin typeface="Trebuchet MS"/>
                <a:cs typeface="Trebuchet MS"/>
              </a:rPr>
              <a:t>Si tu</a:t>
            </a:r>
            <a:r>
              <a:rPr sz="614" spc="-3" dirty="0">
                <a:solidFill>
                  <a:srgbClr val="FF5C0A"/>
                </a:solidFill>
                <a:latin typeface="Trebuchet MS"/>
                <a:cs typeface="Trebuchet MS"/>
              </a:rPr>
              <a:t>s</a:t>
            </a:r>
            <a:r>
              <a:rPr sz="614" spc="-5" dirty="0">
                <a:solidFill>
                  <a:srgbClr val="FF5C0A"/>
                </a:solidFill>
                <a:latin typeface="Trebuchet MS"/>
                <a:cs typeface="Trebuchet MS"/>
              </a:rPr>
              <a:t> </a:t>
            </a:r>
            <a:r>
              <a:rPr sz="614" dirty="0">
                <a:solidFill>
                  <a:srgbClr val="FF5C0A"/>
                </a:solidFill>
                <a:latin typeface="Trebuchet MS"/>
                <a:cs typeface="Trebuchet MS"/>
              </a:rPr>
              <a:t>ta</a:t>
            </a:r>
            <a:r>
              <a:rPr sz="614" spc="-10" dirty="0">
                <a:solidFill>
                  <a:srgbClr val="FF5C0A"/>
                </a:solidFill>
                <a:latin typeface="Trebuchet MS"/>
                <a:cs typeface="Trebuchet MS"/>
              </a:rPr>
              <a:t>r</a:t>
            </a:r>
            <a:r>
              <a:rPr sz="614" dirty="0">
                <a:solidFill>
                  <a:srgbClr val="FF5C0A"/>
                </a:solidFill>
                <a:latin typeface="Trebuchet MS"/>
                <a:cs typeface="Trebuchet MS"/>
              </a:rPr>
              <a:t>ea</a:t>
            </a:r>
            <a:r>
              <a:rPr sz="614" spc="-3" dirty="0">
                <a:solidFill>
                  <a:srgbClr val="FF5C0A"/>
                </a:solidFill>
                <a:latin typeface="Trebuchet MS"/>
                <a:cs typeface="Trebuchet MS"/>
              </a:rPr>
              <a:t>s</a:t>
            </a:r>
            <a:r>
              <a:rPr sz="614" spc="-5" dirty="0">
                <a:solidFill>
                  <a:srgbClr val="FF5C0A"/>
                </a:solidFill>
                <a:latin typeface="Trebuchet MS"/>
                <a:cs typeface="Trebuchet MS"/>
              </a:rPr>
              <a:t> </a:t>
            </a:r>
            <a:r>
              <a:rPr sz="614" dirty="0">
                <a:solidFill>
                  <a:srgbClr val="FF5C0A"/>
                </a:solidFill>
                <a:latin typeface="Trebuchet MS"/>
                <a:cs typeface="Trebuchet MS"/>
              </a:rPr>
              <a:t>re</a:t>
            </a:r>
            <a:r>
              <a:rPr sz="614" spc="-5" dirty="0">
                <a:solidFill>
                  <a:srgbClr val="FF5C0A"/>
                </a:solidFill>
                <a:latin typeface="Trebuchet MS"/>
                <a:cs typeface="Trebuchet MS"/>
              </a:rPr>
              <a:t>q</a:t>
            </a:r>
            <a:r>
              <a:rPr sz="614" dirty="0">
                <a:solidFill>
                  <a:srgbClr val="FF5C0A"/>
                </a:solidFill>
                <a:latin typeface="Trebuchet MS"/>
                <a:cs typeface="Trebuchet MS"/>
              </a:rPr>
              <a:t>u</a:t>
            </a:r>
            <a:r>
              <a:rPr sz="614" spc="-5" dirty="0">
                <a:solidFill>
                  <a:srgbClr val="FF5C0A"/>
                </a:solidFill>
                <a:latin typeface="Trebuchet MS"/>
                <a:cs typeface="Trebuchet MS"/>
              </a:rPr>
              <a:t>i</a:t>
            </a:r>
            <a:r>
              <a:rPr sz="614" dirty="0">
                <a:solidFill>
                  <a:srgbClr val="FF5C0A"/>
                </a:solidFill>
                <a:latin typeface="Trebuchet MS"/>
                <a:cs typeface="Trebuchet MS"/>
              </a:rPr>
              <a:t>er</a:t>
            </a:r>
            <a:r>
              <a:rPr sz="614" spc="-5" dirty="0">
                <a:solidFill>
                  <a:srgbClr val="FF5C0A"/>
                </a:solidFill>
                <a:latin typeface="Trebuchet MS"/>
                <a:cs typeface="Trebuchet MS"/>
              </a:rPr>
              <a:t>e</a:t>
            </a:r>
            <a:r>
              <a:rPr sz="614" dirty="0">
                <a:solidFill>
                  <a:srgbClr val="FF5C0A"/>
                </a:solidFill>
                <a:latin typeface="Trebuchet MS"/>
                <a:cs typeface="Trebuchet MS"/>
              </a:rPr>
              <a:t>n</a:t>
            </a:r>
            <a:r>
              <a:rPr sz="614" spc="-5" dirty="0">
                <a:solidFill>
                  <a:srgbClr val="FF5C0A"/>
                </a:solidFill>
                <a:latin typeface="Trebuchet MS"/>
                <a:cs typeface="Trebuchet MS"/>
              </a:rPr>
              <a:t> </a:t>
            </a:r>
            <a:r>
              <a:rPr sz="614" spc="-3" dirty="0">
                <a:solidFill>
                  <a:srgbClr val="FF5C0A"/>
                </a:solidFill>
                <a:latin typeface="Trebuchet MS"/>
                <a:cs typeface="Trebuchet MS"/>
              </a:rPr>
              <a:t>d</a:t>
            </a:r>
            <a:r>
              <a:rPr sz="614" dirty="0">
                <a:solidFill>
                  <a:srgbClr val="FF5C0A"/>
                </a:solidFill>
                <a:latin typeface="Trebuchet MS"/>
                <a:cs typeface="Trebuchet MS"/>
              </a:rPr>
              <a:t>e</a:t>
            </a:r>
            <a:r>
              <a:rPr sz="614" spc="3" dirty="0">
                <a:solidFill>
                  <a:srgbClr val="FF5C0A"/>
                </a:solidFill>
                <a:latin typeface="Trebuchet MS"/>
                <a:cs typeface="Trebuchet MS"/>
              </a:rPr>
              <a:t> </a:t>
            </a:r>
            <a:r>
              <a:rPr sz="614" spc="-8" dirty="0">
                <a:solidFill>
                  <a:srgbClr val="FF5C0A"/>
                </a:solidFill>
                <a:latin typeface="Trebuchet MS"/>
                <a:cs typeface="Trebuchet MS"/>
              </a:rPr>
              <a:t>l</a:t>
            </a:r>
            <a:r>
              <a:rPr sz="614" dirty="0">
                <a:solidFill>
                  <a:srgbClr val="FF5C0A"/>
                </a:solidFill>
                <a:latin typeface="Trebuchet MS"/>
                <a:cs typeface="Trebuchet MS"/>
              </a:rPr>
              <a:t>a </a:t>
            </a:r>
            <a:r>
              <a:rPr sz="614" spc="-5" dirty="0">
                <a:solidFill>
                  <a:srgbClr val="FF5C0A"/>
                </a:solidFill>
                <a:latin typeface="Trebuchet MS"/>
                <a:cs typeface="Trebuchet MS"/>
              </a:rPr>
              <a:t>mo</a:t>
            </a:r>
            <a:r>
              <a:rPr sz="614" dirty="0">
                <a:solidFill>
                  <a:srgbClr val="FF5C0A"/>
                </a:solidFill>
                <a:latin typeface="Trebuchet MS"/>
                <a:cs typeface="Trebuchet MS"/>
              </a:rPr>
              <a:t>di</a:t>
            </a:r>
            <a:r>
              <a:rPr sz="614" spc="-10" dirty="0">
                <a:solidFill>
                  <a:srgbClr val="FF5C0A"/>
                </a:solidFill>
                <a:latin typeface="Trebuchet MS"/>
                <a:cs typeface="Trebuchet MS"/>
              </a:rPr>
              <a:t>f</a:t>
            </a:r>
            <a:r>
              <a:rPr sz="614" dirty="0">
                <a:solidFill>
                  <a:srgbClr val="FF5C0A"/>
                </a:solidFill>
                <a:latin typeface="Trebuchet MS"/>
                <a:cs typeface="Trebuchet MS"/>
              </a:rPr>
              <a:t>i</a:t>
            </a:r>
            <a:r>
              <a:rPr sz="614" spc="-5" dirty="0">
                <a:solidFill>
                  <a:srgbClr val="FF5C0A"/>
                </a:solidFill>
                <a:latin typeface="Trebuchet MS"/>
                <a:cs typeface="Trebuchet MS"/>
              </a:rPr>
              <a:t>c</a:t>
            </a:r>
            <a:r>
              <a:rPr sz="614" dirty="0">
                <a:solidFill>
                  <a:srgbClr val="FF5C0A"/>
                </a:solidFill>
                <a:latin typeface="Trebuchet MS"/>
                <a:cs typeface="Trebuchet MS"/>
              </a:rPr>
              <a:t>a</a:t>
            </a:r>
            <a:r>
              <a:rPr sz="614" spc="-5" dirty="0">
                <a:solidFill>
                  <a:srgbClr val="FF5C0A"/>
                </a:solidFill>
                <a:latin typeface="Trebuchet MS"/>
                <a:cs typeface="Trebuchet MS"/>
              </a:rPr>
              <a:t>c</a:t>
            </a:r>
            <a:r>
              <a:rPr sz="614" dirty="0">
                <a:solidFill>
                  <a:srgbClr val="FF5C0A"/>
                </a:solidFill>
                <a:latin typeface="Trebuchet MS"/>
                <a:cs typeface="Trebuchet MS"/>
              </a:rPr>
              <a:t>i</a:t>
            </a:r>
            <a:r>
              <a:rPr sz="614" spc="-5" dirty="0">
                <a:solidFill>
                  <a:srgbClr val="FF5C0A"/>
                </a:solidFill>
                <a:latin typeface="Trebuchet MS"/>
                <a:cs typeface="Trebuchet MS"/>
              </a:rPr>
              <a:t>ó</a:t>
            </a:r>
            <a:r>
              <a:rPr sz="614" dirty="0">
                <a:solidFill>
                  <a:srgbClr val="FF5C0A"/>
                </a:solidFill>
                <a:latin typeface="Trebuchet MS"/>
                <a:cs typeface="Trebuchet MS"/>
              </a:rPr>
              <a:t>n</a:t>
            </a:r>
            <a:r>
              <a:rPr sz="614" spc="5" dirty="0">
                <a:solidFill>
                  <a:srgbClr val="FF5C0A"/>
                </a:solidFill>
                <a:latin typeface="Trebuchet MS"/>
                <a:cs typeface="Trebuchet MS"/>
              </a:rPr>
              <a:t> </a:t>
            </a:r>
            <a:r>
              <a:rPr sz="614" spc="-5" dirty="0">
                <a:solidFill>
                  <a:srgbClr val="FF5C0A"/>
                </a:solidFill>
                <a:latin typeface="Trebuchet MS"/>
                <a:cs typeface="Trebuchet MS"/>
              </a:rPr>
              <a:t>d</a:t>
            </a:r>
            <a:r>
              <a:rPr sz="614" dirty="0">
                <a:solidFill>
                  <a:srgbClr val="FF5C0A"/>
                </a:solidFill>
                <a:latin typeface="Trebuchet MS"/>
                <a:cs typeface="Trebuchet MS"/>
              </a:rPr>
              <a:t>e un an</a:t>
            </a:r>
            <a:r>
              <a:rPr sz="614" spc="-5" dirty="0">
                <a:solidFill>
                  <a:srgbClr val="FF5C0A"/>
                </a:solidFill>
                <a:latin typeface="Trebuchet MS"/>
                <a:cs typeface="Trebuchet MS"/>
              </a:rPr>
              <a:t>d</a:t>
            </a:r>
            <a:r>
              <a:rPr sz="614" dirty="0">
                <a:solidFill>
                  <a:srgbClr val="FF5C0A"/>
                </a:solidFill>
                <a:latin typeface="Trebuchet MS"/>
                <a:cs typeface="Trebuchet MS"/>
              </a:rPr>
              <a:t>ami</a:t>
            </a:r>
            <a:r>
              <a:rPr sz="614" spc="-10" dirty="0">
                <a:solidFill>
                  <a:srgbClr val="FF5C0A"/>
                </a:solidFill>
                <a:latin typeface="Trebuchet MS"/>
                <a:cs typeface="Trebuchet MS"/>
              </a:rPr>
              <a:t>o</a:t>
            </a:r>
            <a:r>
              <a:rPr sz="614" dirty="0">
                <a:solidFill>
                  <a:srgbClr val="FF5C0A"/>
                </a:solidFill>
                <a:latin typeface="Trebuchet MS"/>
                <a:cs typeface="Trebuchet MS"/>
              </a:rPr>
              <a:t>,</a:t>
            </a:r>
            <a:r>
              <a:rPr sz="614" spc="5" dirty="0">
                <a:solidFill>
                  <a:srgbClr val="FF5C0A"/>
                </a:solidFill>
                <a:latin typeface="Trebuchet MS"/>
                <a:cs typeface="Trebuchet MS"/>
              </a:rPr>
              <a:t> </a:t>
            </a:r>
            <a:r>
              <a:rPr sz="614" dirty="0">
                <a:solidFill>
                  <a:srgbClr val="FF5C0A"/>
                </a:solidFill>
                <a:latin typeface="Trebuchet MS"/>
                <a:cs typeface="Trebuchet MS"/>
              </a:rPr>
              <a:t>d</a:t>
            </a:r>
            <a:r>
              <a:rPr sz="614" spc="-5" dirty="0">
                <a:solidFill>
                  <a:srgbClr val="FF5C0A"/>
                </a:solidFill>
                <a:latin typeface="Trebuchet MS"/>
                <a:cs typeface="Trebuchet MS"/>
              </a:rPr>
              <a:t>e</a:t>
            </a:r>
            <a:r>
              <a:rPr sz="614" dirty="0">
                <a:solidFill>
                  <a:srgbClr val="FF5C0A"/>
                </a:solidFill>
                <a:latin typeface="Trebuchet MS"/>
                <a:cs typeface="Trebuchet MS"/>
              </a:rPr>
              <a:t>be</a:t>
            </a:r>
            <a:r>
              <a:rPr sz="614" spc="-10" dirty="0">
                <a:solidFill>
                  <a:srgbClr val="FF5C0A"/>
                </a:solidFill>
                <a:latin typeface="Trebuchet MS"/>
                <a:cs typeface="Trebuchet MS"/>
              </a:rPr>
              <a:t>r</a:t>
            </a:r>
            <a:r>
              <a:rPr sz="614" dirty="0">
                <a:solidFill>
                  <a:srgbClr val="FF5C0A"/>
                </a:solidFill>
                <a:latin typeface="Trebuchet MS"/>
                <a:cs typeface="Trebuchet MS"/>
              </a:rPr>
              <a:t>á</a:t>
            </a:r>
            <a:r>
              <a:rPr sz="614" spc="-3" dirty="0">
                <a:solidFill>
                  <a:srgbClr val="FF5C0A"/>
                </a:solidFill>
                <a:latin typeface="Trebuchet MS"/>
                <a:cs typeface="Trebuchet MS"/>
              </a:rPr>
              <a:t>s </a:t>
            </a:r>
            <a:r>
              <a:rPr sz="614" dirty="0">
                <a:solidFill>
                  <a:srgbClr val="FF5C0A"/>
                </a:solidFill>
                <a:latin typeface="Trebuchet MS"/>
                <a:cs typeface="Trebuchet MS"/>
              </a:rPr>
              <a:t>c</a:t>
            </a:r>
            <a:r>
              <a:rPr sz="614" spc="-5" dirty="0">
                <a:solidFill>
                  <a:srgbClr val="FF5C0A"/>
                </a:solidFill>
                <a:latin typeface="Trebuchet MS"/>
                <a:cs typeface="Trebuchet MS"/>
              </a:rPr>
              <a:t>on</a:t>
            </a:r>
            <a:r>
              <a:rPr sz="614" dirty="0">
                <a:solidFill>
                  <a:srgbClr val="FF5C0A"/>
                </a:solidFill>
                <a:latin typeface="Trebuchet MS"/>
                <a:cs typeface="Trebuchet MS"/>
              </a:rPr>
              <a:t>ta</a:t>
            </a:r>
            <a:r>
              <a:rPr sz="614" spc="-5" dirty="0">
                <a:solidFill>
                  <a:srgbClr val="FF5C0A"/>
                </a:solidFill>
                <a:latin typeface="Trebuchet MS"/>
                <a:cs typeface="Trebuchet MS"/>
              </a:rPr>
              <a:t>c</a:t>
            </a:r>
            <a:r>
              <a:rPr sz="614" dirty="0">
                <a:solidFill>
                  <a:srgbClr val="FF5C0A"/>
                </a:solidFill>
                <a:latin typeface="Trebuchet MS"/>
                <a:cs typeface="Trebuchet MS"/>
              </a:rPr>
              <a:t>ta</a:t>
            </a:r>
            <a:r>
              <a:rPr sz="614" spc="-3" dirty="0">
                <a:solidFill>
                  <a:srgbClr val="FF5C0A"/>
                </a:solidFill>
                <a:latin typeface="Trebuchet MS"/>
                <a:cs typeface="Trebuchet MS"/>
              </a:rPr>
              <a:t>r </a:t>
            </a:r>
            <a:r>
              <a:rPr sz="614" dirty="0">
                <a:solidFill>
                  <a:srgbClr val="FF5C0A"/>
                </a:solidFill>
                <a:latin typeface="Trebuchet MS"/>
                <a:cs typeface="Trebuchet MS"/>
              </a:rPr>
              <a:t>a</a:t>
            </a:r>
            <a:r>
              <a:rPr sz="614" spc="-3" dirty="0">
                <a:solidFill>
                  <a:srgbClr val="FF5C0A"/>
                </a:solidFill>
                <a:latin typeface="Trebuchet MS"/>
                <a:cs typeface="Trebuchet MS"/>
              </a:rPr>
              <a:t>l</a:t>
            </a:r>
            <a:r>
              <a:rPr sz="614" spc="-5" dirty="0">
                <a:solidFill>
                  <a:srgbClr val="FF5C0A"/>
                </a:solidFill>
                <a:latin typeface="Trebuchet MS"/>
                <a:cs typeface="Trebuchet MS"/>
              </a:rPr>
              <a:t> </a:t>
            </a:r>
            <a:r>
              <a:rPr sz="614" spc="-8" dirty="0">
                <a:solidFill>
                  <a:srgbClr val="FF5C0A"/>
                </a:solidFill>
                <a:latin typeface="Trebuchet MS"/>
                <a:cs typeface="Trebuchet MS"/>
              </a:rPr>
              <a:t>s</a:t>
            </a:r>
            <a:r>
              <a:rPr sz="614" dirty="0">
                <a:solidFill>
                  <a:srgbClr val="FF5C0A"/>
                </a:solidFill>
                <a:latin typeface="Trebuchet MS"/>
                <a:cs typeface="Trebuchet MS"/>
              </a:rPr>
              <a:t>upe</a:t>
            </a:r>
            <a:r>
              <a:rPr sz="614" spc="-5" dirty="0">
                <a:solidFill>
                  <a:srgbClr val="FF5C0A"/>
                </a:solidFill>
                <a:latin typeface="Trebuchet MS"/>
                <a:cs typeface="Trebuchet MS"/>
              </a:rPr>
              <a:t>rv</a:t>
            </a:r>
            <a:r>
              <a:rPr sz="614" dirty="0">
                <a:solidFill>
                  <a:srgbClr val="FF5C0A"/>
                </a:solidFill>
                <a:latin typeface="Trebuchet MS"/>
                <a:cs typeface="Trebuchet MS"/>
              </a:rPr>
              <a:t>i</a:t>
            </a:r>
            <a:r>
              <a:rPr sz="614" spc="-8" dirty="0">
                <a:solidFill>
                  <a:srgbClr val="FF5C0A"/>
                </a:solidFill>
                <a:latin typeface="Trebuchet MS"/>
                <a:cs typeface="Trebuchet MS"/>
              </a:rPr>
              <a:t>s</a:t>
            </a:r>
            <a:r>
              <a:rPr sz="614" spc="-5" dirty="0">
                <a:solidFill>
                  <a:srgbClr val="FF5C0A"/>
                </a:solidFill>
                <a:latin typeface="Trebuchet MS"/>
                <a:cs typeface="Trebuchet MS"/>
              </a:rPr>
              <a:t>or</a:t>
            </a:r>
            <a:r>
              <a:rPr sz="614" spc="3" dirty="0">
                <a:solidFill>
                  <a:srgbClr val="FF5C0A"/>
                </a:solidFill>
                <a:latin typeface="Trebuchet MS"/>
                <a:cs typeface="Trebuchet MS"/>
              </a:rPr>
              <a:t> </a:t>
            </a:r>
            <a:r>
              <a:rPr sz="614" spc="-5" dirty="0">
                <a:solidFill>
                  <a:srgbClr val="FF5C0A"/>
                </a:solidFill>
                <a:latin typeface="Trebuchet MS"/>
                <a:cs typeface="Trebuchet MS"/>
              </a:rPr>
              <a:t>e</a:t>
            </a:r>
            <a:r>
              <a:rPr sz="614" dirty="0">
                <a:solidFill>
                  <a:srgbClr val="FF5C0A"/>
                </a:solidFill>
                <a:latin typeface="Trebuchet MS"/>
                <a:cs typeface="Trebuchet MS"/>
              </a:rPr>
              <a:t>n</a:t>
            </a:r>
            <a:r>
              <a:rPr sz="614" spc="-5" dirty="0">
                <a:solidFill>
                  <a:srgbClr val="FF5C0A"/>
                </a:solidFill>
                <a:latin typeface="Trebuchet MS"/>
                <a:cs typeface="Trebuchet MS"/>
              </a:rPr>
              <a:t>c</a:t>
            </a:r>
            <a:r>
              <a:rPr sz="614" dirty="0">
                <a:solidFill>
                  <a:srgbClr val="FF5C0A"/>
                </a:solidFill>
                <a:latin typeface="Trebuchet MS"/>
                <a:cs typeface="Trebuchet MS"/>
              </a:rPr>
              <a:t>arga</a:t>
            </a:r>
            <a:r>
              <a:rPr sz="614" spc="-3" dirty="0">
                <a:solidFill>
                  <a:srgbClr val="FF5C0A"/>
                </a:solidFill>
                <a:latin typeface="Trebuchet MS"/>
                <a:cs typeface="Trebuchet MS"/>
              </a:rPr>
              <a:t>d</a:t>
            </a:r>
            <a:r>
              <a:rPr sz="614" spc="-5" dirty="0">
                <a:solidFill>
                  <a:srgbClr val="FF5C0A"/>
                </a:solidFill>
                <a:latin typeface="Trebuchet MS"/>
                <a:cs typeface="Trebuchet MS"/>
              </a:rPr>
              <a:t>o</a:t>
            </a:r>
            <a:r>
              <a:rPr sz="614" dirty="0">
                <a:solidFill>
                  <a:srgbClr val="FF5C0A"/>
                </a:solidFill>
                <a:latin typeface="Trebuchet MS"/>
                <a:cs typeface="Trebuchet MS"/>
              </a:rPr>
              <a:t> </a:t>
            </a:r>
            <a:r>
              <a:rPr sz="614" spc="-3" dirty="0">
                <a:solidFill>
                  <a:srgbClr val="FF5C0A"/>
                </a:solidFill>
                <a:latin typeface="Trebuchet MS"/>
                <a:cs typeface="Trebuchet MS"/>
              </a:rPr>
              <a:t>de </a:t>
            </a:r>
            <a:r>
              <a:rPr sz="614" dirty="0">
                <a:solidFill>
                  <a:srgbClr val="FF5C0A"/>
                </a:solidFill>
                <a:latin typeface="Trebuchet MS"/>
                <a:cs typeface="Trebuchet MS"/>
              </a:rPr>
              <a:t>an</a:t>
            </a:r>
            <a:r>
              <a:rPr sz="614" spc="-5" dirty="0">
                <a:solidFill>
                  <a:srgbClr val="FF5C0A"/>
                </a:solidFill>
                <a:latin typeface="Trebuchet MS"/>
                <a:cs typeface="Trebuchet MS"/>
              </a:rPr>
              <a:t>d</a:t>
            </a:r>
            <a:r>
              <a:rPr sz="614" dirty="0">
                <a:solidFill>
                  <a:srgbClr val="FF5C0A"/>
                </a:solidFill>
                <a:latin typeface="Trebuchet MS"/>
                <a:cs typeface="Trebuchet MS"/>
              </a:rPr>
              <a:t>ami</a:t>
            </a:r>
            <a:r>
              <a:rPr sz="614" spc="-5" dirty="0">
                <a:solidFill>
                  <a:srgbClr val="FF5C0A"/>
                </a:solidFill>
                <a:latin typeface="Trebuchet MS"/>
                <a:cs typeface="Trebuchet MS"/>
              </a:rPr>
              <a:t>os </a:t>
            </a:r>
            <a:r>
              <a:rPr sz="614" spc="-3" dirty="0">
                <a:solidFill>
                  <a:srgbClr val="FF5C0A"/>
                </a:solidFill>
                <a:latin typeface="Trebuchet MS"/>
                <a:cs typeface="Trebuchet MS"/>
              </a:rPr>
              <a:t>par</a:t>
            </a:r>
            <a:r>
              <a:rPr sz="614" dirty="0">
                <a:solidFill>
                  <a:srgbClr val="FF5C0A"/>
                </a:solidFill>
                <a:latin typeface="Trebuchet MS"/>
                <a:cs typeface="Trebuchet MS"/>
              </a:rPr>
              <a:t>a </a:t>
            </a:r>
            <a:r>
              <a:rPr sz="614" spc="-8" dirty="0">
                <a:solidFill>
                  <a:srgbClr val="FF5C0A"/>
                </a:solidFill>
                <a:latin typeface="Trebuchet MS"/>
                <a:cs typeface="Trebuchet MS"/>
              </a:rPr>
              <a:t>s</a:t>
            </a:r>
            <a:r>
              <a:rPr sz="614" spc="-5" dirty="0">
                <a:solidFill>
                  <a:srgbClr val="FF5C0A"/>
                </a:solidFill>
                <a:latin typeface="Trebuchet MS"/>
                <a:cs typeface="Trebuchet MS"/>
              </a:rPr>
              <a:t>o</a:t>
            </a:r>
            <a:r>
              <a:rPr sz="614" spc="-8" dirty="0">
                <a:solidFill>
                  <a:srgbClr val="FF5C0A"/>
                </a:solidFill>
                <a:latin typeface="Trebuchet MS"/>
                <a:cs typeface="Trebuchet MS"/>
              </a:rPr>
              <a:t>l</a:t>
            </a:r>
            <a:r>
              <a:rPr sz="614" dirty="0">
                <a:solidFill>
                  <a:srgbClr val="FF5C0A"/>
                </a:solidFill>
                <a:latin typeface="Trebuchet MS"/>
                <a:cs typeface="Trebuchet MS"/>
              </a:rPr>
              <a:t>i</a:t>
            </a:r>
            <a:r>
              <a:rPr sz="614" spc="-5" dirty="0">
                <a:solidFill>
                  <a:srgbClr val="FF5C0A"/>
                </a:solidFill>
                <a:latin typeface="Trebuchet MS"/>
                <a:cs typeface="Trebuchet MS"/>
              </a:rPr>
              <a:t>c</a:t>
            </a:r>
            <a:r>
              <a:rPr sz="614" dirty="0">
                <a:solidFill>
                  <a:srgbClr val="FF5C0A"/>
                </a:solidFill>
                <a:latin typeface="Trebuchet MS"/>
                <a:cs typeface="Trebuchet MS"/>
              </a:rPr>
              <a:t>i</a:t>
            </a:r>
            <a:r>
              <a:rPr sz="614" spc="-5" dirty="0">
                <a:solidFill>
                  <a:srgbClr val="FF5C0A"/>
                </a:solidFill>
                <a:latin typeface="Trebuchet MS"/>
                <a:cs typeface="Trebuchet MS"/>
              </a:rPr>
              <a:t>ta</a:t>
            </a:r>
            <a:r>
              <a:rPr sz="614" spc="-3" dirty="0">
                <a:solidFill>
                  <a:srgbClr val="FF5C0A"/>
                </a:solidFill>
                <a:latin typeface="Trebuchet MS"/>
                <a:cs typeface="Trebuchet MS"/>
              </a:rPr>
              <a:t>r</a:t>
            </a:r>
            <a:r>
              <a:rPr sz="614" dirty="0">
                <a:solidFill>
                  <a:srgbClr val="FF5C0A"/>
                </a:solidFill>
                <a:latin typeface="Trebuchet MS"/>
                <a:cs typeface="Trebuchet MS"/>
              </a:rPr>
              <a:t> </a:t>
            </a:r>
            <a:r>
              <a:rPr sz="614" spc="-8" dirty="0">
                <a:solidFill>
                  <a:srgbClr val="FF5C0A"/>
                </a:solidFill>
                <a:latin typeface="Trebuchet MS"/>
                <a:cs typeface="Trebuchet MS"/>
              </a:rPr>
              <a:t>l</a:t>
            </a:r>
            <a:r>
              <a:rPr sz="614" dirty="0">
                <a:solidFill>
                  <a:srgbClr val="FF5C0A"/>
                </a:solidFill>
                <a:latin typeface="Trebuchet MS"/>
                <a:cs typeface="Trebuchet MS"/>
              </a:rPr>
              <a:t>a </a:t>
            </a:r>
            <a:r>
              <a:rPr sz="614" spc="-5" dirty="0">
                <a:solidFill>
                  <a:srgbClr val="FF5C0A"/>
                </a:solidFill>
                <a:latin typeface="Trebuchet MS"/>
                <a:cs typeface="Trebuchet MS"/>
              </a:rPr>
              <a:t>mo</a:t>
            </a:r>
            <a:r>
              <a:rPr sz="614" dirty="0">
                <a:solidFill>
                  <a:srgbClr val="FF5C0A"/>
                </a:solidFill>
                <a:latin typeface="Trebuchet MS"/>
                <a:cs typeface="Trebuchet MS"/>
              </a:rPr>
              <a:t>di</a:t>
            </a:r>
            <a:r>
              <a:rPr sz="614" spc="-10" dirty="0">
                <a:solidFill>
                  <a:srgbClr val="FF5C0A"/>
                </a:solidFill>
                <a:latin typeface="Trebuchet MS"/>
                <a:cs typeface="Trebuchet MS"/>
              </a:rPr>
              <a:t>f</a:t>
            </a:r>
            <a:r>
              <a:rPr sz="614" dirty="0">
                <a:solidFill>
                  <a:srgbClr val="FF5C0A"/>
                </a:solidFill>
                <a:latin typeface="Trebuchet MS"/>
                <a:cs typeface="Trebuchet MS"/>
              </a:rPr>
              <a:t>i</a:t>
            </a:r>
            <a:r>
              <a:rPr sz="614" spc="-5" dirty="0">
                <a:solidFill>
                  <a:srgbClr val="FF5C0A"/>
                </a:solidFill>
                <a:latin typeface="Trebuchet MS"/>
                <a:cs typeface="Trebuchet MS"/>
              </a:rPr>
              <a:t>c</a:t>
            </a:r>
            <a:r>
              <a:rPr sz="614" dirty="0">
                <a:solidFill>
                  <a:srgbClr val="FF5C0A"/>
                </a:solidFill>
                <a:latin typeface="Trebuchet MS"/>
                <a:cs typeface="Trebuchet MS"/>
              </a:rPr>
              <a:t>a</a:t>
            </a:r>
            <a:r>
              <a:rPr sz="614" spc="-5" dirty="0">
                <a:solidFill>
                  <a:srgbClr val="FF5C0A"/>
                </a:solidFill>
                <a:latin typeface="Trebuchet MS"/>
                <a:cs typeface="Trebuchet MS"/>
              </a:rPr>
              <a:t>c</a:t>
            </a:r>
            <a:r>
              <a:rPr sz="614" dirty="0">
                <a:solidFill>
                  <a:srgbClr val="FF5C0A"/>
                </a:solidFill>
                <a:latin typeface="Trebuchet MS"/>
                <a:cs typeface="Trebuchet MS"/>
              </a:rPr>
              <a:t>i</a:t>
            </a:r>
            <a:r>
              <a:rPr sz="614" spc="-5" dirty="0">
                <a:solidFill>
                  <a:srgbClr val="FF5C0A"/>
                </a:solidFill>
                <a:latin typeface="Trebuchet MS"/>
                <a:cs typeface="Trebuchet MS"/>
              </a:rPr>
              <a:t>ó</a:t>
            </a:r>
            <a:r>
              <a:rPr sz="614" dirty="0">
                <a:solidFill>
                  <a:srgbClr val="FF5C0A"/>
                </a:solidFill>
                <a:latin typeface="Trebuchet MS"/>
                <a:cs typeface="Trebuchet MS"/>
              </a:rPr>
              <a:t>n.</a:t>
            </a:r>
            <a:endParaRPr sz="614" dirty="0">
              <a:latin typeface="Trebuchet MS"/>
              <a:cs typeface="Trebuchet MS"/>
            </a:endParaRPr>
          </a:p>
          <a:p>
            <a:pPr marL="336430" marR="216926" indent="-114958">
              <a:lnSpc>
                <a:spcPts val="711"/>
              </a:lnSpc>
              <a:spcBef>
                <a:spcPts val="327"/>
              </a:spcBef>
            </a:pPr>
            <a:r>
              <a:rPr sz="614" b="1" spc="-8" dirty="0">
                <a:solidFill>
                  <a:srgbClr val="FF0000"/>
                </a:solidFill>
                <a:latin typeface="Trebuchet MS"/>
                <a:cs typeface="Trebuchet MS"/>
              </a:rPr>
              <a:t>R</a:t>
            </a:r>
            <a:r>
              <a:rPr sz="614" b="1" spc="-10" dirty="0">
                <a:solidFill>
                  <a:srgbClr val="FF0000"/>
                </a:solidFill>
                <a:latin typeface="Trebuchet MS"/>
                <a:cs typeface="Trebuchet MS"/>
              </a:rPr>
              <a:t>e</a:t>
            </a:r>
            <a:r>
              <a:rPr sz="614" b="1" spc="-5" dirty="0">
                <a:solidFill>
                  <a:srgbClr val="FF0000"/>
                </a:solidFill>
                <a:latin typeface="Trebuchet MS"/>
                <a:cs typeface="Trebuchet MS"/>
              </a:rPr>
              <a:t>c</a:t>
            </a:r>
            <a:r>
              <a:rPr sz="614" b="1" spc="-8" dirty="0">
                <a:solidFill>
                  <a:srgbClr val="FF0000"/>
                </a:solidFill>
                <a:latin typeface="Trebuchet MS"/>
                <a:cs typeface="Trebuchet MS"/>
              </a:rPr>
              <a:t>u</a:t>
            </a:r>
            <a:r>
              <a:rPr sz="614" b="1" spc="-10" dirty="0">
                <a:solidFill>
                  <a:srgbClr val="FF0000"/>
                </a:solidFill>
                <a:latin typeface="Trebuchet MS"/>
                <a:cs typeface="Trebuchet MS"/>
              </a:rPr>
              <a:t>e</a:t>
            </a:r>
            <a:r>
              <a:rPr sz="614" b="1" spc="-8" dirty="0">
                <a:solidFill>
                  <a:srgbClr val="FF0000"/>
                </a:solidFill>
                <a:latin typeface="Trebuchet MS"/>
                <a:cs typeface="Trebuchet MS"/>
              </a:rPr>
              <a:t>rd</a:t>
            </a:r>
            <a:r>
              <a:rPr sz="614" b="1" spc="-5" dirty="0">
                <a:solidFill>
                  <a:srgbClr val="FF0000"/>
                </a:solidFill>
                <a:latin typeface="Trebuchet MS"/>
                <a:cs typeface="Trebuchet MS"/>
              </a:rPr>
              <a:t>a</a:t>
            </a:r>
            <a:r>
              <a:rPr sz="614" b="1" spc="5" dirty="0">
                <a:solidFill>
                  <a:srgbClr val="FF0000"/>
                </a:solidFill>
                <a:latin typeface="Trebuchet MS"/>
                <a:cs typeface="Trebuchet MS"/>
              </a:rPr>
              <a:t> </a:t>
            </a:r>
            <a:r>
              <a:rPr sz="614" b="1" spc="-8" dirty="0">
                <a:solidFill>
                  <a:srgbClr val="FF0000"/>
                </a:solidFill>
                <a:latin typeface="Trebuchet MS"/>
                <a:cs typeface="Trebuchet MS"/>
              </a:rPr>
              <a:t>l</a:t>
            </a:r>
            <a:r>
              <a:rPr sz="614" b="1" spc="-5" dirty="0">
                <a:solidFill>
                  <a:srgbClr val="FF0000"/>
                </a:solidFill>
                <a:latin typeface="Trebuchet MS"/>
                <a:cs typeface="Trebuchet MS"/>
              </a:rPr>
              <a:t>a</a:t>
            </a:r>
            <a:r>
              <a:rPr sz="614" b="1" spc="-3" dirty="0">
                <a:solidFill>
                  <a:srgbClr val="FF0000"/>
                </a:solidFill>
                <a:latin typeface="Trebuchet MS"/>
                <a:cs typeface="Trebuchet MS"/>
              </a:rPr>
              <a:t> R</a:t>
            </a:r>
            <a:r>
              <a:rPr sz="614" b="1" spc="-10" dirty="0">
                <a:solidFill>
                  <a:srgbClr val="FF0000"/>
                </a:solidFill>
                <a:latin typeface="Trebuchet MS"/>
                <a:cs typeface="Trebuchet MS"/>
              </a:rPr>
              <a:t>e</a:t>
            </a:r>
            <a:r>
              <a:rPr sz="614" b="1" spc="-3" dirty="0">
                <a:solidFill>
                  <a:srgbClr val="FF0000"/>
                </a:solidFill>
                <a:latin typeface="Trebuchet MS"/>
                <a:cs typeface="Trebuchet MS"/>
              </a:rPr>
              <a:t>g</a:t>
            </a:r>
            <a:r>
              <a:rPr sz="614" b="1" spc="-8" dirty="0">
                <a:solidFill>
                  <a:srgbClr val="FF0000"/>
                </a:solidFill>
                <a:latin typeface="Trebuchet MS"/>
                <a:cs typeface="Trebuchet MS"/>
              </a:rPr>
              <a:t>l</a:t>
            </a:r>
            <a:r>
              <a:rPr sz="614" b="1" spc="-5" dirty="0">
                <a:solidFill>
                  <a:srgbClr val="FF0000"/>
                </a:solidFill>
                <a:latin typeface="Trebuchet MS"/>
                <a:cs typeface="Trebuchet MS"/>
              </a:rPr>
              <a:t>a L</a:t>
            </a:r>
            <a:r>
              <a:rPr sz="614" b="1" spc="-8" dirty="0">
                <a:solidFill>
                  <a:srgbClr val="FF0000"/>
                </a:solidFill>
                <a:latin typeface="Trebuchet MS"/>
                <a:cs typeface="Trebuchet MS"/>
              </a:rPr>
              <a:t>SSTs</a:t>
            </a:r>
            <a:r>
              <a:rPr sz="614" b="1" spc="-3" dirty="0">
                <a:solidFill>
                  <a:srgbClr val="FF0000"/>
                </a:solidFill>
                <a:latin typeface="Trebuchet MS"/>
                <a:cs typeface="Trebuchet MS"/>
              </a:rPr>
              <a:t>r</a:t>
            </a:r>
            <a:r>
              <a:rPr sz="614" b="1" spc="3" dirty="0">
                <a:solidFill>
                  <a:srgbClr val="FF0000"/>
                </a:solidFill>
                <a:latin typeface="Trebuchet MS"/>
                <a:cs typeface="Trebuchet MS"/>
              </a:rPr>
              <a:t>#</a:t>
            </a:r>
            <a:r>
              <a:rPr sz="614" b="1" spc="-5" dirty="0">
                <a:solidFill>
                  <a:srgbClr val="FF0000"/>
                </a:solidFill>
                <a:latin typeface="Trebuchet MS"/>
                <a:cs typeface="Trebuchet MS"/>
              </a:rPr>
              <a:t>001</a:t>
            </a:r>
            <a:endParaRPr sz="614" dirty="0">
              <a:latin typeface="Trebuchet MS"/>
              <a:cs typeface="Trebuchet MS"/>
            </a:endParaRPr>
          </a:p>
          <a:p>
            <a:pPr>
              <a:spcBef>
                <a:spcPts val="5"/>
              </a:spcBef>
            </a:pPr>
            <a:endParaRPr sz="869" dirty="0">
              <a:latin typeface="Times New Roman"/>
              <a:cs typeface="Times New Roman"/>
            </a:endParaRPr>
          </a:p>
          <a:p>
            <a:pPr marL="303306" marR="136390" indent="-116906">
              <a:lnSpc>
                <a:spcPct val="96800"/>
              </a:lnSpc>
              <a:buClr>
                <a:srgbClr val="FF0000"/>
              </a:buClr>
              <a:buFont typeface="Wingdings"/>
              <a:buChar char=""/>
              <a:tabLst>
                <a:tab pos="303631" algn="l"/>
              </a:tabLst>
            </a:pPr>
            <a:r>
              <a:rPr sz="614" b="1" spc="-8" dirty="0">
                <a:solidFill>
                  <a:srgbClr val="FF0000"/>
                </a:solidFill>
                <a:latin typeface="Trebuchet MS"/>
                <a:cs typeface="Trebuchet MS"/>
              </a:rPr>
              <a:t>J</a:t>
            </a:r>
            <a:r>
              <a:rPr sz="614" b="1" spc="-3" dirty="0">
                <a:solidFill>
                  <a:srgbClr val="FF0000"/>
                </a:solidFill>
                <a:latin typeface="Trebuchet MS"/>
                <a:cs typeface="Trebuchet MS"/>
              </a:rPr>
              <a:t>A</a:t>
            </a:r>
            <a:r>
              <a:rPr sz="614" b="1" dirty="0">
                <a:solidFill>
                  <a:srgbClr val="FF0000"/>
                </a:solidFill>
                <a:latin typeface="Trebuchet MS"/>
                <a:cs typeface="Trebuchet MS"/>
              </a:rPr>
              <a:t>M</a:t>
            </a:r>
            <a:r>
              <a:rPr sz="614" b="1" spc="-3" dirty="0">
                <a:solidFill>
                  <a:srgbClr val="FF0000"/>
                </a:solidFill>
                <a:latin typeface="Trebuchet MS"/>
                <a:cs typeface="Trebuchet MS"/>
              </a:rPr>
              <a:t>A</a:t>
            </a:r>
            <a:r>
              <a:rPr sz="614" b="1" dirty="0">
                <a:solidFill>
                  <a:srgbClr val="FF0000"/>
                </a:solidFill>
                <a:latin typeface="Trebuchet MS"/>
                <a:cs typeface="Trebuchet MS"/>
              </a:rPr>
              <a:t>S</a:t>
            </a:r>
            <a:r>
              <a:rPr sz="614" b="1" spc="-3" dirty="0">
                <a:solidFill>
                  <a:srgbClr val="FF0000"/>
                </a:solidFill>
                <a:latin typeface="Trebuchet MS"/>
                <a:cs typeface="Trebuchet MS"/>
              </a:rPr>
              <a:t> </a:t>
            </a:r>
            <a:r>
              <a:rPr sz="614" b="1" spc="-5" dirty="0">
                <a:solidFill>
                  <a:srgbClr val="FF0000"/>
                </a:solidFill>
                <a:latin typeface="Trebuchet MS"/>
                <a:cs typeface="Trebuchet MS"/>
              </a:rPr>
              <a:t>ARM</a:t>
            </a:r>
            <a:r>
              <a:rPr sz="614" b="1" spc="-3" dirty="0">
                <a:solidFill>
                  <a:srgbClr val="FF0000"/>
                </a:solidFill>
                <a:latin typeface="Trebuchet MS"/>
                <a:cs typeface="Trebuchet MS"/>
              </a:rPr>
              <a:t>A</a:t>
            </a:r>
            <a:r>
              <a:rPr sz="614" b="1" dirty="0">
                <a:solidFill>
                  <a:srgbClr val="FF0000"/>
                </a:solidFill>
                <a:latin typeface="Trebuchet MS"/>
                <a:cs typeface="Trebuchet MS"/>
              </a:rPr>
              <a:t>R, </a:t>
            </a:r>
            <a:r>
              <a:rPr sz="614" b="1" spc="-5" dirty="0">
                <a:solidFill>
                  <a:srgbClr val="FF0000"/>
                </a:solidFill>
                <a:latin typeface="Trebuchet MS"/>
                <a:cs typeface="Trebuchet MS"/>
              </a:rPr>
              <a:t>DE</a:t>
            </a:r>
            <a:r>
              <a:rPr sz="614" b="1" spc="-8" dirty="0">
                <a:solidFill>
                  <a:srgbClr val="FF0000"/>
                </a:solidFill>
                <a:latin typeface="Trebuchet MS"/>
                <a:cs typeface="Trebuchet MS"/>
              </a:rPr>
              <a:t>S</a:t>
            </a:r>
            <a:r>
              <a:rPr sz="614" b="1" spc="-3" dirty="0">
                <a:solidFill>
                  <a:srgbClr val="FF0000"/>
                </a:solidFill>
                <a:latin typeface="Trebuchet MS"/>
                <a:cs typeface="Trebuchet MS"/>
              </a:rPr>
              <a:t>A</a:t>
            </a:r>
            <a:r>
              <a:rPr sz="614" b="1" spc="-5" dirty="0">
                <a:solidFill>
                  <a:srgbClr val="FF0000"/>
                </a:solidFill>
                <a:latin typeface="Trebuchet MS"/>
                <a:cs typeface="Trebuchet MS"/>
              </a:rPr>
              <a:t>RM</a:t>
            </a:r>
            <a:r>
              <a:rPr sz="614" b="1" spc="-3" dirty="0">
                <a:solidFill>
                  <a:srgbClr val="FF0000"/>
                </a:solidFill>
                <a:latin typeface="Trebuchet MS"/>
                <a:cs typeface="Trebuchet MS"/>
              </a:rPr>
              <a:t>A</a:t>
            </a:r>
            <a:r>
              <a:rPr sz="614" b="1" spc="-5" dirty="0">
                <a:solidFill>
                  <a:srgbClr val="FF0000"/>
                </a:solidFill>
                <a:latin typeface="Trebuchet MS"/>
                <a:cs typeface="Trebuchet MS"/>
              </a:rPr>
              <a:t>R</a:t>
            </a:r>
            <a:r>
              <a:rPr sz="614" b="1" dirty="0">
                <a:solidFill>
                  <a:srgbClr val="FF0000"/>
                </a:solidFill>
                <a:latin typeface="Trebuchet MS"/>
                <a:cs typeface="Trebuchet MS"/>
              </a:rPr>
              <a:t> O M</a:t>
            </a:r>
            <a:r>
              <a:rPr sz="614" b="1" spc="-3" dirty="0">
                <a:solidFill>
                  <a:srgbClr val="FF0000"/>
                </a:solidFill>
                <a:latin typeface="Trebuchet MS"/>
                <a:cs typeface="Trebuchet MS"/>
              </a:rPr>
              <a:t>O</a:t>
            </a:r>
            <a:r>
              <a:rPr sz="614" b="1" dirty="0">
                <a:solidFill>
                  <a:srgbClr val="FF0000"/>
                </a:solidFill>
                <a:latin typeface="Trebuchet MS"/>
                <a:cs typeface="Trebuchet MS"/>
              </a:rPr>
              <a:t>DI</a:t>
            </a:r>
            <a:r>
              <a:rPr sz="614" b="1" spc="-5" dirty="0">
                <a:solidFill>
                  <a:srgbClr val="FF0000"/>
                </a:solidFill>
                <a:latin typeface="Trebuchet MS"/>
                <a:cs typeface="Trebuchet MS"/>
              </a:rPr>
              <a:t>F</a:t>
            </a:r>
            <a:r>
              <a:rPr sz="614" b="1" spc="-3" dirty="0">
                <a:solidFill>
                  <a:srgbClr val="FF0000"/>
                </a:solidFill>
                <a:latin typeface="Trebuchet MS"/>
                <a:cs typeface="Trebuchet MS"/>
              </a:rPr>
              <a:t>ICA</a:t>
            </a:r>
            <a:r>
              <a:rPr sz="614" b="1" spc="-5" dirty="0">
                <a:solidFill>
                  <a:srgbClr val="FF0000"/>
                </a:solidFill>
                <a:latin typeface="Trebuchet MS"/>
                <a:cs typeface="Trebuchet MS"/>
              </a:rPr>
              <a:t>R</a:t>
            </a:r>
            <a:r>
              <a:rPr sz="614" b="1" dirty="0">
                <a:solidFill>
                  <a:srgbClr val="FF0000"/>
                </a:solidFill>
                <a:latin typeface="Trebuchet MS"/>
                <a:cs typeface="Trebuchet MS"/>
              </a:rPr>
              <a:t> UN </a:t>
            </a:r>
            <a:r>
              <a:rPr sz="614" b="1" spc="-3" dirty="0">
                <a:solidFill>
                  <a:srgbClr val="FF0000"/>
                </a:solidFill>
                <a:latin typeface="Trebuchet MS"/>
                <a:cs typeface="Trebuchet MS"/>
              </a:rPr>
              <a:t>A</a:t>
            </a:r>
            <a:r>
              <a:rPr sz="614" b="1" dirty="0">
                <a:solidFill>
                  <a:srgbClr val="FF0000"/>
                </a:solidFill>
                <a:latin typeface="Trebuchet MS"/>
                <a:cs typeface="Trebuchet MS"/>
              </a:rPr>
              <a:t>N</a:t>
            </a:r>
            <a:r>
              <a:rPr sz="614" b="1" spc="-5" dirty="0">
                <a:solidFill>
                  <a:srgbClr val="FF0000"/>
                </a:solidFill>
                <a:latin typeface="Trebuchet MS"/>
                <a:cs typeface="Trebuchet MS"/>
              </a:rPr>
              <a:t>D</a:t>
            </a:r>
            <a:r>
              <a:rPr sz="614" b="1" spc="-10" dirty="0">
                <a:solidFill>
                  <a:srgbClr val="FF0000"/>
                </a:solidFill>
                <a:latin typeface="Trebuchet MS"/>
                <a:cs typeface="Trebuchet MS"/>
              </a:rPr>
              <a:t>A</a:t>
            </a:r>
            <a:r>
              <a:rPr sz="614" b="1" dirty="0">
                <a:solidFill>
                  <a:srgbClr val="FF0000"/>
                </a:solidFill>
                <a:latin typeface="Trebuchet MS"/>
                <a:cs typeface="Trebuchet MS"/>
              </a:rPr>
              <a:t>M</a:t>
            </a:r>
            <a:r>
              <a:rPr sz="614" b="1" spc="-3" dirty="0">
                <a:solidFill>
                  <a:srgbClr val="FF0000"/>
                </a:solidFill>
                <a:latin typeface="Trebuchet MS"/>
                <a:cs typeface="Trebuchet MS"/>
              </a:rPr>
              <a:t>IO</a:t>
            </a:r>
            <a:r>
              <a:rPr sz="614" b="1" dirty="0">
                <a:solidFill>
                  <a:srgbClr val="FF0000"/>
                </a:solidFill>
                <a:latin typeface="Trebuchet MS"/>
                <a:cs typeface="Trebuchet MS"/>
              </a:rPr>
              <a:t>,</a:t>
            </a:r>
            <a:r>
              <a:rPr sz="614" b="1" spc="3" dirty="0">
                <a:solidFill>
                  <a:srgbClr val="FF0000"/>
                </a:solidFill>
                <a:latin typeface="Trebuchet MS"/>
                <a:cs typeface="Trebuchet MS"/>
              </a:rPr>
              <a:t> </a:t>
            </a:r>
            <a:r>
              <a:rPr sz="614" b="1" dirty="0">
                <a:solidFill>
                  <a:srgbClr val="FF0000"/>
                </a:solidFill>
                <a:latin typeface="Trebuchet MS"/>
                <a:cs typeface="Trebuchet MS"/>
              </a:rPr>
              <a:t>EST</a:t>
            </a:r>
            <a:r>
              <a:rPr sz="614" b="1" spc="-5" dirty="0">
                <a:solidFill>
                  <a:srgbClr val="FF0000"/>
                </a:solidFill>
                <a:latin typeface="Trebuchet MS"/>
                <a:cs typeface="Trebuchet MS"/>
              </a:rPr>
              <a:t>A</a:t>
            </a:r>
            <a:r>
              <a:rPr sz="614" b="1" dirty="0">
                <a:solidFill>
                  <a:srgbClr val="FF0000"/>
                </a:solidFill>
                <a:latin typeface="Trebuchet MS"/>
                <a:cs typeface="Trebuchet MS"/>
              </a:rPr>
              <a:t>S </a:t>
            </a:r>
            <a:r>
              <a:rPr sz="614" b="1" spc="-3" dirty="0">
                <a:solidFill>
                  <a:srgbClr val="FF0000"/>
                </a:solidFill>
                <a:latin typeface="Trebuchet MS"/>
                <a:cs typeface="Trebuchet MS"/>
              </a:rPr>
              <a:t>SO</a:t>
            </a:r>
            <a:r>
              <a:rPr sz="614" b="1" dirty="0">
                <a:solidFill>
                  <a:srgbClr val="FF0000"/>
                </a:solidFill>
                <a:latin typeface="Trebuchet MS"/>
                <a:cs typeface="Trebuchet MS"/>
              </a:rPr>
              <a:t>N </a:t>
            </a:r>
            <a:r>
              <a:rPr sz="614" b="1" spc="-8" dirty="0">
                <a:solidFill>
                  <a:srgbClr val="FF0000"/>
                </a:solidFill>
                <a:latin typeface="Trebuchet MS"/>
                <a:cs typeface="Trebuchet MS"/>
              </a:rPr>
              <a:t>T</a:t>
            </a:r>
            <a:r>
              <a:rPr sz="614" b="1" spc="-3" dirty="0">
                <a:solidFill>
                  <a:srgbClr val="FF0000"/>
                </a:solidFill>
                <a:latin typeface="Trebuchet MS"/>
                <a:cs typeface="Trebuchet MS"/>
              </a:rPr>
              <a:t>A</a:t>
            </a:r>
            <a:r>
              <a:rPr sz="614" b="1" spc="-5" dirty="0">
                <a:solidFill>
                  <a:srgbClr val="FF0000"/>
                </a:solidFill>
                <a:latin typeface="Trebuchet MS"/>
                <a:cs typeface="Trebuchet MS"/>
              </a:rPr>
              <a:t>RE</a:t>
            </a:r>
            <a:r>
              <a:rPr sz="614" b="1" spc="-8" dirty="0">
                <a:solidFill>
                  <a:srgbClr val="FF0000"/>
                </a:solidFill>
                <a:latin typeface="Trebuchet MS"/>
                <a:cs typeface="Trebuchet MS"/>
              </a:rPr>
              <a:t>A</a:t>
            </a:r>
            <a:r>
              <a:rPr sz="614" b="1" dirty="0">
                <a:solidFill>
                  <a:srgbClr val="FF0000"/>
                </a:solidFill>
                <a:latin typeface="Trebuchet MS"/>
                <a:cs typeface="Trebuchet MS"/>
              </a:rPr>
              <a:t>S </a:t>
            </a:r>
            <a:r>
              <a:rPr sz="614" b="1" spc="-5" dirty="0">
                <a:solidFill>
                  <a:srgbClr val="FF0000"/>
                </a:solidFill>
                <a:latin typeface="Trebuchet MS"/>
                <a:cs typeface="Trebuchet MS"/>
              </a:rPr>
              <a:t>EXC</a:t>
            </a:r>
            <a:r>
              <a:rPr sz="614" b="1" spc="-10" dirty="0">
                <a:solidFill>
                  <a:srgbClr val="FF0000"/>
                </a:solidFill>
                <a:latin typeface="Trebuchet MS"/>
                <a:cs typeface="Trebuchet MS"/>
              </a:rPr>
              <a:t>L</a:t>
            </a:r>
            <a:r>
              <a:rPr sz="614" b="1" dirty="0">
                <a:solidFill>
                  <a:srgbClr val="FF0000"/>
                </a:solidFill>
                <a:latin typeface="Trebuchet MS"/>
                <a:cs typeface="Trebuchet MS"/>
              </a:rPr>
              <a:t>USI</a:t>
            </a:r>
            <a:r>
              <a:rPr sz="614" b="1" spc="-5" dirty="0">
                <a:solidFill>
                  <a:srgbClr val="FF0000"/>
                </a:solidFill>
                <a:latin typeface="Trebuchet MS"/>
                <a:cs typeface="Trebuchet MS"/>
              </a:rPr>
              <a:t>V</a:t>
            </a:r>
            <a:r>
              <a:rPr sz="614" b="1" spc="-10" dirty="0">
                <a:solidFill>
                  <a:srgbClr val="FF0000"/>
                </a:solidFill>
                <a:latin typeface="Trebuchet MS"/>
                <a:cs typeface="Trebuchet MS"/>
              </a:rPr>
              <a:t>A</a:t>
            </a:r>
            <a:r>
              <a:rPr sz="614" b="1" dirty="0">
                <a:solidFill>
                  <a:srgbClr val="FF0000"/>
                </a:solidFill>
                <a:latin typeface="Trebuchet MS"/>
                <a:cs typeface="Trebuchet MS"/>
              </a:rPr>
              <a:t>S</a:t>
            </a:r>
            <a:r>
              <a:rPr sz="614" b="1" spc="-3" dirty="0">
                <a:solidFill>
                  <a:srgbClr val="FF0000"/>
                </a:solidFill>
                <a:latin typeface="Trebuchet MS"/>
                <a:cs typeface="Trebuchet MS"/>
              </a:rPr>
              <a:t> </a:t>
            </a:r>
            <a:r>
              <a:rPr sz="614" b="1" dirty="0">
                <a:solidFill>
                  <a:srgbClr val="FF0000"/>
                </a:solidFill>
                <a:latin typeface="Trebuchet MS"/>
                <a:cs typeface="Trebuchet MS"/>
              </a:rPr>
              <a:t>PARA </a:t>
            </a:r>
            <a:r>
              <a:rPr sz="614" b="1" spc="-5" dirty="0">
                <a:solidFill>
                  <a:srgbClr val="FF0000"/>
                </a:solidFill>
                <a:latin typeface="Trebuchet MS"/>
                <a:cs typeface="Trebuchet MS"/>
              </a:rPr>
              <a:t>P</a:t>
            </a:r>
            <a:r>
              <a:rPr sz="614" b="1" dirty="0">
                <a:solidFill>
                  <a:srgbClr val="FF0000"/>
                </a:solidFill>
                <a:latin typeface="Trebuchet MS"/>
                <a:cs typeface="Trebuchet MS"/>
              </a:rPr>
              <a:t>ERS</a:t>
            </a:r>
            <a:r>
              <a:rPr sz="614" b="1" spc="-5" dirty="0">
                <a:solidFill>
                  <a:srgbClr val="FF0000"/>
                </a:solidFill>
                <a:latin typeface="Trebuchet MS"/>
                <a:cs typeface="Trebuchet MS"/>
              </a:rPr>
              <a:t>O</a:t>
            </a:r>
            <a:r>
              <a:rPr sz="614" b="1" dirty="0">
                <a:solidFill>
                  <a:srgbClr val="FF0000"/>
                </a:solidFill>
                <a:latin typeface="Trebuchet MS"/>
                <a:cs typeface="Trebuchet MS"/>
              </a:rPr>
              <a:t>N</a:t>
            </a:r>
            <a:r>
              <a:rPr sz="614" b="1" spc="-3" dirty="0">
                <a:solidFill>
                  <a:srgbClr val="FF0000"/>
                </a:solidFill>
                <a:latin typeface="Trebuchet MS"/>
                <a:cs typeface="Trebuchet MS"/>
              </a:rPr>
              <a:t>A</a:t>
            </a:r>
            <a:r>
              <a:rPr sz="614" b="1" spc="-5" dirty="0">
                <a:solidFill>
                  <a:srgbClr val="FF0000"/>
                </a:solidFill>
                <a:latin typeface="Trebuchet MS"/>
                <a:cs typeface="Trebuchet MS"/>
              </a:rPr>
              <a:t>L</a:t>
            </a:r>
            <a:r>
              <a:rPr sz="614" b="1" spc="-3" dirty="0">
                <a:solidFill>
                  <a:srgbClr val="FF0000"/>
                </a:solidFill>
                <a:latin typeface="Trebuchet MS"/>
                <a:cs typeface="Trebuchet MS"/>
              </a:rPr>
              <a:t> A</a:t>
            </a:r>
            <a:r>
              <a:rPr sz="614" b="1" spc="-5" dirty="0">
                <a:solidFill>
                  <a:srgbClr val="FF0000"/>
                </a:solidFill>
                <a:latin typeface="Trebuchet MS"/>
                <a:cs typeface="Trebuchet MS"/>
              </a:rPr>
              <a:t>UT</a:t>
            </a:r>
            <a:r>
              <a:rPr sz="614" b="1" spc="-3" dirty="0">
                <a:solidFill>
                  <a:srgbClr val="FF0000"/>
                </a:solidFill>
                <a:latin typeface="Trebuchet MS"/>
                <a:cs typeface="Trebuchet MS"/>
              </a:rPr>
              <a:t>O</a:t>
            </a:r>
            <a:r>
              <a:rPr sz="614" b="1" spc="-8" dirty="0">
                <a:solidFill>
                  <a:srgbClr val="FF0000"/>
                </a:solidFill>
                <a:latin typeface="Trebuchet MS"/>
                <a:cs typeface="Trebuchet MS"/>
              </a:rPr>
              <a:t>R</a:t>
            </a:r>
            <a:r>
              <a:rPr sz="614" b="1" dirty="0">
                <a:solidFill>
                  <a:srgbClr val="FF0000"/>
                </a:solidFill>
                <a:latin typeface="Trebuchet MS"/>
                <a:cs typeface="Trebuchet MS"/>
              </a:rPr>
              <a:t>IZ</a:t>
            </a:r>
            <a:r>
              <a:rPr sz="614" b="1" spc="-3" dirty="0">
                <a:solidFill>
                  <a:srgbClr val="FF0000"/>
                </a:solidFill>
                <a:latin typeface="Trebuchet MS"/>
                <a:cs typeface="Trebuchet MS"/>
              </a:rPr>
              <a:t>A</a:t>
            </a:r>
            <a:r>
              <a:rPr sz="614" b="1" spc="-5" dirty="0">
                <a:solidFill>
                  <a:srgbClr val="FF0000"/>
                </a:solidFill>
                <a:latin typeface="Trebuchet MS"/>
                <a:cs typeface="Trebuchet MS"/>
              </a:rPr>
              <a:t>DO</a:t>
            </a:r>
            <a:endParaRPr sz="614" dirty="0">
              <a:latin typeface="Trebuchet MS"/>
              <a:cs typeface="Trebuchet MS"/>
            </a:endParaRPr>
          </a:p>
          <a:p>
            <a:pPr>
              <a:spcBef>
                <a:spcPts val="16"/>
              </a:spcBef>
              <a:buClr>
                <a:srgbClr val="FF0000"/>
              </a:buClr>
              <a:buFont typeface="Wingdings"/>
              <a:buChar char=""/>
            </a:pPr>
            <a:endParaRPr sz="895" dirty="0">
              <a:latin typeface="Times New Roman"/>
              <a:cs typeface="Times New Roman"/>
            </a:endParaRPr>
          </a:p>
          <a:p>
            <a:pPr marL="303306" marR="90927" indent="-116906">
              <a:lnSpc>
                <a:spcPts val="711"/>
              </a:lnSpc>
              <a:buClr>
                <a:srgbClr val="FF0000"/>
              </a:buClr>
              <a:buFont typeface="Wingdings"/>
              <a:buChar char=""/>
              <a:tabLst>
                <a:tab pos="303631" algn="l"/>
              </a:tabLst>
            </a:pPr>
            <a:r>
              <a:rPr sz="614" b="1" spc="-8" dirty="0">
                <a:solidFill>
                  <a:srgbClr val="FF0000"/>
                </a:solidFill>
                <a:latin typeface="Trebuchet MS"/>
                <a:cs typeface="Trebuchet MS"/>
              </a:rPr>
              <a:t>J</a:t>
            </a:r>
            <a:r>
              <a:rPr sz="614" b="1" spc="-3" dirty="0">
                <a:solidFill>
                  <a:srgbClr val="FF0000"/>
                </a:solidFill>
                <a:latin typeface="Trebuchet MS"/>
                <a:cs typeface="Trebuchet MS"/>
              </a:rPr>
              <a:t>A</a:t>
            </a:r>
            <a:r>
              <a:rPr sz="614" b="1" dirty="0">
                <a:solidFill>
                  <a:srgbClr val="FF0000"/>
                </a:solidFill>
                <a:latin typeface="Trebuchet MS"/>
                <a:cs typeface="Trebuchet MS"/>
              </a:rPr>
              <a:t>M</a:t>
            </a:r>
            <a:r>
              <a:rPr sz="614" b="1" spc="-3" dirty="0">
                <a:solidFill>
                  <a:srgbClr val="FF0000"/>
                </a:solidFill>
                <a:latin typeface="Trebuchet MS"/>
                <a:cs typeface="Trebuchet MS"/>
              </a:rPr>
              <a:t>A</a:t>
            </a:r>
            <a:r>
              <a:rPr sz="614" b="1" dirty="0">
                <a:solidFill>
                  <a:srgbClr val="FF0000"/>
                </a:solidFill>
                <a:latin typeface="Trebuchet MS"/>
                <a:cs typeface="Trebuchet MS"/>
              </a:rPr>
              <a:t>S</a:t>
            </a:r>
            <a:r>
              <a:rPr sz="614" b="1" spc="-3" dirty="0">
                <a:solidFill>
                  <a:srgbClr val="FF0000"/>
                </a:solidFill>
                <a:latin typeface="Trebuchet MS"/>
                <a:cs typeface="Trebuchet MS"/>
              </a:rPr>
              <a:t> </a:t>
            </a:r>
            <a:r>
              <a:rPr sz="614" b="1" dirty="0">
                <a:solidFill>
                  <a:srgbClr val="FF0000"/>
                </a:solidFill>
                <a:latin typeface="Trebuchet MS"/>
                <a:cs typeface="Trebuchet MS"/>
              </a:rPr>
              <a:t>US</a:t>
            </a:r>
            <a:r>
              <a:rPr sz="614" b="1" spc="-5" dirty="0">
                <a:solidFill>
                  <a:srgbClr val="FF0000"/>
                </a:solidFill>
                <a:latin typeface="Trebuchet MS"/>
                <a:cs typeface="Trebuchet MS"/>
              </a:rPr>
              <a:t>AR</a:t>
            </a:r>
            <a:r>
              <a:rPr sz="614" b="1" dirty="0">
                <a:solidFill>
                  <a:srgbClr val="FF0000"/>
                </a:solidFill>
                <a:latin typeface="Trebuchet MS"/>
                <a:cs typeface="Trebuchet MS"/>
              </a:rPr>
              <a:t> UN </a:t>
            </a:r>
            <a:r>
              <a:rPr sz="614" b="1" spc="-3" dirty="0">
                <a:solidFill>
                  <a:srgbClr val="FF0000"/>
                </a:solidFill>
                <a:latin typeface="Trebuchet MS"/>
                <a:cs typeface="Trebuchet MS"/>
              </a:rPr>
              <a:t>A</a:t>
            </a:r>
            <a:r>
              <a:rPr sz="614" b="1" dirty="0">
                <a:solidFill>
                  <a:srgbClr val="FF0000"/>
                </a:solidFill>
                <a:latin typeface="Trebuchet MS"/>
                <a:cs typeface="Trebuchet MS"/>
              </a:rPr>
              <a:t>N</a:t>
            </a:r>
            <a:r>
              <a:rPr sz="614" b="1" spc="-5" dirty="0">
                <a:solidFill>
                  <a:srgbClr val="FF0000"/>
                </a:solidFill>
                <a:latin typeface="Trebuchet MS"/>
                <a:cs typeface="Trebuchet MS"/>
              </a:rPr>
              <a:t>D</a:t>
            </a:r>
            <a:r>
              <a:rPr sz="614" b="1" spc="-10" dirty="0">
                <a:solidFill>
                  <a:srgbClr val="FF0000"/>
                </a:solidFill>
                <a:latin typeface="Trebuchet MS"/>
                <a:cs typeface="Trebuchet MS"/>
              </a:rPr>
              <a:t>A</a:t>
            </a:r>
            <a:r>
              <a:rPr sz="614" b="1" dirty="0">
                <a:solidFill>
                  <a:srgbClr val="FF0000"/>
                </a:solidFill>
                <a:latin typeface="Trebuchet MS"/>
                <a:cs typeface="Trebuchet MS"/>
              </a:rPr>
              <a:t>M</a:t>
            </a:r>
            <a:r>
              <a:rPr sz="614" b="1" spc="-3" dirty="0">
                <a:solidFill>
                  <a:srgbClr val="FF0000"/>
                </a:solidFill>
                <a:latin typeface="Trebuchet MS"/>
                <a:cs typeface="Trebuchet MS"/>
              </a:rPr>
              <a:t>I</a:t>
            </a:r>
            <a:r>
              <a:rPr sz="614" b="1" dirty="0">
                <a:solidFill>
                  <a:srgbClr val="FF0000"/>
                </a:solidFill>
                <a:latin typeface="Trebuchet MS"/>
                <a:cs typeface="Trebuchet MS"/>
              </a:rPr>
              <a:t>O </a:t>
            </a:r>
            <a:r>
              <a:rPr sz="614" b="1" spc="-5" dirty="0">
                <a:solidFill>
                  <a:srgbClr val="FF0000"/>
                </a:solidFill>
                <a:latin typeface="Trebuchet MS"/>
                <a:cs typeface="Trebuchet MS"/>
              </a:rPr>
              <a:t>Q</a:t>
            </a:r>
            <a:r>
              <a:rPr sz="614" b="1" spc="-3" dirty="0">
                <a:solidFill>
                  <a:srgbClr val="FF0000"/>
                </a:solidFill>
                <a:latin typeface="Trebuchet MS"/>
                <a:cs typeface="Trebuchet MS"/>
              </a:rPr>
              <a:t>U</a:t>
            </a:r>
            <a:r>
              <a:rPr sz="614" b="1" spc="-5" dirty="0">
                <a:solidFill>
                  <a:srgbClr val="FF0000"/>
                </a:solidFill>
                <a:latin typeface="Trebuchet MS"/>
                <a:cs typeface="Trebuchet MS"/>
              </a:rPr>
              <a:t>E</a:t>
            </a:r>
            <a:r>
              <a:rPr sz="614" b="1" dirty="0">
                <a:solidFill>
                  <a:srgbClr val="FF0000"/>
                </a:solidFill>
                <a:latin typeface="Trebuchet MS"/>
                <a:cs typeface="Trebuchet MS"/>
              </a:rPr>
              <a:t> NO </a:t>
            </a:r>
            <a:r>
              <a:rPr sz="614" b="1" spc="-5" dirty="0">
                <a:solidFill>
                  <a:srgbClr val="FF0000"/>
                </a:solidFill>
                <a:latin typeface="Trebuchet MS"/>
                <a:cs typeface="Trebuchet MS"/>
              </a:rPr>
              <a:t>CUENTE</a:t>
            </a:r>
            <a:r>
              <a:rPr sz="614" b="1" dirty="0">
                <a:solidFill>
                  <a:srgbClr val="FF0000"/>
                </a:solidFill>
                <a:latin typeface="Trebuchet MS"/>
                <a:cs typeface="Trebuchet MS"/>
              </a:rPr>
              <a:t> </a:t>
            </a:r>
            <a:r>
              <a:rPr sz="614" b="1" spc="-8" dirty="0">
                <a:solidFill>
                  <a:srgbClr val="FF0000"/>
                </a:solidFill>
                <a:latin typeface="Trebuchet MS"/>
                <a:cs typeface="Trebuchet MS"/>
              </a:rPr>
              <a:t>C</a:t>
            </a:r>
            <a:r>
              <a:rPr sz="614" b="1" spc="-3" dirty="0">
                <a:solidFill>
                  <a:srgbClr val="FF0000"/>
                </a:solidFill>
                <a:latin typeface="Trebuchet MS"/>
                <a:cs typeface="Trebuchet MS"/>
              </a:rPr>
              <a:t>O</a:t>
            </a:r>
            <a:r>
              <a:rPr sz="614" b="1" dirty="0">
                <a:solidFill>
                  <a:srgbClr val="FF0000"/>
                </a:solidFill>
                <a:latin typeface="Trebuchet MS"/>
                <a:cs typeface="Trebuchet MS"/>
              </a:rPr>
              <a:t>N </a:t>
            </a:r>
            <a:r>
              <a:rPr sz="614" b="1" spc="-8" dirty="0">
                <a:solidFill>
                  <a:srgbClr val="FF0000"/>
                </a:solidFill>
                <a:latin typeface="Trebuchet MS"/>
                <a:cs typeface="Trebuchet MS"/>
              </a:rPr>
              <a:t>L</a:t>
            </a:r>
            <a:r>
              <a:rPr sz="614" b="1" dirty="0">
                <a:solidFill>
                  <a:srgbClr val="FF0000"/>
                </a:solidFill>
                <a:latin typeface="Trebuchet MS"/>
                <a:cs typeface="Trebuchet MS"/>
              </a:rPr>
              <a:t>A T</a:t>
            </a:r>
            <a:r>
              <a:rPr sz="614" b="1" spc="-5" dirty="0">
                <a:solidFill>
                  <a:srgbClr val="FF0000"/>
                </a:solidFill>
                <a:latin typeface="Trebuchet MS"/>
                <a:cs typeface="Trebuchet MS"/>
              </a:rPr>
              <a:t>AR</a:t>
            </a:r>
            <a:r>
              <a:rPr sz="614" b="1" spc="-8" dirty="0">
                <a:solidFill>
                  <a:srgbClr val="FF0000"/>
                </a:solidFill>
                <a:latin typeface="Trebuchet MS"/>
                <a:cs typeface="Trebuchet MS"/>
              </a:rPr>
              <a:t>J</a:t>
            </a:r>
            <a:r>
              <a:rPr sz="614" b="1" spc="-5" dirty="0">
                <a:solidFill>
                  <a:srgbClr val="FF0000"/>
                </a:solidFill>
                <a:latin typeface="Trebuchet MS"/>
                <a:cs typeface="Trebuchet MS"/>
              </a:rPr>
              <a:t>ETA</a:t>
            </a:r>
            <a:r>
              <a:rPr sz="614" b="1" dirty="0">
                <a:solidFill>
                  <a:srgbClr val="FF0000"/>
                </a:solidFill>
                <a:latin typeface="Trebuchet MS"/>
                <a:cs typeface="Trebuchet MS"/>
              </a:rPr>
              <a:t> </a:t>
            </a:r>
            <a:r>
              <a:rPr sz="614" b="1" spc="-5" dirty="0">
                <a:solidFill>
                  <a:srgbClr val="FF0000"/>
                </a:solidFill>
                <a:latin typeface="Trebuchet MS"/>
                <a:cs typeface="Trebuchet MS"/>
              </a:rPr>
              <a:t>VER</a:t>
            </a:r>
            <a:r>
              <a:rPr sz="614" b="1" spc="-10" dirty="0">
                <a:solidFill>
                  <a:srgbClr val="FF0000"/>
                </a:solidFill>
                <a:latin typeface="Trebuchet MS"/>
                <a:cs typeface="Trebuchet MS"/>
              </a:rPr>
              <a:t>D</a:t>
            </a:r>
            <a:r>
              <a:rPr sz="614" b="1" spc="-5" dirty="0">
                <a:solidFill>
                  <a:srgbClr val="FF0000"/>
                </a:solidFill>
                <a:latin typeface="Trebuchet MS"/>
                <a:cs typeface="Trebuchet MS"/>
              </a:rPr>
              <a:t>E C</a:t>
            </a:r>
            <a:r>
              <a:rPr sz="614" b="1" spc="-10" dirty="0">
                <a:solidFill>
                  <a:srgbClr val="FF0000"/>
                </a:solidFill>
                <a:latin typeface="Trebuchet MS"/>
                <a:cs typeface="Trebuchet MS"/>
              </a:rPr>
              <a:t>O</a:t>
            </a:r>
            <a:r>
              <a:rPr sz="614" b="1" spc="-5" dirty="0">
                <a:solidFill>
                  <a:srgbClr val="FF0000"/>
                </a:solidFill>
                <a:latin typeface="Trebuchet MS"/>
                <a:cs typeface="Trebuchet MS"/>
              </a:rPr>
              <a:t>RRESP</a:t>
            </a:r>
            <a:r>
              <a:rPr sz="614" b="1" spc="-3" dirty="0">
                <a:solidFill>
                  <a:srgbClr val="FF0000"/>
                </a:solidFill>
                <a:latin typeface="Trebuchet MS"/>
                <a:cs typeface="Trebuchet MS"/>
              </a:rPr>
              <a:t>O</a:t>
            </a:r>
            <a:r>
              <a:rPr sz="614" b="1" dirty="0">
                <a:solidFill>
                  <a:srgbClr val="FF0000"/>
                </a:solidFill>
                <a:latin typeface="Trebuchet MS"/>
                <a:cs typeface="Trebuchet MS"/>
              </a:rPr>
              <a:t>NDIEN</a:t>
            </a:r>
            <a:r>
              <a:rPr sz="614" b="1" spc="-8" dirty="0">
                <a:solidFill>
                  <a:srgbClr val="FF0000"/>
                </a:solidFill>
                <a:latin typeface="Trebuchet MS"/>
                <a:cs typeface="Trebuchet MS"/>
              </a:rPr>
              <a:t>TE</a:t>
            </a:r>
            <a:r>
              <a:rPr sz="614" b="1" spc="-5" dirty="0">
                <a:solidFill>
                  <a:srgbClr val="FF0000"/>
                </a:solidFill>
                <a:latin typeface="Trebuchet MS"/>
                <a:cs typeface="Trebuchet MS"/>
              </a:rPr>
              <a:t> </a:t>
            </a:r>
            <a:r>
              <a:rPr sz="614" b="1" spc="-3" dirty="0">
                <a:solidFill>
                  <a:srgbClr val="FF0000"/>
                </a:solidFill>
                <a:latin typeface="Trebuchet MS"/>
                <a:cs typeface="Trebuchet MS"/>
              </a:rPr>
              <a:t>A</a:t>
            </a:r>
            <a:r>
              <a:rPr sz="614" b="1" spc="-5" dirty="0">
                <a:solidFill>
                  <a:srgbClr val="FF0000"/>
                </a:solidFill>
                <a:latin typeface="Trebuchet MS"/>
                <a:cs typeface="Trebuchet MS"/>
              </a:rPr>
              <a:t>UT</a:t>
            </a:r>
            <a:r>
              <a:rPr sz="614" b="1" spc="-8" dirty="0">
                <a:solidFill>
                  <a:srgbClr val="FF0000"/>
                </a:solidFill>
                <a:latin typeface="Trebuchet MS"/>
                <a:cs typeface="Trebuchet MS"/>
              </a:rPr>
              <a:t>O</a:t>
            </a:r>
            <a:r>
              <a:rPr sz="614" b="1" dirty="0">
                <a:solidFill>
                  <a:srgbClr val="FF0000"/>
                </a:solidFill>
                <a:latin typeface="Trebuchet MS"/>
                <a:cs typeface="Trebuchet MS"/>
              </a:rPr>
              <a:t>RIZANDO</a:t>
            </a:r>
            <a:r>
              <a:rPr sz="614" b="1" spc="-5" dirty="0">
                <a:solidFill>
                  <a:srgbClr val="FF0000"/>
                </a:solidFill>
                <a:latin typeface="Trebuchet MS"/>
                <a:cs typeface="Trebuchet MS"/>
              </a:rPr>
              <a:t> </a:t>
            </a:r>
            <a:r>
              <a:rPr sz="614" b="1" spc="-8" dirty="0">
                <a:solidFill>
                  <a:srgbClr val="FF0000"/>
                </a:solidFill>
                <a:latin typeface="Trebuchet MS"/>
                <a:cs typeface="Trebuchet MS"/>
              </a:rPr>
              <a:t>SU</a:t>
            </a:r>
            <a:r>
              <a:rPr sz="614" b="1" spc="-5" dirty="0">
                <a:solidFill>
                  <a:srgbClr val="FF0000"/>
                </a:solidFill>
                <a:latin typeface="Trebuchet MS"/>
                <a:cs typeface="Trebuchet MS"/>
              </a:rPr>
              <a:t> </a:t>
            </a:r>
            <a:r>
              <a:rPr sz="614" b="1" dirty="0">
                <a:solidFill>
                  <a:srgbClr val="FF0000"/>
                </a:solidFill>
                <a:latin typeface="Trebuchet MS"/>
                <a:cs typeface="Trebuchet MS"/>
              </a:rPr>
              <a:t>USO</a:t>
            </a:r>
            <a:endParaRPr sz="614" dirty="0">
              <a:latin typeface="Trebuchet MS"/>
              <a:cs typeface="Trebuchet MS"/>
            </a:endParaRPr>
          </a:p>
        </p:txBody>
      </p:sp>
      <p:sp>
        <p:nvSpPr>
          <p:cNvPr id="15" name="object 15"/>
          <p:cNvSpPr/>
          <p:nvPr/>
        </p:nvSpPr>
        <p:spPr>
          <a:xfrm>
            <a:off x="5246110" y="1258599"/>
            <a:ext cx="1160015" cy="483567"/>
          </a:xfrm>
          <a:prstGeom prst="rect">
            <a:avLst/>
          </a:prstGeom>
          <a:blipFill>
            <a:blip r:embed="rId4" cstate="print"/>
            <a:stretch>
              <a:fillRect/>
            </a:stretch>
          </a:blipFill>
        </p:spPr>
        <p:txBody>
          <a:bodyPr wrap="square" lIns="0" tIns="0" rIns="0" bIns="0" rtlCol="0"/>
          <a:lstStyle/>
          <a:p>
            <a:endParaRPr sz="921" dirty="0"/>
          </a:p>
        </p:txBody>
      </p:sp>
      <p:sp>
        <p:nvSpPr>
          <p:cNvPr id="16" name="object 16"/>
          <p:cNvSpPr/>
          <p:nvPr/>
        </p:nvSpPr>
        <p:spPr>
          <a:xfrm>
            <a:off x="5254227" y="794840"/>
            <a:ext cx="1145598" cy="469214"/>
          </a:xfrm>
          <a:custGeom>
            <a:avLst/>
            <a:gdLst/>
            <a:ahLst/>
            <a:cxnLst/>
            <a:rect l="l" t="t" r="r" b="b"/>
            <a:pathLst>
              <a:path w="2240279" h="917575">
                <a:moveTo>
                  <a:pt x="2161413" y="0"/>
                </a:moveTo>
                <a:lnTo>
                  <a:pt x="67442" y="821"/>
                </a:lnTo>
                <a:lnTo>
                  <a:pt x="29339" y="17484"/>
                </a:lnTo>
                <a:lnTo>
                  <a:pt x="5173" y="50710"/>
                </a:lnTo>
                <a:lnTo>
                  <a:pt x="0" y="78867"/>
                </a:lnTo>
                <a:lnTo>
                  <a:pt x="821" y="850132"/>
                </a:lnTo>
                <a:lnTo>
                  <a:pt x="17484" y="888235"/>
                </a:lnTo>
                <a:lnTo>
                  <a:pt x="50710" y="912401"/>
                </a:lnTo>
                <a:lnTo>
                  <a:pt x="78866" y="917575"/>
                </a:lnTo>
                <a:lnTo>
                  <a:pt x="2172837" y="916753"/>
                </a:lnTo>
                <a:lnTo>
                  <a:pt x="2210940" y="900090"/>
                </a:lnTo>
                <a:lnTo>
                  <a:pt x="2235106" y="866864"/>
                </a:lnTo>
                <a:lnTo>
                  <a:pt x="2240280" y="838707"/>
                </a:lnTo>
                <a:lnTo>
                  <a:pt x="2239458" y="67442"/>
                </a:lnTo>
                <a:lnTo>
                  <a:pt x="2222795" y="29339"/>
                </a:lnTo>
                <a:lnTo>
                  <a:pt x="2189569" y="5173"/>
                </a:lnTo>
                <a:lnTo>
                  <a:pt x="2161413" y="0"/>
                </a:lnTo>
                <a:close/>
              </a:path>
            </a:pathLst>
          </a:custGeom>
          <a:solidFill>
            <a:srgbClr val="ECECEC"/>
          </a:solidFill>
        </p:spPr>
        <p:txBody>
          <a:bodyPr wrap="square" lIns="0" tIns="0" rIns="0" bIns="0" rtlCol="0"/>
          <a:lstStyle/>
          <a:p>
            <a:endParaRPr sz="921" dirty="0"/>
          </a:p>
        </p:txBody>
      </p:sp>
      <p:sp>
        <p:nvSpPr>
          <p:cNvPr id="17" name="object 17"/>
          <p:cNvSpPr/>
          <p:nvPr/>
        </p:nvSpPr>
        <p:spPr>
          <a:xfrm>
            <a:off x="5254227" y="794840"/>
            <a:ext cx="1145598" cy="469214"/>
          </a:xfrm>
          <a:prstGeom prst="rect">
            <a:avLst/>
          </a:prstGeom>
          <a:blipFill>
            <a:blip r:embed="rId5" cstate="print"/>
            <a:stretch>
              <a:fillRect/>
            </a:stretch>
          </a:blipFill>
        </p:spPr>
        <p:txBody>
          <a:bodyPr wrap="square" lIns="0" tIns="0" rIns="0" bIns="0" rtlCol="0"/>
          <a:lstStyle/>
          <a:p>
            <a:endParaRPr sz="921" dirty="0"/>
          </a:p>
        </p:txBody>
      </p:sp>
      <p:sp>
        <p:nvSpPr>
          <p:cNvPr id="18" name="object 18"/>
          <p:cNvSpPr/>
          <p:nvPr/>
        </p:nvSpPr>
        <p:spPr>
          <a:xfrm>
            <a:off x="3297815" y="4317656"/>
            <a:ext cx="564681" cy="759511"/>
          </a:xfrm>
          <a:prstGeom prst="rect">
            <a:avLst/>
          </a:prstGeom>
          <a:blipFill>
            <a:blip r:embed="rId6" cstate="print"/>
            <a:stretch>
              <a:fillRect/>
            </a:stretch>
          </a:blipFill>
        </p:spPr>
        <p:txBody>
          <a:bodyPr wrap="square" lIns="0" tIns="0" rIns="0" bIns="0" rtlCol="0"/>
          <a:lstStyle/>
          <a:p>
            <a:endParaRPr sz="921" dirty="0"/>
          </a:p>
        </p:txBody>
      </p:sp>
      <p:sp>
        <p:nvSpPr>
          <p:cNvPr id="19" name="object 19"/>
          <p:cNvSpPr/>
          <p:nvPr/>
        </p:nvSpPr>
        <p:spPr>
          <a:xfrm>
            <a:off x="4308980" y="4284704"/>
            <a:ext cx="522143" cy="751003"/>
          </a:xfrm>
          <a:prstGeom prst="rect">
            <a:avLst/>
          </a:prstGeom>
          <a:blipFill>
            <a:blip r:embed="rId7" cstate="print"/>
            <a:stretch>
              <a:fillRect/>
            </a:stretch>
          </a:blipFill>
        </p:spPr>
        <p:txBody>
          <a:bodyPr wrap="square" lIns="0" tIns="0" rIns="0" bIns="0" rtlCol="0"/>
          <a:lstStyle/>
          <a:p>
            <a:endParaRPr sz="921" dirty="0"/>
          </a:p>
        </p:txBody>
      </p:sp>
      <p:sp>
        <p:nvSpPr>
          <p:cNvPr id="20" name="object 20"/>
          <p:cNvSpPr/>
          <p:nvPr/>
        </p:nvSpPr>
        <p:spPr>
          <a:xfrm>
            <a:off x="2883477" y="4573468"/>
            <a:ext cx="480580" cy="389984"/>
          </a:xfrm>
          <a:custGeom>
            <a:avLst/>
            <a:gdLst/>
            <a:ahLst/>
            <a:cxnLst/>
            <a:rect l="l" t="t" r="r" b="b"/>
            <a:pathLst>
              <a:path w="939800" h="762634">
                <a:moveTo>
                  <a:pt x="448995" y="551294"/>
                </a:moveTo>
                <a:lnTo>
                  <a:pt x="335673" y="551294"/>
                </a:lnTo>
                <a:lnTo>
                  <a:pt x="369176" y="762012"/>
                </a:lnTo>
                <a:lnTo>
                  <a:pt x="448995" y="551294"/>
                </a:lnTo>
                <a:close/>
              </a:path>
              <a:path w="939800" h="762634">
                <a:moveTo>
                  <a:pt x="606948" y="526884"/>
                </a:moveTo>
                <a:lnTo>
                  <a:pt x="458241" y="526884"/>
                </a:lnTo>
                <a:lnTo>
                  <a:pt x="576364" y="696290"/>
                </a:lnTo>
                <a:lnTo>
                  <a:pt x="606948" y="526884"/>
                </a:lnTo>
                <a:close/>
              </a:path>
              <a:path w="939800" h="762634">
                <a:moveTo>
                  <a:pt x="749263" y="510019"/>
                </a:moveTo>
                <a:lnTo>
                  <a:pt x="609993" y="510019"/>
                </a:lnTo>
                <a:lnTo>
                  <a:pt x="789432" y="638352"/>
                </a:lnTo>
                <a:lnTo>
                  <a:pt x="749263" y="510019"/>
                </a:lnTo>
                <a:close/>
              </a:path>
              <a:path w="939800" h="762634">
                <a:moveTo>
                  <a:pt x="743519" y="491667"/>
                </a:moveTo>
                <a:lnTo>
                  <a:pt x="246570" y="491667"/>
                </a:lnTo>
                <a:lnTo>
                  <a:pt x="207187" y="621499"/>
                </a:lnTo>
                <a:lnTo>
                  <a:pt x="335673" y="551294"/>
                </a:lnTo>
                <a:lnTo>
                  <a:pt x="448995" y="551294"/>
                </a:lnTo>
                <a:lnTo>
                  <a:pt x="458241" y="526884"/>
                </a:lnTo>
                <a:lnTo>
                  <a:pt x="606948" y="526884"/>
                </a:lnTo>
                <a:lnTo>
                  <a:pt x="609993" y="510019"/>
                </a:lnTo>
                <a:lnTo>
                  <a:pt x="749263" y="510019"/>
                </a:lnTo>
                <a:lnTo>
                  <a:pt x="743519" y="491667"/>
                </a:lnTo>
                <a:close/>
              </a:path>
              <a:path w="939800" h="762634">
                <a:moveTo>
                  <a:pt x="16103" y="80962"/>
                </a:moveTo>
                <a:lnTo>
                  <a:pt x="201320" y="268719"/>
                </a:lnTo>
                <a:lnTo>
                  <a:pt x="0" y="303923"/>
                </a:lnTo>
                <a:lnTo>
                  <a:pt x="161937" y="415404"/>
                </a:lnTo>
                <a:lnTo>
                  <a:pt x="5880" y="514604"/>
                </a:lnTo>
                <a:lnTo>
                  <a:pt x="246570" y="491667"/>
                </a:lnTo>
                <a:lnTo>
                  <a:pt x="743519" y="491667"/>
                </a:lnTo>
                <a:lnTo>
                  <a:pt x="732536" y="456577"/>
                </a:lnTo>
                <a:lnTo>
                  <a:pt x="918335" y="456577"/>
                </a:lnTo>
                <a:lnTo>
                  <a:pt x="766063" y="369544"/>
                </a:lnTo>
                <a:lnTo>
                  <a:pt x="917956" y="287058"/>
                </a:lnTo>
                <a:lnTo>
                  <a:pt x="726694" y="258064"/>
                </a:lnTo>
                <a:lnTo>
                  <a:pt x="752117" y="222961"/>
                </a:lnTo>
                <a:lnTo>
                  <a:pt x="318134" y="222961"/>
                </a:lnTo>
                <a:lnTo>
                  <a:pt x="16103" y="80962"/>
                </a:lnTo>
                <a:close/>
              </a:path>
              <a:path w="939800" h="762634">
                <a:moveTo>
                  <a:pt x="918335" y="456577"/>
                </a:moveTo>
                <a:lnTo>
                  <a:pt x="732536" y="456577"/>
                </a:lnTo>
                <a:lnTo>
                  <a:pt x="939800" y="468845"/>
                </a:lnTo>
                <a:lnTo>
                  <a:pt x="918335" y="456577"/>
                </a:lnTo>
                <a:close/>
              </a:path>
              <a:path w="939800" h="762634">
                <a:moveTo>
                  <a:pt x="363385" y="80962"/>
                </a:moveTo>
                <a:lnTo>
                  <a:pt x="318134" y="222961"/>
                </a:lnTo>
                <a:lnTo>
                  <a:pt x="752117" y="222961"/>
                </a:lnTo>
                <a:lnTo>
                  <a:pt x="765400" y="204622"/>
                </a:lnTo>
                <a:lnTo>
                  <a:pt x="469900" y="204622"/>
                </a:lnTo>
                <a:lnTo>
                  <a:pt x="363385" y="80962"/>
                </a:lnTo>
                <a:close/>
              </a:path>
              <a:path w="939800" h="762634">
                <a:moveTo>
                  <a:pt x="631837" y="0"/>
                </a:moveTo>
                <a:lnTo>
                  <a:pt x="469900" y="204622"/>
                </a:lnTo>
                <a:lnTo>
                  <a:pt x="765400" y="204622"/>
                </a:lnTo>
                <a:lnTo>
                  <a:pt x="777541" y="187858"/>
                </a:lnTo>
                <a:lnTo>
                  <a:pt x="615873" y="187858"/>
                </a:lnTo>
                <a:lnTo>
                  <a:pt x="631837" y="0"/>
                </a:lnTo>
                <a:close/>
              </a:path>
              <a:path w="939800" h="762634">
                <a:moveTo>
                  <a:pt x="799719" y="157238"/>
                </a:moveTo>
                <a:lnTo>
                  <a:pt x="615873" y="187858"/>
                </a:lnTo>
                <a:lnTo>
                  <a:pt x="777541" y="187858"/>
                </a:lnTo>
                <a:lnTo>
                  <a:pt x="799719" y="157238"/>
                </a:lnTo>
                <a:close/>
              </a:path>
            </a:pathLst>
          </a:custGeom>
          <a:solidFill>
            <a:srgbClr val="92D050"/>
          </a:solidFill>
        </p:spPr>
        <p:txBody>
          <a:bodyPr wrap="square" lIns="0" tIns="0" rIns="0" bIns="0" rtlCol="0"/>
          <a:lstStyle/>
          <a:p>
            <a:endParaRPr sz="921" dirty="0"/>
          </a:p>
        </p:txBody>
      </p:sp>
      <p:sp>
        <p:nvSpPr>
          <p:cNvPr id="21" name="object 21"/>
          <p:cNvSpPr/>
          <p:nvPr/>
        </p:nvSpPr>
        <p:spPr>
          <a:xfrm>
            <a:off x="2883477" y="4573468"/>
            <a:ext cx="480580" cy="389984"/>
          </a:xfrm>
          <a:custGeom>
            <a:avLst/>
            <a:gdLst/>
            <a:ahLst/>
            <a:cxnLst/>
            <a:rect l="l" t="t" r="r" b="b"/>
            <a:pathLst>
              <a:path w="939800" h="762634">
                <a:moveTo>
                  <a:pt x="469900" y="204622"/>
                </a:moveTo>
                <a:lnTo>
                  <a:pt x="631837" y="0"/>
                </a:lnTo>
                <a:lnTo>
                  <a:pt x="615873" y="187858"/>
                </a:lnTo>
                <a:lnTo>
                  <a:pt x="799719" y="157238"/>
                </a:lnTo>
                <a:lnTo>
                  <a:pt x="726694" y="258064"/>
                </a:lnTo>
                <a:lnTo>
                  <a:pt x="917956" y="287058"/>
                </a:lnTo>
                <a:lnTo>
                  <a:pt x="766063" y="369544"/>
                </a:lnTo>
                <a:lnTo>
                  <a:pt x="939800" y="468845"/>
                </a:lnTo>
                <a:lnTo>
                  <a:pt x="732536" y="456577"/>
                </a:lnTo>
                <a:lnTo>
                  <a:pt x="789432" y="638352"/>
                </a:lnTo>
                <a:lnTo>
                  <a:pt x="609993" y="510019"/>
                </a:lnTo>
                <a:lnTo>
                  <a:pt x="576364" y="696290"/>
                </a:lnTo>
                <a:lnTo>
                  <a:pt x="458241" y="526884"/>
                </a:lnTo>
                <a:lnTo>
                  <a:pt x="369176" y="762012"/>
                </a:lnTo>
                <a:lnTo>
                  <a:pt x="335673" y="551294"/>
                </a:lnTo>
                <a:lnTo>
                  <a:pt x="207187" y="621499"/>
                </a:lnTo>
                <a:lnTo>
                  <a:pt x="246570" y="491667"/>
                </a:lnTo>
                <a:lnTo>
                  <a:pt x="5880" y="514604"/>
                </a:lnTo>
                <a:lnTo>
                  <a:pt x="161937" y="415404"/>
                </a:lnTo>
                <a:lnTo>
                  <a:pt x="0" y="303923"/>
                </a:lnTo>
                <a:lnTo>
                  <a:pt x="201320" y="268719"/>
                </a:lnTo>
                <a:lnTo>
                  <a:pt x="16103" y="80962"/>
                </a:lnTo>
                <a:lnTo>
                  <a:pt x="318134" y="222961"/>
                </a:lnTo>
                <a:lnTo>
                  <a:pt x="363385" y="80962"/>
                </a:lnTo>
                <a:lnTo>
                  <a:pt x="469900" y="204622"/>
                </a:lnTo>
                <a:close/>
              </a:path>
            </a:pathLst>
          </a:custGeom>
          <a:ln w="25400">
            <a:solidFill>
              <a:srgbClr val="92D050"/>
            </a:solidFill>
          </a:ln>
        </p:spPr>
        <p:txBody>
          <a:bodyPr wrap="square" lIns="0" tIns="0" rIns="0" bIns="0" rtlCol="0"/>
          <a:lstStyle/>
          <a:p>
            <a:endParaRPr sz="921" dirty="0"/>
          </a:p>
        </p:txBody>
      </p:sp>
      <p:sp>
        <p:nvSpPr>
          <p:cNvPr id="22" name="object 22"/>
          <p:cNvSpPr/>
          <p:nvPr/>
        </p:nvSpPr>
        <p:spPr>
          <a:xfrm>
            <a:off x="2971241" y="4659202"/>
            <a:ext cx="253311" cy="222863"/>
          </a:xfrm>
          <a:prstGeom prst="rect">
            <a:avLst/>
          </a:prstGeom>
          <a:blipFill>
            <a:blip r:embed="rId8" cstate="print"/>
            <a:stretch>
              <a:fillRect/>
            </a:stretch>
          </a:blipFill>
        </p:spPr>
        <p:txBody>
          <a:bodyPr wrap="square" lIns="0" tIns="0" rIns="0" bIns="0" rtlCol="0"/>
          <a:lstStyle/>
          <a:p>
            <a:endParaRPr sz="921" dirty="0"/>
          </a:p>
        </p:txBody>
      </p:sp>
      <p:sp>
        <p:nvSpPr>
          <p:cNvPr id="23" name="object 23"/>
          <p:cNvSpPr/>
          <p:nvPr/>
        </p:nvSpPr>
        <p:spPr>
          <a:xfrm>
            <a:off x="3032515" y="4696847"/>
            <a:ext cx="124041" cy="80205"/>
          </a:xfrm>
          <a:custGeom>
            <a:avLst/>
            <a:gdLst/>
            <a:ahLst/>
            <a:cxnLst/>
            <a:rect l="l" t="t" r="r" b="b"/>
            <a:pathLst>
              <a:path w="242569" h="156845">
                <a:moveTo>
                  <a:pt x="61315" y="33845"/>
                </a:moveTo>
                <a:lnTo>
                  <a:pt x="15709" y="50368"/>
                </a:lnTo>
                <a:lnTo>
                  <a:pt x="109" y="89725"/>
                </a:lnTo>
                <a:lnTo>
                  <a:pt x="0" y="91084"/>
                </a:lnTo>
                <a:lnTo>
                  <a:pt x="571" y="99123"/>
                </a:lnTo>
                <a:lnTo>
                  <a:pt x="15811" y="137388"/>
                </a:lnTo>
                <a:lnTo>
                  <a:pt x="54457" y="156349"/>
                </a:lnTo>
                <a:lnTo>
                  <a:pt x="62611" y="156006"/>
                </a:lnTo>
                <a:lnTo>
                  <a:pt x="80149" y="151993"/>
                </a:lnTo>
                <a:lnTo>
                  <a:pt x="87642" y="148755"/>
                </a:lnTo>
                <a:lnTo>
                  <a:pt x="100076" y="139826"/>
                </a:lnTo>
                <a:lnTo>
                  <a:pt x="101973" y="137731"/>
                </a:lnTo>
                <a:lnTo>
                  <a:pt x="57708" y="137731"/>
                </a:lnTo>
                <a:lnTo>
                  <a:pt x="48666" y="136169"/>
                </a:lnTo>
                <a:lnTo>
                  <a:pt x="22440" y="95961"/>
                </a:lnTo>
                <a:lnTo>
                  <a:pt x="21907" y="89725"/>
                </a:lnTo>
                <a:lnTo>
                  <a:pt x="22936" y="78587"/>
                </a:lnTo>
                <a:lnTo>
                  <a:pt x="53340" y="52641"/>
                </a:lnTo>
                <a:lnTo>
                  <a:pt x="58064" y="52450"/>
                </a:lnTo>
                <a:lnTo>
                  <a:pt x="99619" y="52450"/>
                </a:lnTo>
                <a:lnTo>
                  <a:pt x="94945" y="47421"/>
                </a:lnTo>
                <a:lnTo>
                  <a:pt x="83108" y="39179"/>
                </a:lnTo>
                <a:lnTo>
                  <a:pt x="76390" y="36461"/>
                </a:lnTo>
                <a:lnTo>
                  <a:pt x="61315" y="33845"/>
                </a:lnTo>
                <a:close/>
              </a:path>
              <a:path w="242569" h="156845">
                <a:moveTo>
                  <a:pt x="99619" y="52450"/>
                </a:moveTo>
                <a:lnTo>
                  <a:pt x="58064" y="52450"/>
                </a:lnTo>
                <a:lnTo>
                  <a:pt x="67106" y="53962"/>
                </a:lnTo>
                <a:lnTo>
                  <a:pt x="71294" y="55740"/>
                </a:lnTo>
                <a:lnTo>
                  <a:pt x="93332" y="94246"/>
                </a:lnTo>
                <a:lnTo>
                  <a:pt x="93865" y="100482"/>
                </a:lnTo>
                <a:lnTo>
                  <a:pt x="92849" y="111607"/>
                </a:lnTo>
                <a:lnTo>
                  <a:pt x="62433" y="137553"/>
                </a:lnTo>
                <a:lnTo>
                  <a:pt x="57708" y="137731"/>
                </a:lnTo>
                <a:lnTo>
                  <a:pt x="101973" y="137731"/>
                </a:lnTo>
                <a:lnTo>
                  <a:pt x="115675" y="100482"/>
                </a:lnTo>
                <a:lnTo>
                  <a:pt x="115785" y="99123"/>
                </a:lnTo>
                <a:lnTo>
                  <a:pt x="115201" y="91084"/>
                </a:lnTo>
                <a:lnTo>
                  <a:pt x="111229" y="73736"/>
                </a:lnTo>
                <a:lnTo>
                  <a:pt x="108191" y="66116"/>
                </a:lnTo>
                <a:lnTo>
                  <a:pt x="99961" y="52819"/>
                </a:lnTo>
                <a:lnTo>
                  <a:pt x="99619" y="52450"/>
                </a:lnTo>
                <a:close/>
              </a:path>
              <a:path w="242569" h="156845">
                <a:moveTo>
                  <a:pt x="143192" y="15798"/>
                </a:moveTo>
                <a:lnTo>
                  <a:pt x="122389" y="20561"/>
                </a:lnTo>
                <a:lnTo>
                  <a:pt x="148412" y="134111"/>
                </a:lnTo>
                <a:lnTo>
                  <a:pt x="169202" y="129349"/>
                </a:lnTo>
                <a:lnTo>
                  <a:pt x="157454" y="78092"/>
                </a:lnTo>
                <a:lnTo>
                  <a:pt x="157797" y="78016"/>
                </a:lnTo>
                <a:lnTo>
                  <a:pt x="193144" y="78016"/>
                </a:lnTo>
                <a:lnTo>
                  <a:pt x="178262" y="67487"/>
                </a:lnTo>
                <a:lnTo>
                  <a:pt x="155028" y="67487"/>
                </a:lnTo>
                <a:lnTo>
                  <a:pt x="143192" y="15798"/>
                </a:lnTo>
                <a:close/>
              </a:path>
              <a:path w="242569" h="156845">
                <a:moveTo>
                  <a:pt x="193144" y="78016"/>
                </a:moveTo>
                <a:lnTo>
                  <a:pt x="157797" y="78016"/>
                </a:lnTo>
                <a:lnTo>
                  <a:pt x="215455" y="118757"/>
                </a:lnTo>
                <a:lnTo>
                  <a:pt x="242100" y="112648"/>
                </a:lnTo>
                <a:lnTo>
                  <a:pt x="193144" y="78016"/>
                </a:lnTo>
                <a:close/>
              </a:path>
              <a:path w="242569" h="156845">
                <a:moveTo>
                  <a:pt x="212178" y="0"/>
                </a:moveTo>
                <a:lnTo>
                  <a:pt x="186385" y="5905"/>
                </a:lnTo>
                <a:lnTo>
                  <a:pt x="155371" y="67411"/>
                </a:lnTo>
                <a:lnTo>
                  <a:pt x="155028" y="67487"/>
                </a:lnTo>
                <a:lnTo>
                  <a:pt x="178262" y="67487"/>
                </a:lnTo>
                <a:lnTo>
                  <a:pt x="177723" y="67106"/>
                </a:lnTo>
                <a:lnTo>
                  <a:pt x="212178" y="0"/>
                </a:lnTo>
                <a:close/>
              </a:path>
            </a:pathLst>
          </a:custGeom>
          <a:solidFill>
            <a:srgbClr val="000000"/>
          </a:solidFill>
        </p:spPr>
        <p:txBody>
          <a:bodyPr wrap="square" lIns="0" tIns="0" rIns="0" bIns="0" rtlCol="0"/>
          <a:lstStyle/>
          <a:p>
            <a:endParaRPr sz="921" dirty="0"/>
          </a:p>
        </p:txBody>
      </p:sp>
      <p:sp>
        <p:nvSpPr>
          <p:cNvPr id="24" name="object 24"/>
          <p:cNvSpPr/>
          <p:nvPr/>
        </p:nvSpPr>
        <p:spPr>
          <a:xfrm>
            <a:off x="3974523" y="4645405"/>
            <a:ext cx="532534" cy="370176"/>
          </a:xfrm>
          <a:custGeom>
            <a:avLst/>
            <a:gdLst/>
            <a:ahLst/>
            <a:cxnLst/>
            <a:rect l="l" t="t" r="r" b="b"/>
            <a:pathLst>
              <a:path w="1041400" h="723900">
                <a:moveTo>
                  <a:pt x="497501" y="523722"/>
                </a:moveTo>
                <a:lnTo>
                  <a:pt x="371982" y="523722"/>
                </a:lnTo>
                <a:lnTo>
                  <a:pt x="409067" y="723900"/>
                </a:lnTo>
                <a:lnTo>
                  <a:pt x="497501" y="523722"/>
                </a:lnTo>
                <a:close/>
              </a:path>
              <a:path w="1041400" h="723900">
                <a:moveTo>
                  <a:pt x="672526" y="500532"/>
                </a:moveTo>
                <a:lnTo>
                  <a:pt x="507745" y="500532"/>
                </a:lnTo>
                <a:lnTo>
                  <a:pt x="638683" y="661466"/>
                </a:lnTo>
                <a:lnTo>
                  <a:pt x="672526" y="500532"/>
                </a:lnTo>
                <a:close/>
              </a:path>
              <a:path w="1041400" h="723900">
                <a:moveTo>
                  <a:pt x="830304" y="484517"/>
                </a:moveTo>
                <a:lnTo>
                  <a:pt x="675894" y="484517"/>
                </a:lnTo>
                <a:lnTo>
                  <a:pt x="874776" y="606437"/>
                </a:lnTo>
                <a:lnTo>
                  <a:pt x="830304" y="484517"/>
                </a:lnTo>
                <a:close/>
              </a:path>
              <a:path w="1041400" h="723900">
                <a:moveTo>
                  <a:pt x="823944" y="467080"/>
                </a:moveTo>
                <a:lnTo>
                  <a:pt x="273176" y="467080"/>
                </a:lnTo>
                <a:lnTo>
                  <a:pt x="229616" y="590423"/>
                </a:lnTo>
                <a:lnTo>
                  <a:pt x="371982" y="523722"/>
                </a:lnTo>
                <a:lnTo>
                  <a:pt x="497501" y="523722"/>
                </a:lnTo>
                <a:lnTo>
                  <a:pt x="507745" y="500532"/>
                </a:lnTo>
                <a:lnTo>
                  <a:pt x="672526" y="500532"/>
                </a:lnTo>
                <a:lnTo>
                  <a:pt x="675894" y="484517"/>
                </a:lnTo>
                <a:lnTo>
                  <a:pt x="830304" y="484517"/>
                </a:lnTo>
                <a:lnTo>
                  <a:pt x="823944" y="467080"/>
                </a:lnTo>
                <a:close/>
              </a:path>
              <a:path w="1041400" h="723900">
                <a:moveTo>
                  <a:pt x="17780" y="76911"/>
                </a:moveTo>
                <a:lnTo>
                  <a:pt x="223138" y="255282"/>
                </a:lnTo>
                <a:lnTo>
                  <a:pt x="0" y="288721"/>
                </a:lnTo>
                <a:lnTo>
                  <a:pt x="179450" y="394627"/>
                </a:lnTo>
                <a:lnTo>
                  <a:pt x="6476" y="488873"/>
                </a:lnTo>
                <a:lnTo>
                  <a:pt x="273176" y="467080"/>
                </a:lnTo>
                <a:lnTo>
                  <a:pt x="823944" y="467080"/>
                </a:lnTo>
                <a:lnTo>
                  <a:pt x="811784" y="433743"/>
                </a:lnTo>
                <a:lnTo>
                  <a:pt x="1017605" y="433743"/>
                </a:lnTo>
                <a:lnTo>
                  <a:pt x="848867" y="351066"/>
                </a:lnTo>
                <a:lnTo>
                  <a:pt x="1017142" y="272707"/>
                </a:lnTo>
                <a:lnTo>
                  <a:pt x="805307" y="245160"/>
                </a:lnTo>
                <a:lnTo>
                  <a:pt x="833474" y="211810"/>
                </a:lnTo>
                <a:lnTo>
                  <a:pt x="352551" y="211810"/>
                </a:lnTo>
                <a:lnTo>
                  <a:pt x="17780" y="76911"/>
                </a:lnTo>
                <a:close/>
              </a:path>
              <a:path w="1041400" h="723900">
                <a:moveTo>
                  <a:pt x="1017605" y="433743"/>
                </a:moveTo>
                <a:lnTo>
                  <a:pt x="811784" y="433743"/>
                </a:lnTo>
                <a:lnTo>
                  <a:pt x="1041400" y="445401"/>
                </a:lnTo>
                <a:lnTo>
                  <a:pt x="1017605" y="433743"/>
                </a:lnTo>
                <a:close/>
              </a:path>
              <a:path w="1041400" h="723900">
                <a:moveTo>
                  <a:pt x="402717" y="76911"/>
                </a:moveTo>
                <a:lnTo>
                  <a:pt x="352551" y="211810"/>
                </a:lnTo>
                <a:lnTo>
                  <a:pt x="833474" y="211810"/>
                </a:lnTo>
                <a:lnTo>
                  <a:pt x="848191" y="194386"/>
                </a:lnTo>
                <a:lnTo>
                  <a:pt x="520700" y="194386"/>
                </a:lnTo>
                <a:lnTo>
                  <a:pt x="402717" y="76911"/>
                </a:lnTo>
                <a:close/>
              </a:path>
              <a:path w="1041400" h="723900">
                <a:moveTo>
                  <a:pt x="700151" y="0"/>
                </a:moveTo>
                <a:lnTo>
                  <a:pt x="520700" y="194386"/>
                </a:lnTo>
                <a:lnTo>
                  <a:pt x="848191" y="194386"/>
                </a:lnTo>
                <a:lnTo>
                  <a:pt x="861642" y="178460"/>
                </a:lnTo>
                <a:lnTo>
                  <a:pt x="682498" y="178460"/>
                </a:lnTo>
                <a:lnTo>
                  <a:pt x="700151" y="0"/>
                </a:lnTo>
                <a:close/>
              </a:path>
              <a:path w="1041400" h="723900">
                <a:moveTo>
                  <a:pt x="886205" y="149377"/>
                </a:moveTo>
                <a:lnTo>
                  <a:pt x="682498" y="178460"/>
                </a:lnTo>
                <a:lnTo>
                  <a:pt x="861642" y="178460"/>
                </a:lnTo>
                <a:lnTo>
                  <a:pt x="886205" y="149377"/>
                </a:lnTo>
                <a:close/>
              </a:path>
            </a:pathLst>
          </a:custGeom>
          <a:solidFill>
            <a:srgbClr val="FF0000"/>
          </a:solidFill>
        </p:spPr>
        <p:txBody>
          <a:bodyPr wrap="square" lIns="0" tIns="0" rIns="0" bIns="0" rtlCol="0"/>
          <a:lstStyle/>
          <a:p>
            <a:endParaRPr sz="921" dirty="0"/>
          </a:p>
        </p:txBody>
      </p:sp>
      <p:sp>
        <p:nvSpPr>
          <p:cNvPr id="25" name="object 25"/>
          <p:cNvSpPr/>
          <p:nvPr/>
        </p:nvSpPr>
        <p:spPr>
          <a:xfrm>
            <a:off x="3974523" y="4645405"/>
            <a:ext cx="532534" cy="370176"/>
          </a:xfrm>
          <a:custGeom>
            <a:avLst/>
            <a:gdLst/>
            <a:ahLst/>
            <a:cxnLst/>
            <a:rect l="l" t="t" r="r" b="b"/>
            <a:pathLst>
              <a:path w="1041400" h="723900">
                <a:moveTo>
                  <a:pt x="520700" y="194386"/>
                </a:moveTo>
                <a:lnTo>
                  <a:pt x="700151" y="0"/>
                </a:lnTo>
                <a:lnTo>
                  <a:pt x="682498" y="178460"/>
                </a:lnTo>
                <a:lnTo>
                  <a:pt x="886205" y="149377"/>
                </a:lnTo>
                <a:lnTo>
                  <a:pt x="805307" y="245160"/>
                </a:lnTo>
                <a:lnTo>
                  <a:pt x="1017142" y="272707"/>
                </a:lnTo>
                <a:lnTo>
                  <a:pt x="848867" y="351066"/>
                </a:lnTo>
                <a:lnTo>
                  <a:pt x="1041400" y="445401"/>
                </a:lnTo>
                <a:lnTo>
                  <a:pt x="811784" y="433743"/>
                </a:lnTo>
                <a:lnTo>
                  <a:pt x="874776" y="606437"/>
                </a:lnTo>
                <a:lnTo>
                  <a:pt x="675894" y="484517"/>
                </a:lnTo>
                <a:lnTo>
                  <a:pt x="638683" y="661466"/>
                </a:lnTo>
                <a:lnTo>
                  <a:pt x="507745" y="500532"/>
                </a:lnTo>
                <a:lnTo>
                  <a:pt x="409067" y="723900"/>
                </a:lnTo>
                <a:lnTo>
                  <a:pt x="371982" y="523722"/>
                </a:lnTo>
                <a:lnTo>
                  <a:pt x="229616" y="590423"/>
                </a:lnTo>
                <a:lnTo>
                  <a:pt x="273176" y="467080"/>
                </a:lnTo>
                <a:lnTo>
                  <a:pt x="6476" y="488873"/>
                </a:lnTo>
                <a:lnTo>
                  <a:pt x="179450" y="394627"/>
                </a:lnTo>
                <a:lnTo>
                  <a:pt x="0" y="288721"/>
                </a:lnTo>
                <a:lnTo>
                  <a:pt x="223138" y="255282"/>
                </a:lnTo>
                <a:lnTo>
                  <a:pt x="17780" y="76911"/>
                </a:lnTo>
                <a:lnTo>
                  <a:pt x="352551" y="211810"/>
                </a:lnTo>
                <a:lnTo>
                  <a:pt x="402717" y="76911"/>
                </a:lnTo>
                <a:lnTo>
                  <a:pt x="520700" y="194386"/>
                </a:lnTo>
                <a:close/>
              </a:path>
            </a:pathLst>
          </a:custGeom>
          <a:ln w="25400">
            <a:solidFill>
              <a:srgbClr val="FF0000"/>
            </a:solidFill>
          </a:ln>
        </p:spPr>
        <p:txBody>
          <a:bodyPr wrap="square" lIns="0" tIns="0" rIns="0" bIns="0" rtlCol="0"/>
          <a:lstStyle/>
          <a:p>
            <a:endParaRPr sz="921" dirty="0"/>
          </a:p>
        </p:txBody>
      </p:sp>
      <p:sp>
        <p:nvSpPr>
          <p:cNvPr id="26" name="object 26"/>
          <p:cNvSpPr/>
          <p:nvPr/>
        </p:nvSpPr>
        <p:spPr>
          <a:xfrm>
            <a:off x="4121314" y="4607381"/>
            <a:ext cx="395289" cy="348102"/>
          </a:xfrm>
          <a:prstGeom prst="rect">
            <a:avLst/>
          </a:prstGeom>
          <a:blipFill>
            <a:blip r:embed="rId9" cstate="print"/>
            <a:stretch>
              <a:fillRect/>
            </a:stretch>
          </a:blipFill>
        </p:spPr>
        <p:txBody>
          <a:bodyPr wrap="square" lIns="0" tIns="0" rIns="0" bIns="0" rtlCol="0"/>
          <a:lstStyle/>
          <a:p>
            <a:endParaRPr sz="921" dirty="0"/>
          </a:p>
        </p:txBody>
      </p:sp>
      <p:sp>
        <p:nvSpPr>
          <p:cNvPr id="27" name="object 27"/>
          <p:cNvSpPr/>
          <p:nvPr/>
        </p:nvSpPr>
        <p:spPr>
          <a:xfrm>
            <a:off x="4177405" y="4772648"/>
            <a:ext cx="105208" cy="95142"/>
          </a:xfrm>
          <a:custGeom>
            <a:avLst/>
            <a:gdLst/>
            <a:ahLst/>
            <a:cxnLst/>
            <a:rect l="l" t="t" r="r" b="b"/>
            <a:pathLst>
              <a:path w="205739" h="186054">
                <a:moveTo>
                  <a:pt x="15239" y="94843"/>
                </a:moveTo>
                <a:lnTo>
                  <a:pt x="0" y="106375"/>
                </a:lnTo>
                <a:lnTo>
                  <a:pt x="60070" y="185801"/>
                </a:lnTo>
                <a:lnTo>
                  <a:pt x="74549" y="174802"/>
                </a:lnTo>
                <a:lnTo>
                  <a:pt x="46043" y="137100"/>
                </a:lnTo>
                <a:lnTo>
                  <a:pt x="38971" y="128142"/>
                </a:lnTo>
                <a:lnTo>
                  <a:pt x="29590" y="116751"/>
                </a:lnTo>
                <a:lnTo>
                  <a:pt x="83221" y="116751"/>
                </a:lnTo>
                <a:lnTo>
                  <a:pt x="82495" y="116476"/>
                </a:lnTo>
                <a:lnTo>
                  <a:pt x="69341" y="112026"/>
                </a:lnTo>
                <a:lnTo>
                  <a:pt x="15239" y="94843"/>
                </a:lnTo>
                <a:close/>
              </a:path>
              <a:path w="205739" h="186054">
                <a:moveTo>
                  <a:pt x="83221" y="116751"/>
                </a:moveTo>
                <a:lnTo>
                  <a:pt x="29590" y="116751"/>
                </a:lnTo>
                <a:lnTo>
                  <a:pt x="37368" y="119499"/>
                </a:lnTo>
                <a:lnTo>
                  <a:pt x="49473" y="124066"/>
                </a:lnTo>
                <a:lnTo>
                  <a:pt x="60706" y="127825"/>
                </a:lnTo>
                <a:lnTo>
                  <a:pt x="114300" y="144830"/>
                </a:lnTo>
                <a:lnTo>
                  <a:pt x="129539" y="133299"/>
                </a:lnTo>
                <a:lnTo>
                  <a:pt x="121644" y="122859"/>
                </a:lnTo>
                <a:lnTo>
                  <a:pt x="99821" y="122859"/>
                </a:lnTo>
                <a:lnTo>
                  <a:pt x="94035" y="120834"/>
                </a:lnTo>
                <a:lnTo>
                  <a:pt x="83221" y="116751"/>
                </a:lnTo>
                <a:close/>
              </a:path>
              <a:path w="205739" h="186054">
                <a:moveTo>
                  <a:pt x="69468" y="53873"/>
                </a:moveTo>
                <a:lnTo>
                  <a:pt x="54863" y="64871"/>
                </a:lnTo>
                <a:lnTo>
                  <a:pt x="83305" y="102331"/>
                </a:lnTo>
                <a:lnTo>
                  <a:pt x="90132" y="110998"/>
                </a:lnTo>
                <a:lnTo>
                  <a:pt x="99821" y="122859"/>
                </a:lnTo>
                <a:lnTo>
                  <a:pt x="121644" y="122859"/>
                </a:lnTo>
                <a:lnTo>
                  <a:pt x="69468" y="53873"/>
                </a:lnTo>
                <a:close/>
              </a:path>
              <a:path w="205739" h="186054">
                <a:moveTo>
                  <a:pt x="154050" y="0"/>
                </a:moveTo>
                <a:lnTo>
                  <a:pt x="147827" y="241"/>
                </a:lnTo>
                <a:lnTo>
                  <a:pt x="135127" y="3479"/>
                </a:lnTo>
                <a:lnTo>
                  <a:pt x="128904" y="6604"/>
                </a:lnTo>
                <a:lnTo>
                  <a:pt x="122808" y="11239"/>
                </a:lnTo>
                <a:lnTo>
                  <a:pt x="116585" y="15875"/>
                </a:lnTo>
                <a:lnTo>
                  <a:pt x="111887" y="21018"/>
                </a:lnTo>
                <a:lnTo>
                  <a:pt x="108712" y="26670"/>
                </a:lnTo>
                <a:lnTo>
                  <a:pt x="105409" y="32321"/>
                </a:lnTo>
                <a:lnTo>
                  <a:pt x="103504" y="38227"/>
                </a:lnTo>
                <a:lnTo>
                  <a:pt x="102869" y="44361"/>
                </a:lnTo>
                <a:lnTo>
                  <a:pt x="102362" y="50495"/>
                </a:lnTo>
                <a:lnTo>
                  <a:pt x="103124" y="56743"/>
                </a:lnTo>
                <a:lnTo>
                  <a:pt x="124840" y="92646"/>
                </a:lnTo>
                <a:lnTo>
                  <a:pt x="130428" y="96393"/>
                </a:lnTo>
                <a:lnTo>
                  <a:pt x="135889" y="100139"/>
                </a:lnTo>
                <a:lnTo>
                  <a:pt x="141731" y="102577"/>
                </a:lnTo>
                <a:lnTo>
                  <a:pt x="153797" y="104863"/>
                </a:lnTo>
                <a:lnTo>
                  <a:pt x="160019" y="104635"/>
                </a:lnTo>
                <a:lnTo>
                  <a:pt x="172719" y="101396"/>
                </a:lnTo>
                <a:lnTo>
                  <a:pt x="178942" y="98272"/>
                </a:lnTo>
                <a:lnTo>
                  <a:pt x="191135" y="89001"/>
                </a:lnTo>
                <a:lnTo>
                  <a:pt x="192288" y="87769"/>
                </a:lnTo>
                <a:lnTo>
                  <a:pt x="157225" y="87769"/>
                </a:lnTo>
                <a:lnTo>
                  <a:pt x="153288" y="86969"/>
                </a:lnTo>
                <a:lnTo>
                  <a:pt x="123951" y="60833"/>
                </a:lnTo>
                <a:lnTo>
                  <a:pt x="120268" y="47548"/>
                </a:lnTo>
                <a:lnTo>
                  <a:pt x="120776" y="39547"/>
                </a:lnTo>
                <a:lnTo>
                  <a:pt x="121919" y="35852"/>
                </a:lnTo>
                <a:lnTo>
                  <a:pt x="124045" y="32321"/>
                </a:lnTo>
                <a:lnTo>
                  <a:pt x="125856" y="29121"/>
                </a:lnTo>
                <a:lnTo>
                  <a:pt x="150494" y="17043"/>
                </a:lnTo>
                <a:lnTo>
                  <a:pt x="188008" y="17043"/>
                </a:lnTo>
                <a:lnTo>
                  <a:pt x="183006" y="12217"/>
                </a:lnTo>
                <a:lnTo>
                  <a:pt x="177418" y="8483"/>
                </a:lnTo>
                <a:lnTo>
                  <a:pt x="171957" y="4737"/>
                </a:lnTo>
                <a:lnTo>
                  <a:pt x="166115" y="2286"/>
                </a:lnTo>
                <a:lnTo>
                  <a:pt x="154050" y="0"/>
                </a:lnTo>
                <a:close/>
              </a:path>
              <a:path w="205739" h="186054">
                <a:moveTo>
                  <a:pt x="188008" y="17043"/>
                </a:moveTo>
                <a:lnTo>
                  <a:pt x="150494" y="17043"/>
                </a:lnTo>
                <a:lnTo>
                  <a:pt x="158368" y="18707"/>
                </a:lnTo>
                <a:lnTo>
                  <a:pt x="162305" y="20485"/>
                </a:lnTo>
                <a:lnTo>
                  <a:pt x="170179" y="25933"/>
                </a:lnTo>
                <a:lnTo>
                  <a:pt x="173989" y="29705"/>
                </a:lnTo>
                <a:lnTo>
                  <a:pt x="177546" y="34531"/>
                </a:lnTo>
                <a:lnTo>
                  <a:pt x="181228" y="39357"/>
                </a:lnTo>
                <a:lnTo>
                  <a:pt x="183896" y="44030"/>
                </a:lnTo>
                <a:lnTo>
                  <a:pt x="186943" y="53073"/>
                </a:lnTo>
                <a:lnTo>
                  <a:pt x="187578" y="57315"/>
                </a:lnTo>
                <a:lnTo>
                  <a:pt x="187096" y="64871"/>
                </a:lnTo>
                <a:lnTo>
                  <a:pt x="157225" y="87769"/>
                </a:lnTo>
                <a:lnTo>
                  <a:pt x="192288" y="87769"/>
                </a:lnTo>
                <a:lnTo>
                  <a:pt x="195961" y="83845"/>
                </a:lnTo>
                <a:lnTo>
                  <a:pt x="199136" y="78193"/>
                </a:lnTo>
                <a:lnTo>
                  <a:pt x="202437" y="72542"/>
                </a:lnTo>
                <a:lnTo>
                  <a:pt x="204342" y="66649"/>
                </a:lnTo>
                <a:lnTo>
                  <a:pt x="204977" y="60515"/>
                </a:lnTo>
                <a:lnTo>
                  <a:pt x="205486" y="54368"/>
                </a:lnTo>
                <a:lnTo>
                  <a:pt x="204724" y="48133"/>
                </a:lnTo>
                <a:lnTo>
                  <a:pt x="202691" y="41783"/>
                </a:lnTo>
                <a:lnTo>
                  <a:pt x="200532" y="35433"/>
                </a:lnTo>
                <a:lnTo>
                  <a:pt x="197230" y="29235"/>
                </a:lnTo>
                <a:lnTo>
                  <a:pt x="188096" y="17132"/>
                </a:lnTo>
                <a:close/>
              </a:path>
            </a:pathLst>
          </a:custGeom>
          <a:solidFill>
            <a:srgbClr val="252525"/>
          </a:solidFill>
        </p:spPr>
        <p:txBody>
          <a:bodyPr wrap="square" lIns="0" tIns="0" rIns="0" bIns="0" rtlCol="0"/>
          <a:lstStyle/>
          <a:p>
            <a:endParaRPr sz="921" dirty="0"/>
          </a:p>
        </p:txBody>
      </p:sp>
    </p:spTree>
    <p:extLst>
      <p:ext uri="{BB962C8B-B14F-4D97-AF65-F5344CB8AC3E}">
        <p14:creationId xmlns:p14="http://schemas.microsoft.com/office/powerpoint/2010/main" val="11468720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699818" y="144130"/>
            <a:ext cx="3455301" cy="608436"/>
          </a:xfrm>
          <a:prstGeom prst="rect">
            <a:avLst/>
          </a:prstGeom>
        </p:spPr>
        <p:txBody>
          <a:bodyPr vert="horz" wrap="square" lIns="0" tIns="0" rIns="0" bIns="0" rtlCol="0">
            <a:spAutoFit/>
          </a:bodyPr>
          <a:lstStyle/>
          <a:p>
            <a:pPr marL="6495"/>
            <a:r>
              <a:rPr sz="511" b="1" spc="-5" dirty="0">
                <a:solidFill>
                  <a:srgbClr val="252525"/>
                </a:solidFill>
                <a:latin typeface="Corbel"/>
                <a:cs typeface="Corbel"/>
              </a:rPr>
              <a:t>L</a:t>
            </a:r>
            <a:r>
              <a:rPr sz="511" b="1" spc="-8" dirty="0">
                <a:solidFill>
                  <a:srgbClr val="252525"/>
                </a:solidFill>
                <a:latin typeface="Corbel"/>
                <a:cs typeface="Corbel"/>
              </a:rPr>
              <a:t>SS</a:t>
            </a:r>
            <a:r>
              <a:rPr sz="511" b="1" spc="-5" dirty="0">
                <a:solidFill>
                  <a:srgbClr val="252525"/>
                </a:solidFill>
                <a:latin typeface="Corbel"/>
                <a:cs typeface="Corbel"/>
              </a:rPr>
              <a:t>T</a:t>
            </a:r>
            <a:r>
              <a:rPr sz="511" b="1" spc="-3" dirty="0">
                <a:solidFill>
                  <a:srgbClr val="252525"/>
                </a:solidFill>
                <a:latin typeface="Corbel"/>
                <a:cs typeface="Corbel"/>
              </a:rPr>
              <a:t> </a:t>
            </a:r>
            <a:r>
              <a:rPr sz="511" b="1" spc="-8" dirty="0">
                <a:solidFill>
                  <a:srgbClr val="252525"/>
                </a:solidFill>
                <a:latin typeface="Corbel"/>
                <a:cs typeface="Corbel"/>
              </a:rPr>
              <a:t>S</a:t>
            </a:r>
            <a:r>
              <a:rPr sz="511" b="1" spc="-5" dirty="0">
                <a:solidFill>
                  <a:srgbClr val="252525"/>
                </a:solidFill>
                <a:latin typeface="Corbel"/>
                <a:cs typeface="Corbel"/>
              </a:rPr>
              <a:t>AF</a:t>
            </a:r>
            <a:r>
              <a:rPr sz="511" b="1" spc="-3" dirty="0">
                <a:solidFill>
                  <a:srgbClr val="252525"/>
                </a:solidFill>
                <a:latin typeface="Corbel"/>
                <a:cs typeface="Corbel"/>
              </a:rPr>
              <a:t>E</a:t>
            </a:r>
            <a:r>
              <a:rPr sz="511" b="1" spc="-8" dirty="0">
                <a:solidFill>
                  <a:srgbClr val="252525"/>
                </a:solidFill>
                <a:latin typeface="Corbel"/>
                <a:cs typeface="Corbel"/>
              </a:rPr>
              <a:t>T</a:t>
            </a:r>
            <a:r>
              <a:rPr sz="511" b="1" spc="-5" dirty="0">
                <a:solidFill>
                  <a:srgbClr val="252525"/>
                </a:solidFill>
                <a:latin typeface="Corbel"/>
                <a:cs typeface="Corbel"/>
              </a:rPr>
              <a:t>Y</a:t>
            </a:r>
            <a:r>
              <a:rPr sz="511" b="1" dirty="0">
                <a:solidFill>
                  <a:srgbClr val="252525"/>
                </a:solidFill>
                <a:latin typeface="Corbel"/>
                <a:cs typeface="Corbel"/>
              </a:rPr>
              <a:t> </a:t>
            </a:r>
            <a:r>
              <a:rPr sz="511" b="1" spc="-3" dirty="0">
                <a:solidFill>
                  <a:srgbClr val="252525"/>
                </a:solidFill>
                <a:latin typeface="Corbel"/>
                <a:cs typeface="Corbel"/>
              </a:rPr>
              <a:t>R</a:t>
            </a:r>
            <a:r>
              <a:rPr sz="511" b="1" spc="-8" dirty="0">
                <a:solidFill>
                  <a:srgbClr val="252525"/>
                </a:solidFill>
                <a:latin typeface="Corbel"/>
                <a:cs typeface="Corbel"/>
              </a:rPr>
              <a:t>ULE</a:t>
            </a:r>
            <a:r>
              <a:rPr sz="511" b="1" spc="-5" dirty="0">
                <a:solidFill>
                  <a:srgbClr val="252525"/>
                </a:solidFill>
                <a:latin typeface="Corbel"/>
                <a:cs typeface="Corbel"/>
              </a:rPr>
              <a:t>S</a:t>
            </a:r>
            <a:r>
              <a:rPr sz="511" b="1" dirty="0">
                <a:solidFill>
                  <a:srgbClr val="252525"/>
                </a:solidFill>
                <a:latin typeface="Corbel"/>
                <a:cs typeface="Corbel"/>
              </a:rPr>
              <a:t> </a:t>
            </a:r>
            <a:r>
              <a:rPr sz="511" b="1" spc="-5" dirty="0">
                <a:solidFill>
                  <a:srgbClr val="252525"/>
                </a:solidFill>
                <a:latin typeface="Corbel"/>
                <a:cs typeface="Corbel"/>
              </a:rPr>
              <a:t>#001</a:t>
            </a:r>
            <a:r>
              <a:rPr sz="511" b="1" spc="3" dirty="0">
                <a:solidFill>
                  <a:srgbClr val="252525"/>
                </a:solidFill>
                <a:latin typeface="Corbel"/>
                <a:cs typeface="Corbel"/>
              </a:rPr>
              <a:t> </a:t>
            </a:r>
            <a:r>
              <a:rPr sz="511" b="1" spc="-3" dirty="0">
                <a:solidFill>
                  <a:srgbClr val="252525"/>
                </a:solidFill>
                <a:latin typeface="Corbel"/>
                <a:cs typeface="Corbel"/>
              </a:rPr>
              <a:t>/</a:t>
            </a:r>
            <a:r>
              <a:rPr sz="511" b="1" dirty="0">
                <a:solidFill>
                  <a:srgbClr val="252525"/>
                </a:solidFill>
                <a:latin typeface="Corbel"/>
                <a:cs typeface="Corbel"/>
              </a:rPr>
              <a:t> </a:t>
            </a:r>
            <a:r>
              <a:rPr sz="511" b="1" spc="-5" dirty="0">
                <a:solidFill>
                  <a:srgbClr val="252525"/>
                </a:solidFill>
                <a:latin typeface="Corbel"/>
                <a:cs typeface="Corbel"/>
              </a:rPr>
              <a:t>LS</a:t>
            </a:r>
            <a:r>
              <a:rPr sz="511" b="1" spc="-8" dirty="0">
                <a:solidFill>
                  <a:srgbClr val="252525"/>
                </a:solidFill>
                <a:latin typeface="Corbel"/>
                <a:cs typeface="Corbel"/>
              </a:rPr>
              <a:t>STs</a:t>
            </a:r>
            <a:r>
              <a:rPr sz="511" b="1" dirty="0">
                <a:solidFill>
                  <a:srgbClr val="252525"/>
                </a:solidFill>
                <a:latin typeface="Corbel"/>
                <a:cs typeface="Corbel"/>
              </a:rPr>
              <a:t>r</a:t>
            </a:r>
            <a:r>
              <a:rPr sz="511" b="1" spc="-5" dirty="0">
                <a:solidFill>
                  <a:srgbClr val="252525"/>
                </a:solidFill>
                <a:latin typeface="Corbel"/>
                <a:cs typeface="Corbel"/>
              </a:rPr>
              <a:t>#001</a:t>
            </a:r>
            <a:endParaRPr sz="511" dirty="0">
              <a:latin typeface="Corbel"/>
              <a:cs typeface="Corbel"/>
            </a:endParaRPr>
          </a:p>
          <a:p>
            <a:pPr marL="71767">
              <a:spcBef>
                <a:spcPts val="245"/>
              </a:spcBef>
            </a:pPr>
            <a:r>
              <a:rPr sz="100" spc="-3" dirty="0">
                <a:solidFill>
                  <a:srgbClr val="252525"/>
                </a:solidFill>
                <a:latin typeface="Corbel"/>
                <a:cs typeface="Corbel"/>
              </a:rPr>
              <a:t>9</a:t>
            </a:r>
            <a:endParaRPr sz="100" dirty="0">
              <a:latin typeface="Corbel"/>
              <a:cs typeface="Corbel"/>
            </a:endParaRPr>
          </a:p>
          <a:p>
            <a:pPr>
              <a:lnSpc>
                <a:spcPct val="100000"/>
              </a:lnSpc>
            </a:pPr>
            <a:endParaRPr sz="100" dirty="0">
              <a:latin typeface="Times New Roman"/>
              <a:cs typeface="Times New Roman"/>
            </a:endParaRPr>
          </a:p>
          <a:p>
            <a:pPr>
              <a:lnSpc>
                <a:spcPct val="100000"/>
              </a:lnSpc>
            </a:pPr>
            <a:endParaRPr sz="100" dirty="0">
              <a:latin typeface="Times New Roman"/>
              <a:cs typeface="Times New Roman"/>
            </a:endParaRPr>
          </a:p>
          <a:p>
            <a:pPr marL="2730730" marR="2598" algn="ctr">
              <a:lnSpc>
                <a:spcPct val="96800"/>
              </a:lnSpc>
            </a:pPr>
            <a:r>
              <a:rPr sz="1023" spc="38" dirty="0">
                <a:solidFill>
                  <a:srgbClr val="FFFFFF"/>
                </a:solidFill>
                <a:latin typeface="Trebuchet MS"/>
                <a:cs typeface="Trebuchet MS"/>
              </a:rPr>
              <a:t>L</a:t>
            </a:r>
            <a:r>
              <a:rPr sz="1023" spc="33" dirty="0">
                <a:solidFill>
                  <a:srgbClr val="FFFFFF"/>
                </a:solidFill>
                <a:latin typeface="Trebuchet MS"/>
                <a:cs typeface="Trebuchet MS"/>
              </a:rPr>
              <a:t>S</a:t>
            </a:r>
            <a:r>
              <a:rPr sz="1023" spc="38" dirty="0">
                <a:solidFill>
                  <a:srgbClr val="FFFFFF"/>
                </a:solidFill>
                <a:latin typeface="Trebuchet MS"/>
                <a:cs typeface="Trebuchet MS"/>
              </a:rPr>
              <a:t>S</a:t>
            </a:r>
            <a:r>
              <a:rPr sz="1023" dirty="0">
                <a:solidFill>
                  <a:srgbClr val="FFFFFF"/>
                </a:solidFill>
                <a:latin typeface="Trebuchet MS"/>
                <a:cs typeface="Trebuchet MS"/>
              </a:rPr>
              <a:t>T</a:t>
            </a:r>
            <a:r>
              <a:rPr sz="1023" spc="69" dirty="0">
                <a:solidFill>
                  <a:srgbClr val="FFFFFF"/>
                </a:solidFill>
                <a:latin typeface="Trebuchet MS"/>
                <a:cs typeface="Trebuchet MS"/>
              </a:rPr>
              <a:t> </a:t>
            </a:r>
            <a:r>
              <a:rPr sz="1023" spc="33" dirty="0">
                <a:solidFill>
                  <a:srgbClr val="FFFFFF"/>
                </a:solidFill>
                <a:latin typeface="Trebuchet MS"/>
                <a:cs typeface="Trebuchet MS"/>
              </a:rPr>
              <a:t>S</a:t>
            </a:r>
            <a:r>
              <a:rPr sz="1023" spc="36" dirty="0">
                <a:solidFill>
                  <a:srgbClr val="FFFFFF"/>
                </a:solidFill>
                <a:latin typeface="Trebuchet MS"/>
                <a:cs typeface="Trebuchet MS"/>
              </a:rPr>
              <a:t>af</a:t>
            </a:r>
            <a:r>
              <a:rPr sz="1023" spc="41" dirty="0">
                <a:solidFill>
                  <a:srgbClr val="FFFFFF"/>
                </a:solidFill>
                <a:latin typeface="Trebuchet MS"/>
                <a:cs typeface="Trebuchet MS"/>
              </a:rPr>
              <a:t>e</a:t>
            </a:r>
            <a:r>
              <a:rPr sz="1023" spc="33" dirty="0">
                <a:solidFill>
                  <a:srgbClr val="FFFFFF"/>
                </a:solidFill>
                <a:latin typeface="Trebuchet MS"/>
                <a:cs typeface="Trebuchet MS"/>
              </a:rPr>
              <a:t>t</a:t>
            </a:r>
            <a:r>
              <a:rPr sz="1023" dirty="0">
                <a:solidFill>
                  <a:srgbClr val="FFFFFF"/>
                </a:solidFill>
                <a:latin typeface="Trebuchet MS"/>
                <a:cs typeface="Trebuchet MS"/>
              </a:rPr>
              <a:t>y </a:t>
            </a:r>
            <a:r>
              <a:rPr sz="1023" spc="33" dirty="0">
                <a:solidFill>
                  <a:srgbClr val="FFFFFF"/>
                </a:solidFill>
                <a:latin typeface="Trebuchet MS"/>
                <a:cs typeface="Trebuchet MS"/>
              </a:rPr>
              <a:t>Rule</a:t>
            </a:r>
            <a:r>
              <a:rPr sz="1023" dirty="0">
                <a:solidFill>
                  <a:srgbClr val="FFFFFF"/>
                </a:solidFill>
                <a:latin typeface="Trebuchet MS"/>
                <a:cs typeface="Trebuchet MS"/>
              </a:rPr>
              <a:t>s </a:t>
            </a:r>
            <a:r>
              <a:rPr sz="1023" spc="38" dirty="0">
                <a:solidFill>
                  <a:srgbClr val="FFFFFF"/>
                </a:solidFill>
                <a:latin typeface="Trebuchet MS"/>
                <a:cs typeface="Trebuchet MS"/>
              </a:rPr>
              <a:t>L</a:t>
            </a:r>
            <a:r>
              <a:rPr sz="1023" spc="33" dirty="0">
                <a:solidFill>
                  <a:srgbClr val="FFFFFF"/>
                </a:solidFill>
                <a:latin typeface="Trebuchet MS"/>
                <a:cs typeface="Trebuchet MS"/>
              </a:rPr>
              <a:t>SS</a:t>
            </a:r>
            <a:r>
              <a:rPr sz="1023" spc="36" dirty="0">
                <a:solidFill>
                  <a:srgbClr val="FFFFFF"/>
                </a:solidFill>
                <a:latin typeface="Trebuchet MS"/>
                <a:cs typeface="Trebuchet MS"/>
              </a:rPr>
              <a:t>Tsr</a:t>
            </a:r>
            <a:r>
              <a:rPr sz="1023" spc="46" dirty="0">
                <a:solidFill>
                  <a:srgbClr val="FFFFFF"/>
                </a:solidFill>
                <a:latin typeface="Trebuchet MS"/>
                <a:cs typeface="Trebuchet MS"/>
              </a:rPr>
              <a:t>#</a:t>
            </a:r>
            <a:r>
              <a:rPr sz="1023" spc="38" dirty="0">
                <a:solidFill>
                  <a:srgbClr val="FFFFFF"/>
                </a:solidFill>
                <a:latin typeface="Trebuchet MS"/>
                <a:cs typeface="Trebuchet MS"/>
              </a:rPr>
              <a:t>001</a:t>
            </a:r>
            <a:endParaRPr sz="1023" dirty="0">
              <a:latin typeface="Trebuchet MS"/>
              <a:cs typeface="Trebuchet MS"/>
            </a:endParaRPr>
          </a:p>
        </p:txBody>
      </p:sp>
      <p:sp>
        <p:nvSpPr>
          <p:cNvPr id="3" name="object 3"/>
          <p:cNvSpPr/>
          <p:nvPr/>
        </p:nvSpPr>
        <p:spPr>
          <a:xfrm>
            <a:off x="5213833" y="784968"/>
            <a:ext cx="1227751" cy="1075784"/>
          </a:xfrm>
          <a:custGeom>
            <a:avLst/>
            <a:gdLst/>
            <a:ahLst/>
            <a:cxnLst/>
            <a:rect l="l" t="t" r="r" b="b"/>
            <a:pathLst>
              <a:path w="2400934" h="2103754">
                <a:moveTo>
                  <a:pt x="0" y="2103374"/>
                </a:moveTo>
                <a:lnTo>
                  <a:pt x="2400935" y="2103374"/>
                </a:lnTo>
                <a:lnTo>
                  <a:pt x="2400935" y="0"/>
                </a:lnTo>
                <a:lnTo>
                  <a:pt x="0" y="0"/>
                </a:lnTo>
                <a:lnTo>
                  <a:pt x="0" y="2103374"/>
                </a:lnTo>
                <a:close/>
              </a:path>
            </a:pathLst>
          </a:custGeom>
          <a:solidFill>
            <a:srgbClr val="FF5C0A"/>
          </a:solidFill>
        </p:spPr>
        <p:txBody>
          <a:bodyPr wrap="square" lIns="0" tIns="0" rIns="0" bIns="0" rtlCol="0"/>
          <a:lstStyle/>
          <a:p>
            <a:endParaRPr sz="921" dirty="0"/>
          </a:p>
        </p:txBody>
      </p:sp>
      <p:sp>
        <p:nvSpPr>
          <p:cNvPr id="4" name="object 4"/>
          <p:cNvSpPr/>
          <p:nvPr/>
        </p:nvSpPr>
        <p:spPr>
          <a:xfrm>
            <a:off x="5248903" y="1351468"/>
            <a:ext cx="1157612" cy="254253"/>
          </a:xfrm>
          <a:custGeom>
            <a:avLst/>
            <a:gdLst/>
            <a:ahLst/>
            <a:cxnLst/>
            <a:rect l="l" t="t" r="r" b="b"/>
            <a:pathLst>
              <a:path w="2263775" h="497205">
                <a:moveTo>
                  <a:pt x="0" y="496824"/>
                </a:moveTo>
                <a:lnTo>
                  <a:pt x="2263394" y="496824"/>
                </a:lnTo>
                <a:lnTo>
                  <a:pt x="2263394" y="0"/>
                </a:lnTo>
                <a:lnTo>
                  <a:pt x="0" y="0"/>
                </a:lnTo>
                <a:lnTo>
                  <a:pt x="0" y="496824"/>
                </a:lnTo>
                <a:close/>
              </a:path>
            </a:pathLst>
          </a:custGeom>
          <a:solidFill>
            <a:srgbClr val="FF5C0A"/>
          </a:solidFill>
        </p:spPr>
        <p:txBody>
          <a:bodyPr wrap="square" lIns="0" tIns="0" rIns="0" bIns="0" rtlCol="0"/>
          <a:lstStyle/>
          <a:p>
            <a:endParaRPr sz="921" dirty="0"/>
          </a:p>
        </p:txBody>
      </p:sp>
      <p:sp>
        <p:nvSpPr>
          <p:cNvPr id="5" name="object 5"/>
          <p:cNvSpPr/>
          <p:nvPr/>
        </p:nvSpPr>
        <p:spPr>
          <a:xfrm>
            <a:off x="5248903" y="1605565"/>
            <a:ext cx="1157612" cy="255226"/>
          </a:xfrm>
          <a:custGeom>
            <a:avLst/>
            <a:gdLst/>
            <a:ahLst/>
            <a:cxnLst/>
            <a:rect l="l" t="t" r="r" b="b"/>
            <a:pathLst>
              <a:path w="2263775" h="499110">
                <a:moveTo>
                  <a:pt x="0" y="498652"/>
                </a:moveTo>
                <a:lnTo>
                  <a:pt x="2263394" y="498652"/>
                </a:lnTo>
                <a:lnTo>
                  <a:pt x="2263394" y="0"/>
                </a:lnTo>
                <a:lnTo>
                  <a:pt x="0" y="0"/>
                </a:lnTo>
                <a:lnTo>
                  <a:pt x="0" y="498652"/>
                </a:lnTo>
                <a:close/>
              </a:path>
            </a:pathLst>
          </a:custGeom>
          <a:solidFill>
            <a:srgbClr val="FF5C0A"/>
          </a:solidFill>
        </p:spPr>
        <p:txBody>
          <a:bodyPr wrap="square" lIns="0" tIns="0" rIns="0" bIns="0" rtlCol="0"/>
          <a:lstStyle/>
          <a:p>
            <a:endParaRPr sz="921" dirty="0"/>
          </a:p>
        </p:txBody>
      </p:sp>
      <p:sp>
        <p:nvSpPr>
          <p:cNvPr id="6" name="object 6"/>
          <p:cNvSpPr txBox="1"/>
          <p:nvPr/>
        </p:nvSpPr>
        <p:spPr>
          <a:xfrm>
            <a:off x="5518287" y="1612880"/>
            <a:ext cx="818609" cy="204671"/>
          </a:xfrm>
          <a:prstGeom prst="rect">
            <a:avLst/>
          </a:prstGeom>
        </p:spPr>
        <p:txBody>
          <a:bodyPr vert="horz" wrap="square" lIns="0" tIns="0" rIns="0" bIns="0" rtlCol="0">
            <a:spAutoFit/>
          </a:bodyPr>
          <a:lstStyle/>
          <a:p>
            <a:pPr marL="6495"/>
            <a:r>
              <a:rPr sz="1330" spc="36" dirty="0">
                <a:solidFill>
                  <a:srgbClr val="FFFFFF"/>
                </a:solidFill>
                <a:latin typeface="Trebuchet MS"/>
                <a:cs typeface="Trebuchet MS"/>
              </a:rPr>
              <a:t>A</a:t>
            </a:r>
            <a:r>
              <a:rPr sz="1330" spc="38" dirty="0">
                <a:solidFill>
                  <a:srgbClr val="FFFFFF"/>
                </a:solidFill>
                <a:latin typeface="Trebuchet MS"/>
                <a:cs typeface="Trebuchet MS"/>
              </a:rPr>
              <a:t>p</a:t>
            </a:r>
            <a:r>
              <a:rPr sz="1330" spc="33" dirty="0">
                <a:solidFill>
                  <a:srgbClr val="FFFFFF"/>
                </a:solidFill>
                <a:latin typeface="Trebuchet MS"/>
                <a:cs typeface="Trebuchet MS"/>
              </a:rPr>
              <a:t>r</a:t>
            </a:r>
            <a:r>
              <a:rPr sz="1330" spc="36" dirty="0">
                <a:solidFill>
                  <a:srgbClr val="FFFFFF"/>
                </a:solidFill>
                <a:latin typeface="Trebuchet MS"/>
                <a:cs typeface="Trebuchet MS"/>
              </a:rPr>
              <a:t>i</a:t>
            </a:r>
            <a:r>
              <a:rPr sz="1330" dirty="0">
                <a:solidFill>
                  <a:srgbClr val="FFFFFF"/>
                </a:solidFill>
                <a:latin typeface="Trebuchet MS"/>
                <a:cs typeface="Trebuchet MS"/>
              </a:rPr>
              <a:t>l</a:t>
            </a:r>
            <a:r>
              <a:rPr sz="1330" spc="69" dirty="0">
                <a:solidFill>
                  <a:srgbClr val="FFFFFF"/>
                </a:solidFill>
                <a:latin typeface="Trebuchet MS"/>
                <a:cs typeface="Trebuchet MS"/>
              </a:rPr>
              <a:t> </a:t>
            </a:r>
            <a:r>
              <a:rPr sz="1330" spc="36" dirty="0">
                <a:solidFill>
                  <a:srgbClr val="FFFFFF"/>
                </a:solidFill>
                <a:latin typeface="Trebuchet MS"/>
                <a:cs typeface="Trebuchet MS"/>
              </a:rPr>
              <a:t>20</a:t>
            </a:r>
            <a:r>
              <a:rPr sz="1330" spc="41" dirty="0">
                <a:solidFill>
                  <a:srgbClr val="FFFFFF"/>
                </a:solidFill>
                <a:latin typeface="Trebuchet MS"/>
                <a:cs typeface="Trebuchet MS"/>
              </a:rPr>
              <a:t>1</a:t>
            </a:r>
            <a:r>
              <a:rPr sz="1330" dirty="0">
                <a:solidFill>
                  <a:srgbClr val="FFFFFF"/>
                </a:solidFill>
                <a:latin typeface="Trebuchet MS"/>
                <a:cs typeface="Trebuchet MS"/>
              </a:rPr>
              <a:t>9</a:t>
            </a:r>
            <a:endParaRPr sz="1330" dirty="0">
              <a:latin typeface="Trebuchet MS"/>
              <a:cs typeface="Trebuchet MS"/>
            </a:endParaRPr>
          </a:p>
        </p:txBody>
      </p:sp>
      <p:sp>
        <p:nvSpPr>
          <p:cNvPr id="7" name="object 7"/>
          <p:cNvSpPr txBox="1"/>
          <p:nvPr/>
        </p:nvSpPr>
        <p:spPr>
          <a:xfrm>
            <a:off x="2701637" y="2066297"/>
            <a:ext cx="2488298" cy="94513"/>
          </a:xfrm>
          <a:prstGeom prst="rect">
            <a:avLst/>
          </a:prstGeom>
          <a:solidFill>
            <a:srgbClr val="FFA82F"/>
          </a:solidFill>
        </p:spPr>
        <p:txBody>
          <a:bodyPr vert="horz" wrap="square" lIns="0" tIns="0" rIns="0" bIns="0" rtlCol="0">
            <a:spAutoFit/>
          </a:bodyPr>
          <a:lstStyle/>
          <a:p>
            <a:pPr marL="70144"/>
            <a:r>
              <a:rPr sz="614" b="1" dirty="0">
                <a:latin typeface="Corbel"/>
                <a:cs typeface="Corbel"/>
              </a:rPr>
              <a:t>A</a:t>
            </a:r>
            <a:r>
              <a:rPr sz="614" b="1" spc="-3" dirty="0">
                <a:latin typeface="Corbel"/>
                <a:cs typeface="Corbel"/>
              </a:rPr>
              <a:t>S</a:t>
            </a:r>
            <a:r>
              <a:rPr sz="614" b="1" spc="3" dirty="0">
                <a:latin typeface="Corbel"/>
                <a:cs typeface="Corbel"/>
              </a:rPr>
              <a:t>S</a:t>
            </a:r>
            <a:r>
              <a:rPr sz="614" b="1" dirty="0">
                <a:latin typeface="Corbel"/>
                <a:cs typeface="Corbel"/>
              </a:rPr>
              <a:t>E</a:t>
            </a:r>
            <a:r>
              <a:rPr sz="614" b="1" spc="3" dirty="0">
                <a:latin typeface="Corbel"/>
                <a:cs typeface="Corbel"/>
              </a:rPr>
              <a:t>M</a:t>
            </a:r>
            <a:r>
              <a:rPr sz="614" b="1" spc="-3" dirty="0">
                <a:latin typeface="Corbel"/>
                <a:cs typeface="Corbel"/>
              </a:rPr>
              <a:t>B</a:t>
            </a:r>
            <a:r>
              <a:rPr sz="614" b="1" spc="-5" dirty="0">
                <a:latin typeface="Corbel"/>
                <a:cs typeface="Corbel"/>
              </a:rPr>
              <a:t>LY, D</a:t>
            </a:r>
            <a:r>
              <a:rPr sz="614" b="1" dirty="0">
                <a:latin typeface="Corbel"/>
                <a:cs typeface="Corbel"/>
              </a:rPr>
              <a:t>I</a:t>
            </a:r>
            <a:r>
              <a:rPr sz="614" b="1" spc="-5" dirty="0">
                <a:latin typeface="Corbel"/>
                <a:cs typeface="Corbel"/>
              </a:rPr>
              <a:t>S</a:t>
            </a:r>
            <a:r>
              <a:rPr sz="614" b="1" dirty="0">
                <a:latin typeface="Corbel"/>
                <a:cs typeface="Corbel"/>
              </a:rPr>
              <a:t>A</a:t>
            </a:r>
            <a:r>
              <a:rPr sz="614" b="1" spc="-3" dirty="0">
                <a:latin typeface="Corbel"/>
                <a:cs typeface="Corbel"/>
              </a:rPr>
              <a:t>S</a:t>
            </a:r>
            <a:r>
              <a:rPr sz="614" b="1" spc="3" dirty="0">
                <a:latin typeface="Corbel"/>
                <a:cs typeface="Corbel"/>
              </a:rPr>
              <a:t>S</a:t>
            </a:r>
            <a:r>
              <a:rPr sz="614" b="1" spc="-10" dirty="0">
                <a:latin typeface="Corbel"/>
                <a:cs typeface="Corbel"/>
              </a:rPr>
              <a:t>E</a:t>
            </a:r>
            <a:r>
              <a:rPr sz="614" b="1" dirty="0">
                <a:latin typeface="Corbel"/>
                <a:cs typeface="Corbel"/>
              </a:rPr>
              <a:t>M</a:t>
            </a:r>
            <a:r>
              <a:rPr sz="614" b="1" spc="-3" dirty="0">
                <a:latin typeface="Corbel"/>
                <a:cs typeface="Corbel"/>
              </a:rPr>
              <a:t>B</a:t>
            </a:r>
            <a:r>
              <a:rPr sz="614" b="1" dirty="0">
                <a:latin typeface="Corbel"/>
                <a:cs typeface="Corbel"/>
              </a:rPr>
              <a:t>LY</a:t>
            </a:r>
            <a:r>
              <a:rPr sz="614" b="1" spc="-3" dirty="0">
                <a:latin typeface="Corbel"/>
                <a:cs typeface="Corbel"/>
              </a:rPr>
              <a:t> </a:t>
            </a:r>
            <a:r>
              <a:rPr sz="614" b="1" dirty="0">
                <a:latin typeface="Corbel"/>
                <a:cs typeface="Corbel"/>
              </a:rPr>
              <a:t>A</a:t>
            </a:r>
            <a:r>
              <a:rPr sz="614" b="1" spc="-5" dirty="0">
                <a:latin typeface="Corbel"/>
                <a:cs typeface="Corbel"/>
              </a:rPr>
              <a:t>ND</a:t>
            </a:r>
            <a:r>
              <a:rPr sz="614" b="1" spc="-3" dirty="0">
                <a:latin typeface="Corbel"/>
                <a:cs typeface="Corbel"/>
              </a:rPr>
              <a:t> </a:t>
            </a:r>
            <a:r>
              <a:rPr sz="614" b="1" dirty="0">
                <a:latin typeface="Corbel"/>
                <a:cs typeface="Corbel"/>
              </a:rPr>
              <a:t>M</a:t>
            </a:r>
            <a:r>
              <a:rPr sz="614" b="1" spc="-5" dirty="0">
                <a:latin typeface="Corbel"/>
                <a:cs typeface="Corbel"/>
              </a:rPr>
              <a:t>OD</a:t>
            </a:r>
            <a:r>
              <a:rPr sz="614" b="1" dirty="0">
                <a:latin typeface="Corbel"/>
                <a:cs typeface="Corbel"/>
              </a:rPr>
              <a:t>IFIC</a:t>
            </a:r>
            <a:r>
              <a:rPr sz="614" b="1" spc="-8" dirty="0">
                <a:latin typeface="Corbel"/>
                <a:cs typeface="Corbel"/>
              </a:rPr>
              <a:t>A</a:t>
            </a:r>
            <a:r>
              <a:rPr sz="614" b="1" spc="-3" dirty="0">
                <a:latin typeface="Corbel"/>
                <a:cs typeface="Corbel"/>
              </a:rPr>
              <a:t>T</a:t>
            </a:r>
            <a:r>
              <a:rPr sz="614" b="1" dirty="0">
                <a:latin typeface="Corbel"/>
                <a:cs typeface="Corbel"/>
              </a:rPr>
              <a:t>I</a:t>
            </a:r>
            <a:r>
              <a:rPr sz="614" b="1" spc="-5" dirty="0">
                <a:latin typeface="Corbel"/>
                <a:cs typeface="Corbel"/>
              </a:rPr>
              <a:t>ON</a:t>
            </a:r>
            <a:r>
              <a:rPr sz="614" b="1" spc="3" dirty="0">
                <a:latin typeface="Corbel"/>
                <a:cs typeface="Corbel"/>
              </a:rPr>
              <a:t> </a:t>
            </a:r>
            <a:r>
              <a:rPr sz="614" b="1" spc="-5" dirty="0">
                <a:latin typeface="Corbel"/>
                <a:cs typeface="Corbel"/>
              </a:rPr>
              <a:t>OF</a:t>
            </a:r>
            <a:r>
              <a:rPr sz="614" b="1" spc="5" dirty="0">
                <a:latin typeface="Corbel"/>
                <a:cs typeface="Corbel"/>
              </a:rPr>
              <a:t> </a:t>
            </a:r>
            <a:r>
              <a:rPr sz="614" b="1" spc="-3" dirty="0">
                <a:latin typeface="Corbel"/>
                <a:cs typeface="Corbel"/>
              </a:rPr>
              <a:t>SCAFF</a:t>
            </a:r>
            <a:r>
              <a:rPr sz="614" b="1" spc="-5" dirty="0">
                <a:latin typeface="Corbel"/>
                <a:cs typeface="Corbel"/>
              </a:rPr>
              <a:t>OLDI</a:t>
            </a:r>
            <a:r>
              <a:rPr sz="614" b="1" spc="-10" dirty="0">
                <a:latin typeface="Corbel"/>
                <a:cs typeface="Corbel"/>
              </a:rPr>
              <a:t>N</a:t>
            </a:r>
            <a:r>
              <a:rPr sz="614" b="1" dirty="0">
                <a:latin typeface="Corbel"/>
                <a:cs typeface="Corbel"/>
              </a:rPr>
              <a:t>G</a:t>
            </a:r>
            <a:endParaRPr sz="614" dirty="0">
              <a:latin typeface="Corbel"/>
              <a:cs typeface="Corbel"/>
            </a:endParaRPr>
          </a:p>
        </p:txBody>
      </p:sp>
      <p:sp>
        <p:nvSpPr>
          <p:cNvPr id="8" name="object 8"/>
          <p:cNvSpPr txBox="1"/>
          <p:nvPr/>
        </p:nvSpPr>
        <p:spPr>
          <a:xfrm>
            <a:off x="5212275" y="2066297"/>
            <a:ext cx="1230998" cy="111313"/>
          </a:xfrm>
          <a:prstGeom prst="rect">
            <a:avLst/>
          </a:prstGeom>
          <a:solidFill>
            <a:srgbClr val="404040"/>
          </a:solidFill>
        </p:spPr>
        <p:txBody>
          <a:bodyPr vert="horz" wrap="square" lIns="0" tIns="0" rIns="0" bIns="0" rtlCol="0">
            <a:spAutoFit/>
          </a:bodyPr>
          <a:lstStyle/>
          <a:p>
            <a:pPr marL="70144" marR="116906">
              <a:lnSpc>
                <a:spcPct val="101400"/>
              </a:lnSpc>
            </a:pPr>
            <a:r>
              <a:rPr sz="358" b="1" spc="-5" dirty="0">
                <a:solidFill>
                  <a:srgbClr val="FFFFFF"/>
                </a:solidFill>
                <a:latin typeface="Corbel"/>
                <a:cs typeface="Corbel"/>
              </a:rPr>
              <a:t>A</a:t>
            </a:r>
            <a:r>
              <a:rPr sz="358" b="1" spc="-3" dirty="0">
                <a:solidFill>
                  <a:srgbClr val="FFFFFF"/>
                </a:solidFill>
                <a:latin typeface="Corbel"/>
                <a:cs typeface="Corbel"/>
              </a:rPr>
              <a:t>S</a:t>
            </a:r>
            <a:r>
              <a:rPr sz="358" b="1" spc="-8" dirty="0">
                <a:solidFill>
                  <a:srgbClr val="FFFFFF"/>
                </a:solidFill>
                <a:latin typeface="Corbel"/>
                <a:cs typeface="Corbel"/>
              </a:rPr>
              <a:t>S</a:t>
            </a:r>
            <a:r>
              <a:rPr sz="358" b="1" spc="-3" dirty="0">
                <a:solidFill>
                  <a:srgbClr val="FFFFFF"/>
                </a:solidFill>
                <a:latin typeface="Corbel"/>
                <a:cs typeface="Corbel"/>
              </a:rPr>
              <a:t>EM</a:t>
            </a:r>
            <a:r>
              <a:rPr sz="358" b="1" dirty="0">
                <a:solidFill>
                  <a:srgbClr val="FFFFFF"/>
                </a:solidFill>
                <a:latin typeface="Corbel"/>
                <a:cs typeface="Corbel"/>
              </a:rPr>
              <a:t>B</a:t>
            </a:r>
            <a:r>
              <a:rPr sz="358" b="1" spc="-5" dirty="0">
                <a:solidFill>
                  <a:srgbClr val="FFFFFF"/>
                </a:solidFill>
                <a:latin typeface="Corbel"/>
                <a:cs typeface="Corbel"/>
              </a:rPr>
              <a:t>L</a:t>
            </a:r>
            <a:r>
              <a:rPr sz="358" b="1" spc="-3" dirty="0">
                <a:solidFill>
                  <a:srgbClr val="FFFFFF"/>
                </a:solidFill>
                <a:latin typeface="Corbel"/>
                <a:cs typeface="Corbel"/>
              </a:rPr>
              <a:t>Y,</a:t>
            </a:r>
            <a:r>
              <a:rPr sz="358" b="1" spc="-5" dirty="0">
                <a:solidFill>
                  <a:srgbClr val="FFFFFF"/>
                </a:solidFill>
                <a:latin typeface="Corbel"/>
                <a:cs typeface="Corbel"/>
              </a:rPr>
              <a:t> </a:t>
            </a:r>
            <a:r>
              <a:rPr sz="358" b="1" dirty="0">
                <a:solidFill>
                  <a:srgbClr val="FFFFFF"/>
                </a:solidFill>
                <a:latin typeface="Corbel"/>
                <a:cs typeface="Corbel"/>
              </a:rPr>
              <a:t>D</a:t>
            </a:r>
            <a:r>
              <a:rPr sz="358" b="1" spc="-3" dirty="0">
                <a:solidFill>
                  <a:srgbClr val="FFFFFF"/>
                </a:solidFill>
                <a:latin typeface="Corbel"/>
                <a:cs typeface="Corbel"/>
              </a:rPr>
              <a:t>I</a:t>
            </a:r>
            <a:r>
              <a:rPr sz="358" b="1" dirty="0">
                <a:solidFill>
                  <a:srgbClr val="FFFFFF"/>
                </a:solidFill>
                <a:latin typeface="Corbel"/>
                <a:cs typeface="Corbel"/>
              </a:rPr>
              <a:t>S</a:t>
            </a:r>
            <a:r>
              <a:rPr sz="358" b="1" spc="-5" dirty="0">
                <a:solidFill>
                  <a:srgbClr val="FFFFFF"/>
                </a:solidFill>
                <a:latin typeface="Corbel"/>
                <a:cs typeface="Corbel"/>
              </a:rPr>
              <a:t>A</a:t>
            </a:r>
            <a:r>
              <a:rPr sz="358" b="1" spc="-3" dirty="0">
                <a:solidFill>
                  <a:srgbClr val="FFFFFF"/>
                </a:solidFill>
                <a:latin typeface="Corbel"/>
                <a:cs typeface="Corbel"/>
              </a:rPr>
              <a:t>S</a:t>
            </a:r>
            <a:r>
              <a:rPr sz="358" b="1" spc="-8" dirty="0">
                <a:solidFill>
                  <a:srgbClr val="FFFFFF"/>
                </a:solidFill>
                <a:latin typeface="Corbel"/>
                <a:cs typeface="Corbel"/>
              </a:rPr>
              <a:t>S</a:t>
            </a:r>
            <a:r>
              <a:rPr sz="358" b="1" spc="-3" dirty="0">
                <a:solidFill>
                  <a:srgbClr val="FFFFFF"/>
                </a:solidFill>
                <a:latin typeface="Corbel"/>
                <a:cs typeface="Corbel"/>
              </a:rPr>
              <a:t>E</a:t>
            </a:r>
            <a:r>
              <a:rPr sz="358" b="1" dirty="0">
                <a:solidFill>
                  <a:srgbClr val="FFFFFF"/>
                </a:solidFill>
                <a:latin typeface="Corbel"/>
                <a:cs typeface="Corbel"/>
              </a:rPr>
              <a:t>M</a:t>
            </a:r>
            <a:r>
              <a:rPr sz="358" b="1" spc="-3" dirty="0">
                <a:solidFill>
                  <a:srgbClr val="FFFFFF"/>
                </a:solidFill>
                <a:latin typeface="Corbel"/>
                <a:cs typeface="Corbel"/>
              </a:rPr>
              <a:t>B</a:t>
            </a:r>
            <a:r>
              <a:rPr sz="358" b="1" dirty="0">
                <a:solidFill>
                  <a:srgbClr val="FFFFFF"/>
                </a:solidFill>
                <a:latin typeface="Corbel"/>
                <a:cs typeface="Corbel"/>
              </a:rPr>
              <a:t>L</a:t>
            </a:r>
            <a:r>
              <a:rPr sz="358" b="1" spc="-3" dirty="0">
                <a:solidFill>
                  <a:srgbClr val="FFFFFF"/>
                </a:solidFill>
                <a:latin typeface="Corbel"/>
                <a:cs typeface="Corbel"/>
              </a:rPr>
              <a:t>Y</a:t>
            </a:r>
            <a:r>
              <a:rPr sz="358" b="1" dirty="0">
                <a:solidFill>
                  <a:srgbClr val="FFFFFF"/>
                </a:solidFill>
                <a:latin typeface="Corbel"/>
                <a:cs typeface="Corbel"/>
              </a:rPr>
              <a:t> A</a:t>
            </a:r>
            <a:r>
              <a:rPr sz="358" b="1" spc="-5" dirty="0">
                <a:solidFill>
                  <a:srgbClr val="FFFFFF"/>
                </a:solidFill>
                <a:latin typeface="Corbel"/>
                <a:cs typeface="Corbel"/>
              </a:rPr>
              <a:t>N</a:t>
            </a:r>
            <a:r>
              <a:rPr sz="358" b="1" spc="-3" dirty="0">
                <a:solidFill>
                  <a:srgbClr val="FFFFFF"/>
                </a:solidFill>
                <a:latin typeface="Corbel"/>
                <a:cs typeface="Corbel"/>
              </a:rPr>
              <a:t>D </a:t>
            </a:r>
            <a:r>
              <a:rPr sz="358" b="1" spc="-5" dirty="0">
                <a:solidFill>
                  <a:srgbClr val="FFFFFF"/>
                </a:solidFill>
                <a:latin typeface="Corbel"/>
                <a:cs typeface="Corbel"/>
              </a:rPr>
              <a:t>MOD</a:t>
            </a:r>
            <a:r>
              <a:rPr sz="358" b="1" dirty="0">
                <a:solidFill>
                  <a:srgbClr val="FFFFFF"/>
                </a:solidFill>
                <a:latin typeface="Corbel"/>
                <a:cs typeface="Corbel"/>
              </a:rPr>
              <a:t>I</a:t>
            </a:r>
            <a:r>
              <a:rPr sz="358" b="1" spc="-5" dirty="0">
                <a:solidFill>
                  <a:srgbClr val="FFFFFF"/>
                </a:solidFill>
                <a:latin typeface="Corbel"/>
                <a:cs typeface="Corbel"/>
              </a:rPr>
              <a:t>F</a:t>
            </a:r>
            <a:r>
              <a:rPr sz="358" b="1" spc="-3" dirty="0">
                <a:solidFill>
                  <a:srgbClr val="FFFFFF"/>
                </a:solidFill>
                <a:latin typeface="Corbel"/>
                <a:cs typeface="Corbel"/>
              </a:rPr>
              <a:t>ICATI</a:t>
            </a:r>
            <a:r>
              <a:rPr sz="358" b="1" dirty="0">
                <a:solidFill>
                  <a:srgbClr val="FFFFFF"/>
                </a:solidFill>
                <a:latin typeface="Corbel"/>
                <a:cs typeface="Corbel"/>
              </a:rPr>
              <a:t>O</a:t>
            </a:r>
            <a:r>
              <a:rPr sz="358" b="1" spc="-3" dirty="0">
                <a:solidFill>
                  <a:srgbClr val="FFFFFF"/>
                </a:solidFill>
                <a:latin typeface="Corbel"/>
                <a:cs typeface="Corbel"/>
              </a:rPr>
              <a:t>N OF </a:t>
            </a:r>
            <a:r>
              <a:rPr sz="358" b="1" spc="-8" dirty="0">
                <a:solidFill>
                  <a:srgbClr val="FFFFFF"/>
                </a:solidFill>
                <a:latin typeface="Corbel"/>
                <a:cs typeface="Corbel"/>
              </a:rPr>
              <a:t>S</a:t>
            </a:r>
            <a:r>
              <a:rPr sz="358" b="1" spc="-5" dirty="0">
                <a:solidFill>
                  <a:srgbClr val="FFFFFF"/>
                </a:solidFill>
                <a:latin typeface="Corbel"/>
                <a:cs typeface="Corbel"/>
              </a:rPr>
              <a:t>C</a:t>
            </a:r>
            <a:r>
              <a:rPr sz="358" b="1" dirty="0">
                <a:solidFill>
                  <a:srgbClr val="FFFFFF"/>
                </a:solidFill>
                <a:latin typeface="Corbel"/>
                <a:cs typeface="Corbel"/>
              </a:rPr>
              <a:t>A</a:t>
            </a:r>
            <a:r>
              <a:rPr sz="358" b="1" spc="-5" dirty="0">
                <a:solidFill>
                  <a:srgbClr val="FFFFFF"/>
                </a:solidFill>
                <a:latin typeface="Corbel"/>
                <a:cs typeface="Corbel"/>
              </a:rPr>
              <a:t>FFOL</a:t>
            </a:r>
            <a:r>
              <a:rPr sz="358" b="1" spc="-3" dirty="0">
                <a:solidFill>
                  <a:srgbClr val="FFFFFF"/>
                </a:solidFill>
                <a:latin typeface="Corbel"/>
                <a:cs typeface="Corbel"/>
              </a:rPr>
              <a:t>D</a:t>
            </a:r>
            <a:r>
              <a:rPr sz="358" b="1" dirty="0">
                <a:solidFill>
                  <a:srgbClr val="FFFFFF"/>
                </a:solidFill>
                <a:latin typeface="Corbel"/>
                <a:cs typeface="Corbel"/>
              </a:rPr>
              <a:t>I</a:t>
            </a:r>
            <a:r>
              <a:rPr sz="358" b="1" spc="-5" dirty="0">
                <a:solidFill>
                  <a:srgbClr val="FFFFFF"/>
                </a:solidFill>
                <a:latin typeface="Corbel"/>
                <a:cs typeface="Corbel"/>
              </a:rPr>
              <a:t>N</a:t>
            </a:r>
            <a:r>
              <a:rPr sz="358" b="1" spc="-3" dirty="0">
                <a:solidFill>
                  <a:srgbClr val="FFFFFF"/>
                </a:solidFill>
                <a:latin typeface="Corbel"/>
                <a:cs typeface="Corbel"/>
              </a:rPr>
              <a:t>G</a:t>
            </a:r>
            <a:endParaRPr sz="358" dirty="0">
              <a:latin typeface="Corbel"/>
              <a:cs typeface="Corbel"/>
            </a:endParaRPr>
          </a:p>
        </p:txBody>
      </p:sp>
      <p:sp>
        <p:nvSpPr>
          <p:cNvPr id="9" name="object 9"/>
          <p:cNvSpPr txBox="1"/>
          <p:nvPr/>
        </p:nvSpPr>
        <p:spPr>
          <a:xfrm>
            <a:off x="2765280" y="2898052"/>
            <a:ext cx="1054677" cy="1153393"/>
          </a:xfrm>
          <a:prstGeom prst="rect">
            <a:avLst/>
          </a:prstGeom>
        </p:spPr>
        <p:txBody>
          <a:bodyPr vert="horz" wrap="square" lIns="0" tIns="0" rIns="0" bIns="0" rtlCol="0">
            <a:spAutoFit/>
          </a:bodyPr>
          <a:lstStyle/>
          <a:p>
            <a:pPr marL="6495" marR="2598">
              <a:lnSpc>
                <a:spcPct val="101699"/>
              </a:lnSpc>
            </a:pPr>
            <a:r>
              <a:rPr sz="921" spc="-5" dirty="0">
                <a:solidFill>
                  <a:srgbClr val="252525"/>
                </a:solidFill>
                <a:latin typeface="Corbel"/>
                <a:cs typeface="Corbel"/>
              </a:rPr>
              <a:t>LSST</a:t>
            </a:r>
            <a:r>
              <a:rPr sz="921" spc="-3" dirty="0">
                <a:solidFill>
                  <a:srgbClr val="252525"/>
                </a:solidFill>
                <a:latin typeface="Corbel"/>
                <a:cs typeface="Corbel"/>
              </a:rPr>
              <a:t> </a:t>
            </a:r>
            <a:r>
              <a:rPr sz="921" spc="-8" dirty="0">
                <a:solidFill>
                  <a:srgbClr val="252525"/>
                </a:solidFill>
                <a:latin typeface="Corbel"/>
                <a:cs typeface="Corbel"/>
              </a:rPr>
              <a:t>a</a:t>
            </a:r>
            <a:r>
              <a:rPr sz="921" spc="-5" dirty="0">
                <a:solidFill>
                  <a:srgbClr val="252525"/>
                </a:solidFill>
                <a:latin typeface="Corbel"/>
                <a:cs typeface="Corbel"/>
              </a:rPr>
              <a:t>ims</a:t>
            </a:r>
            <a:r>
              <a:rPr sz="921" spc="-3" dirty="0">
                <a:solidFill>
                  <a:srgbClr val="252525"/>
                </a:solidFill>
                <a:latin typeface="Corbel"/>
                <a:cs typeface="Corbel"/>
              </a:rPr>
              <a:t> t</a:t>
            </a:r>
            <a:r>
              <a:rPr sz="921" dirty="0">
                <a:solidFill>
                  <a:srgbClr val="252525"/>
                </a:solidFill>
                <a:latin typeface="Corbel"/>
                <a:cs typeface="Corbel"/>
              </a:rPr>
              <a:t>o </a:t>
            </a:r>
            <a:r>
              <a:rPr sz="921" spc="-8" dirty="0">
                <a:solidFill>
                  <a:srgbClr val="252525"/>
                </a:solidFill>
                <a:latin typeface="Corbel"/>
                <a:cs typeface="Corbel"/>
              </a:rPr>
              <a:t>creat</a:t>
            </a:r>
            <a:r>
              <a:rPr sz="921" spc="-5" dirty="0">
                <a:solidFill>
                  <a:srgbClr val="252525"/>
                </a:solidFill>
                <a:latin typeface="Corbel"/>
                <a:cs typeface="Corbel"/>
              </a:rPr>
              <a:t>e</a:t>
            </a:r>
            <a:r>
              <a:rPr sz="921" spc="3" dirty="0">
                <a:solidFill>
                  <a:srgbClr val="252525"/>
                </a:solidFill>
                <a:latin typeface="Corbel"/>
                <a:cs typeface="Corbel"/>
              </a:rPr>
              <a:t> </a:t>
            </a:r>
            <a:r>
              <a:rPr sz="921" spc="-5" dirty="0">
                <a:solidFill>
                  <a:srgbClr val="252525"/>
                </a:solidFill>
                <a:latin typeface="Corbel"/>
                <a:cs typeface="Corbel"/>
              </a:rPr>
              <a:t>a p</a:t>
            </a:r>
            <a:r>
              <a:rPr sz="921" spc="-3" dirty="0">
                <a:solidFill>
                  <a:srgbClr val="252525"/>
                </a:solidFill>
                <a:latin typeface="Corbel"/>
                <a:cs typeface="Corbel"/>
              </a:rPr>
              <a:t>h</a:t>
            </a:r>
            <a:r>
              <a:rPr sz="921" dirty="0">
                <a:solidFill>
                  <a:srgbClr val="252525"/>
                </a:solidFill>
                <a:latin typeface="Corbel"/>
                <a:cs typeface="Corbel"/>
              </a:rPr>
              <a:t>ilo</a:t>
            </a:r>
            <a:r>
              <a:rPr sz="921" spc="-3" dirty="0">
                <a:solidFill>
                  <a:srgbClr val="252525"/>
                </a:solidFill>
                <a:latin typeface="Corbel"/>
                <a:cs typeface="Corbel"/>
              </a:rPr>
              <a:t>s</a:t>
            </a:r>
            <a:r>
              <a:rPr sz="921" spc="-5" dirty="0">
                <a:solidFill>
                  <a:srgbClr val="252525"/>
                </a:solidFill>
                <a:latin typeface="Corbel"/>
                <a:cs typeface="Corbel"/>
              </a:rPr>
              <a:t>op</a:t>
            </a:r>
            <a:r>
              <a:rPr sz="921" spc="-3" dirty="0">
                <a:solidFill>
                  <a:srgbClr val="252525"/>
                </a:solidFill>
                <a:latin typeface="Corbel"/>
                <a:cs typeface="Corbel"/>
              </a:rPr>
              <a:t>h</a:t>
            </a:r>
            <a:r>
              <a:rPr sz="921" dirty="0">
                <a:solidFill>
                  <a:srgbClr val="252525"/>
                </a:solidFill>
                <a:latin typeface="Corbel"/>
                <a:cs typeface="Corbel"/>
              </a:rPr>
              <a:t>y w</a:t>
            </a:r>
            <a:r>
              <a:rPr sz="921" spc="-5" dirty="0">
                <a:solidFill>
                  <a:srgbClr val="252525"/>
                </a:solidFill>
                <a:latin typeface="Corbel"/>
                <a:cs typeface="Corbel"/>
              </a:rPr>
              <a:t>here</a:t>
            </a:r>
            <a:r>
              <a:rPr sz="921" spc="-3" dirty="0">
                <a:solidFill>
                  <a:srgbClr val="252525"/>
                </a:solidFill>
                <a:latin typeface="Corbel"/>
                <a:cs typeface="Corbel"/>
              </a:rPr>
              <a:t> </a:t>
            </a:r>
            <a:r>
              <a:rPr sz="921" spc="-8" dirty="0">
                <a:solidFill>
                  <a:srgbClr val="252525"/>
                </a:solidFill>
                <a:latin typeface="Corbel"/>
                <a:cs typeface="Corbel"/>
              </a:rPr>
              <a:t>saf</a:t>
            </a:r>
            <a:r>
              <a:rPr sz="921" spc="-3" dirty="0">
                <a:solidFill>
                  <a:srgbClr val="252525"/>
                </a:solidFill>
                <a:latin typeface="Corbel"/>
                <a:cs typeface="Corbel"/>
              </a:rPr>
              <a:t>et</a:t>
            </a:r>
            <a:r>
              <a:rPr sz="921" dirty="0">
                <a:solidFill>
                  <a:srgbClr val="252525"/>
                </a:solidFill>
                <a:latin typeface="Corbel"/>
                <a:cs typeface="Corbel"/>
              </a:rPr>
              <a:t>y is </a:t>
            </a:r>
            <a:r>
              <a:rPr sz="921" spc="-5" dirty="0">
                <a:solidFill>
                  <a:srgbClr val="252525"/>
                </a:solidFill>
                <a:latin typeface="Corbel"/>
                <a:cs typeface="Corbel"/>
              </a:rPr>
              <a:t>a</a:t>
            </a:r>
            <a:r>
              <a:rPr sz="921" spc="-3" dirty="0">
                <a:solidFill>
                  <a:srgbClr val="252525"/>
                </a:solidFill>
                <a:latin typeface="Corbel"/>
                <a:cs typeface="Corbel"/>
              </a:rPr>
              <a:t> no</a:t>
            </a:r>
            <a:r>
              <a:rPr sz="921" dirty="0">
                <a:solidFill>
                  <a:srgbClr val="252525"/>
                </a:solidFill>
                <a:latin typeface="Corbel"/>
                <a:cs typeface="Corbel"/>
              </a:rPr>
              <a:t>n</a:t>
            </a:r>
            <a:r>
              <a:rPr sz="921" spc="-5" dirty="0">
                <a:solidFill>
                  <a:srgbClr val="252525"/>
                </a:solidFill>
                <a:latin typeface="Corbel"/>
                <a:cs typeface="Corbel"/>
              </a:rPr>
              <a:t>- displacea</a:t>
            </a:r>
            <a:r>
              <a:rPr sz="921" spc="-10" dirty="0">
                <a:solidFill>
                  <a:srgbClr val="252525"/>
                </a:solidFill>
                <a:latin typeface="Corbel"/>
                <a:cs typeface="Corbel"/>
              </a:rPr>
              <a:t>b</a:t>
            </a:r>
            <a:r>
              <a:rPr sz="921" spc="-5" dirty="0">
                <a:solidFill>
                  <a:srgbClr val="252525"/>
                </a:solidFill>
                <a:latin typeface="Corbel"/>
                <a:cs typeface="Corbel"/>
              </a:rPr>
              <a:t>le</a:t>
            </a:r>
            <a:r>
              <a:rPr sz="921" dirty="0">
                <a:solidFill>
                  <a:srgbClr val="252525"/>
                </a:solidFill>
                <a:latin typeface="Corbel"/>
                <a:cs typeface="Corbel"/>
              </a:rPr>
              <a:t> </a:t>
            </a:r>
            <a:r>
              <a:rPr sz="921" spc="-5" dirty="0">
                <a:solidFill>
                  <a:srgbClr val="252525"/>
                </a:solidFill>
                <a:latin typeface="Corbel"/>
                <a:cs typeface="Corbel"/>
              </a:rPr>
              <a:t>v</a:t>
            </a:r>
            <a:r>
              <a:rPr sz="921" spc="-10" dirty="0">
                <a:solidFill>
                  <a:srgbClr val="252525"/>
                </a:solidFill>
                <a:latin typeface="Corbel"/>
                <a:cs typeface="Corbel"/>
              </a:rPr>
              <a:t>a</a:t>
            </a:r>
            <a:r>
              <a:rPr sz="921" spc="-5" dirty="0">
                <a:solidFill>
                  <a:srgbClr val="252525"/>
                </a:solidFill>
                <a:latin typeface="Corbel"/>
                <a:cs typeface="Corbel"/>
              </a:rPr>
              <a:t>lue.</a:t>
            </a:r>
            <a:endParaRPr sz="921" dirty="0">
              <a:latin typeface="Corbel"/>
              <a:cs typeface="Corbel"/>
            </a:endParaRPr>
          </a:p>
          <a:p>
            <a:pPr marL="6495" marR="114632">
              <a:lnSpc>
                <a:spcPct val="101699"/>
              </a:lnSpc>
            </a:pPr>
            <a:r>
              <a:rPr sz="921" spc="-3" dirty="0">
                <a:solidFill>
                  <a:srgbClr val="252525"/>
                </a:solidFill>
                <a:latin typeface="Corbel"/>
                <a:cs typeface="Corbel"/>
              </a:rPr>
              <a:t>F</a:t>
            </a:r>
            <a:r>
              <a:rPr sz="921" dirty="0">
                <a:solidFill>
                  <a:srgbClr val="252525"/>
                </a:solidFill>
                <a:latin typeface="Corbel"/>
                <a:cs typeface="Corbel"/>
              </a:rPr>
              <a:t>o</a:t>
            </a:r>
            <a:r>
              <a:rPr sz="921" spc="-5" dirty="0">
                <a:solidFill>
                  <a:srgbClr val="252525"/>
                </a:solidFill>
                <a:latin typeface="Corbel"/>
                <a:cs typeface="Corbel"/>
              </a:rPr>
              <a:t>r</a:t>
            </a:r>
            <a:r>
              <a:rPr sz="921" dirty="0">
                <a:solidFill>
                  <a:srgbClr val="252525"/>
                </a:solidFill>
                <a:latin typeface="Corbel"/>
                <a:cs typeface="Corbel"/>
              </a:rPr>
              <a:t> </a:t>
            </a:r>
            <a:r>
              <a:rPr sz="921" spc="-5" dirty="0">
                <a:solidFill>
                  <a:srgbClr val="252525"/>
                </a:solidFill>
                <a:latin typeface="Corbel"/>
                <a:cs typeface="Corbel"/>
              </a:rPr>
              <a:t>us,</a:t>
            </a:r>
            <a:r>
              <a:rPr sz="921" spc="3" dirty="0">
                <a:solidFill>
                  <a:srgbClr val="252525"/>
                </a:solidFill>
                <a:latin typeface="Corbel"/>
                <a:cs typeface="Corbel"/>
              </a:rPr>
              <a:t> </a:t>
            </a:r>
            <a:r>
              <a:rPr sz="921" spc="-3" dirty="0">
                <a:solidFill>
                  <a:srgbClr val="252525"/>
                </a:solidFill>
                <a:latin typeface="Corbel"/>
                <a:cs typeface="Corbel"/>
              </a:rPr>
              <a:t>t</a:t>
            </a:r>
            <a:r>
              <a:rPr sz="921" spc="-8" dirty="0">
                <a:solidFill>
                  <a:srgbClr val="252525"/>
                </a:solidFill>
                <a:latin typeface="Corbel"/>
                <a:cs typeface="Corbel"/>
              </a:rPr>
              <a:t>h</a:t>
            </a:r>
            <a:r>
              <a:rPr sz="921" spc="-5" dirty="0">
                <a:solidFill>
                  <a:srgbClr val="252525"/>
                </a:solidFill>
                <a:latin typeface="Corbel"/>
                <a:cs typeface="Corbel"/>
              </a:rPr>
              <a:t>ere</a:t>
            </a:r>
            <a:r>
              <a:rPr sz="921" spc="-3" dirty="0">
                <a:solidFill>
                  <a:srgbClr val="252525"/>
                </a:solidFill>
                <a:latin typeface="Corbel"/>
                <a:cs typeface="Corbel"/>
              </a:rPr>
              <a:t> </a:t>
            </a:r>
            <a:r>
              <a:rPr sz="921" spc="-5" dirty="0">
                <a:solidFill>
                  <a:srgbClr val="252525"/>
                </a:solidFill>
                <a:latin typeface="Corbel"/>
                <a:cs typeface="Corbel"/>
              </a:rPr>
              <a:t>are</a:t>
            </a:r>
            <a:r>
              <a:rPr sz="921" spc="-3" dirty="0">
                <a:solidFill>
                  <a:srgbClr val="252525"/>
                </a:solidFill>
                <a:latin typeface="Corbel"/>
                <a:cs typeface="Corbel"/>
              </a:rPr>
              <a:t> no </a:t>
            </a:r>
            <a:r>
              <a:rPr sz="921" spc="-5" dirty="0">
                <a:solidFill>
                  <a:srgbClr val="252525"/>
                </a:solidFill>
                <a:latin typeface="Corbel"/>
                <a:cs typeface="Corbel"/>
              </a:rPr>
              <a:t>urg</a:t>
            </a:r>
            <a:r>
              <a:rPr sz="921" dirty="0">
                <a:solidFill>
                  <a:srgbClr val="252525"/>
                </a:solidFill>
                <a:latin typeface="Corbel"/>
                <a:cs typeface="Corbel"/>
              </a:rPr>
              <a:t>e</a:t>
            </a:r>
            <a:r>
              <a:rPr sz="921" spc="-3" dirty="0">
                <a:solidFill>
                  <a:srgbClr val="252525"/>
                </a:solidFill>
                <a:latin typeface="Corbel"/>
                <a:cs typeface="Corbel"/>
              </a:rPr>
              <a:t>n</a:t>
            </a:r>
            <a:r>
              <a:rPr sz="921" dirty="0">
                <a:solidFill>
                  <a:srgbClr val="252525"/>
                </a:solidFill>
                <a:latin typeface="Corbel"/>
                <a:cs typeface="Corbel"/>
              </a:rPr>
              <a:t>t </a:t>
            </a:r>
            <a:r>
              <a:rPr sz="921" spc="-8" dirty="0">
                <a:solidFill>
                  <a:srgbClr val="252525"/>
                </a:solidFill>
                <a:latin typeface="Corbel"/>
                <a:cs typeface="Corbel"/>
              </a:rPr>
              <a:t>t</a:t>
            </a:r>
            <a:r>
              <a:rPr sz="921" spc="-10" dirty="0">
                <a:solidFill>
                  <a:srgbClr val="252525"/>
                </a:solidFill>
                <a:latin typeface="Corbel"/>
                <a:cs typeface="Corbel"/>
              </a:rPr>
              <a:t>a</a:t>
            </a:r>
            <a:r>
              <a:rPr sz="921" spc="-3" dirty="0">
                <a:solidFill>
                  <a:srgbClr val="252525"/>
                </a:solidFill>
                <a:latin typeface="Corbel"/>
                <a:cs typeface="Corbel"/>
              </a:rPr>
              <a:t>s</a:t>
            </a:r>
            <a:r>
              <a:rPr sz="921" dirty="0">
                <a:solidFill>
                  <a:srgbClr val="252525"/>
                </a:solidFill>
                <a:latin typeface="Corbel"/>
                <a:cs typeface="Corbel"/>
              </a:rPr>
              <a:t>ks</a:t>
            </a:r>
            <a:r>
              <a:rPr sz="921" spc="-3" dirty="0">
                <a:solidFill>
                  <a:srgbClr val="252525"/>
                </a:solidFill>
                <a:latin typeface="Corbel"/>
                <a:cs typeface="Corbel"/>
              </a:rPr>
              <a:t> t</a:t>
            </a:r>
            <a:r>
              <a:rPr sz="921" spc="3" dirty="0">
                <a:solidFill>
                  <a:srgbClr val="252525"/>
                </a:solidFill>
                <a:latin typeface="Corbel"/>
                <a:cs typeface="Corbel"/>
              </a:rPr>
              <a:t>h</a:t>
            </a:r>
            <a:r>
              <a:rPr sz="921" spc="-8" dirty="0">
                <a:solidFill>
                  <a:srgbClr val="252525"/>
                </a:solidFill>
                <a:latin typeface="Corbel"/>
                <a:cs typeface="Corbel"/>
              </a:rPr>
              <a:t>a</a:t>
            </a:r>
            <a:r>
              <a:rPr sz="921" dirty="0">
                <a:solidFill>
                  <a:srgbClr val="252525"/>
                </a:solidFill>
                <a:latin typeface="Corbel"/>
                <a:cs typeface="Corbel"/>
              </a:rPr>
              <a:t>t </a:t>
            </a:r>
            <a:r>
              <a:rPr sz="921" spc="-5" dirty="0">
                <a:solidFill>
                  <a:srgbClr val="252525"/>
                </a:solidFill>
                <a:latin typeface="Corbel"/>
                <a:cs typeface="Corbel"/>
              </a:rPr>
              <a:t>displace</a:t>
            </a:r>
            <a:r>
              <a:rPr sz="921" spc="-3" dirty="0">
                <a:solidFill>
                  <a:srgbClr val="252525"/>
                </a:solidFill>
                <a:latin typeface="Corbel"/>
                <a:cs typeface="Corbel"/>
              </a:rPr>
              <a:t> </a:t>
            </a:r>
            <a:r>
              <a:rPr sz="921" spc="3" dirty="0">
                <a:solidFill>
                  <a:srgbClr val="252525"/>
                </a:solidFill>
                <a:latin typeface="Corbel"/>
                <a:cs typeface="Corbel"/>
              </a:rPr>
              <a:t>s</a:t>
            </a:r>
            <a:r>
              <a:rPr sz="921" spc="-8" dirty="0">
                <a:solidFill>
                  <a:srgbClr val="252525"/>
                </a:solidFill>
                <a:latin typeface="Corbel"/>
                <a:cs typeface="Corbel"/>
              </a:rPr>
              <a:t>a</a:t>
            </a:r>
            <a:r>
              <a:rPr sz="921" spc="-5" dirty="0">
                <a:solidFill>
                  <a:srgbClr val="252525"/>
                </a:solidFill>
                <a:latin typeface="Corbel"/>
                <a:cs typeface="Corbel"/>
              </a:rPr>
              <a:t>f</a:t>
            </a:r>
            <a:r>
              <a:rPr sz="921" dirty="0">
                <a:solidFill>
                  <a:srgbClr val="252525"/>
                </a:solidFill>
                <a:latin typeface="Corbel"/>
                <a:cs typeface="Corbel"/>
              </a:rPr>
              <a:t>e</a:t>
            </a:r>
            <a:r>
              <a:rPr sz="921" spc="-3" dirty="0">
                <a:solidFill>
                  <a:srgbClr val="252525"/>
                </a:solidFill>
                <a:latin typeface="Corbel"/>
                <a:cs typeface="Corbel"/>
              </a:rPr>
              <a:t>t</a:t>
            </a:r>
            <a:r>
              <a:rPr sz="921" dirty="0">
                <a:solidFill>
                  <a:srgbClr val="252525"/>
                </a:solidFill>
                <a:latin typeface="Corbel"/>
                <a:cs typeface="Corbel"/>
              </a:rPr>
              <a:t>y </a:t>
            </a:r>
            <a:r>
              <a:rPr sz="921" spc="-15" dirty="0">
                <a:solidFill>
                  <a:srgbClr val="252525"/>
                </a:solidFill>
                <a:latin typeface="Corbel"/>
                <a:cs typeface="Corbel"/>
              </a:rPr>
              <a:t>a</a:t>
            </a:r>
            <a:r>
              <a:rPr sz="921" dirty="0">
                <a:solidFill>
                  <a:srgbClr val="252525"/>
                </a:solidFill>
                <a:latin typeface="Corbel"/>
                <a:cs typeface="Corbel"/>
              </a:rPr>
              <a:t>s</a:t>
            </a:r>
            <a:r>
              <a:rPr sz="921" spc="-3" dirty="0">
                <a:solidFill>
                  <a:srgbClr val="252525"/>
                </a:solidFill>
                <a:latin typeface="Corbel"/>
                <a:cs typeface="Corbel"/>
              </a:rPr>
              <a:t> </a:t>
            </a:r>
            <a:r>
              <a:rPr sz="921" spc="-5" dirty="0">
                <a:solidFill>
                  <a:srgbClr val="252525"/>
                </a:solidFill>
                <a:latin typeface="Corbel"/>
                <a:cs typeface="Corbel"/>
              </a:rPr>
              <a:t>a</a:t>
            </a:r>
            <a:endParaRPr sz="921" dirty="0">
              <a:latin typeface="Corbel"/>
              <a:cs typeface="Corbel"/>
            </a:endParaRPr>
          </a:p>
          <a:p>
            <a:pPr marL="6495">
              <a:spcBef>
                <a:spcPts val="20"/>
              </a:spcBef>
            </a:pPr>
            <a:r>
              <a:rPr sz="921" spc="-5" dirty="0">
                <a:solidFill>
                  <a:srgbClr val="252525"/>
                </a:solidFill>
                <a:latin typeface="Corbel"/>
                <a:cs typeface="Corbel"/>
              </a:rPr>
              <a:t>v</a:t>
            </a:r>
            <a:r>
              <a:rPr sz="921" spc="-10" dirty="0">
                <a:solidFill>
                  <a:srgbClr val="252525"/>
                </a:solidFill>
                <a:latin typeface="Corbel"/>
                <a:cs typeface="Corbel"/>
              </a:rPr>
              <a:t>a</a:t>
            </a:r>
            <a:r>
              <a:rPr sz="921" spc="-5" dirty="0">
                <a:solidFill>
                  <a:srgbClr val="252525"/>
                </a:solidFill>
                <a:latin typeface="Corbel"/>
                <a:cs typeface="Corbel"/>
              </a:rPr>
              <a:t>lue.</a:t>
            </a:r>
            <a:endParaRPr sz="921" dirty="0">
              <a:latin typeface="Corbel"/>
              <a:cs typeface="Corbel"/>
            </a:endParaRPr>
          </a:p>
        </p:txBody>
      </p:sp>
      <p:sp>
        <p:nvSpPr>
          <p:cNvPr id="10" name="object 10"/>
          <p:cNvSpPr txBox="1"/>
          <p:nvPr/>
        </p:nvSpPr>
        <p:spPr>
          <a:xfrm>
            <a:off x="3988700" y="2815535"/>
            <a:ext cx="1077407" cy="1221938"/>
          </a:xfrm>
          <a:prstGeom prst="rect">
            <a:avLst/>
          </a:prstGeom>
        </p:spPr>
        <p:txBody>
          <a:bodyPr vert="horz" wrap="square" lIns="0" tIns="0" rIns="0" bIns="0" rtlCol="0">
            <a:spAutoFit/>
          </a:bodyPr>
          <a:lstStyle/>
          <a:p>
            <a:pPr marL="358512" marR="19809" indent="-307853">
              <a:lnSpc>
                <a:spcPts val="711"/>
              </a:lnSpc>
            </a:pPr>
            <a:r>
              <a:rPr sz="614" u="sng" spc="-5" dirty="0">
                <a:solidFill>
                  <a:srgbClr val="FF5C0A"/>
                </a:solidFill>
                <a:latin typeface="Trebuchet MS"/>
                <a:cs typeface="Trebuchet MS"/>
              </a:rPr>
              <a:t>A</a:t>
            </a:r>
            <a:r>
              <a:rPr sz="614" u="sng" spc="-8" dirty="0">
                <a:solidFill>
                  <a:srgbClr val="FF5C0A"/>
                </a:solidFill>
                <a:latin typeface="Trebuchet MS"/>
                <a:cs typeface="Trebuchet MS"/>
              </a:rPr>
              <a:t>ss</a:t>
            </a:r>
            <a:r>
              <a:rPr sz="614" u="sng" dirty="0">
                <a:solidFill>
                  <a:srgbClr val="FF5C0A"/>
                </a:solidFill>
                <a:latin typeface="Trebuchet MS"/>
                <a:cs typeface="Trebuchet MS"/>
              </a:rPr>
              <a:t>emb</a:t>
            </a:r>
            <a:r>
              <a:rPr sz="614" u="sng" spc="-8" dirty="0">
                <a:solidFill>
                  <a:srgbClr val="FF5C0A"/>
                </a:solidFill>
                <a:latin typeface="Trebuchet MS"/>
                <a:cs typeface="Trebuchet MS"/>
              </a:rPr>
              <a:t>l</a:t>
            </a:r>
            <a:r>
              <a:rPr sz="614" u="sng" dirty="0">
                <a:solidFill>
                  <a:srgbClr val="FF5C0A"/>
                </a:solidFill>
                <a:latin typeface="Trebuchet MS"/>
                <a:cs typeface="Trebuchet MS"/>
              </a:rPr>
              <a:t>y</a:t>
            </a:r>
            <a:r>
              <a:rPr sz="614" u="sng" spc="-3" dirty="0">
                <a:solidFill>
                  <a:srgbClr val="FF5C0A"/>
                </a:solidFill>
                <a:latin typeface="Trebuchet MS"/>
                <a:cs typeface="Trebuchet MS"/>
              </a:rPr>
              <a:t> </a:t>
            </a:r>
            <a:r>
              <a:rPr sz="614" u="sng" dirty="0">
                <a:solidFill>
                  <a:srgbClr val="FF5C0A"/>
                </a:solidFill>
                <a:latin typeface="Trebuchet MS"/>
                <a:cs typeface="Trebuchet MS"/>
              </a:rPr>
              <a:t>and </a:t>
            </a:r>
            <a:r>
              <a:rPr sz="614" u="sng" spc="-3" dirty="0">
                <a:solidFill>
                  <a:srgbClr val="FF5C0A"/>
                </a:solidFill>
                <a:latin typeface="Trebuchet MS"/>
                <a:cs typeface="Trebuchet MS"/>
              </a:rPr>
              <a:t>d</a:t>
            </a:r>
            <a:r>
              <a:rPr sz="614" u="sng" spc="3" dirty="0">
                <a:solidFill>
                  <a:srgbClr val="FF5C0A"/>
                </a:solidFill>
                <a:latin typeface="Trebuchet MS"/>
                <a:cs typeface="Trebuchet MS"/>
              </a:rPr>
              <a:t>i</a:t>
            </a:r>
            <a:r>
              <a:rPr sz="614" u="sng" spc="-8" dirty="0">
                <a:solidFill>
                  <a:srgbClr val="FF5C0A"/>
                </a:solidFill>
                <a:latin typeface="Trebuchet MS"/>
                <a:cs typeface="Trebuchet MS"/>
              </a:rPr>
              <a:t>s</a:t>
            </a:r>
            <a:r>
              <a:rPr sz="614" u="sng" dirty="0">
                <a:solidFill>
                  <a:srgbClr val="FF5C0A"/>
                </a:solidFill>
                <a:latin typeface="Trebuchet MS"/>
                <a:cs typeface="Trebuchet MS"/>
              </a:rPr>
              <a:t>a</a:t>
            </a:r>
            <a:r>
              <a:rPr sz="614" u="sng" spc="-8" dirty="0">
                <a:solidFill>
                  <a:srgbClr val="FF5C0A"/>
                </a:solidFill>
                <a:latin typeface="Trebuchet MS"/>
                <a:cs typeface="Trebuchet MS"/>
              </a:rPr>
              <a:t>ss</a:t>
            </a:r>
            <a:r>
              <a:rPr sz="614" u="sng" dirty="0">
                <a:solidFill>
                  <a:srgbClr val="FF5C0A"/>
                </a:solidFill>
                <a:latin typeface="Trebuchet MS"/>
                <a:cs typeface="Trebuchet MS"/>
              </a:rPr>
              <a:t>emb</a:t>
            </a:r>
            <a:r>
              <a:rPr sz="614" u="sng" spc="-8" dirty="0">
                <a:solidFill>
                  <a:srgbClr val="FF5C0A"/>
                </a:solidFill>
                <a:latin typeface="Trebuchet MS"/>
                <a:cs typeface="Trebuchet MS"/>
              </a:rPr>
              <a:t>l</a:t>
            </a:r>
            <a:r>
              <a:rPr sz="614" u="sng" dirty="0">
                <a:solidFill>
                  <a:srgbClr val="FF5C0A"/>
                </a:solidFill>
                <a:latin typeface="Trebuchet MS"/>
                <a:cs typeface="Trebuchet MS"/>
              </a:rPr>
              <a:t>y</a:t>
            </a:r>
            <a:r>
              <a:rPr sz="614" u="sng" spc="3" dirty="0">
                <a:solidFill>
                  <a:srgbClr val="FF5C0A"/>
                </a:solidFill>
                <a:latin typeface="Trebuchet MS"/>
                <a:cs typeface="Trebuchet MS"/>
              </a:rPr>
              <a:t> </a:t>
            </a:r>
            <a:r>
              <a:rPr sz="614" u="sng" spc="-5" dirty="0">
                <a:solidFill>
                  <a:srgbClr val="FF5C0A"/>
                </a:solidFill>
                <a:latin typeface="Trebuchet MS"/>
                <a:cs typeface="Trebuchet MS"/>
              </a:rPr>
              <a:t>of</a:t>
            </a:r>
            <a:r>
              <a:rPr sz="614" spc="-3" dirty="0">
                <a:solidFill>
                  <a:srgbClr val="FF5C0A"/>
                </a:solidFill>
                <a:latin typeface="Trebuchet MS"/>
                <a:cs typeface="Trebuchet MS"/>
              </a:rPr>
              <a:t> </a:t>
            </a:r>
            <a:r>
              <a:rPr sz="614" u="sng" dirty="0">
                <a:solidFill>
                  <a:srgbClr val="FF5C0A"/>
                </a:solidFill>
                <a:latin typeface="Trebuchet MS"/>
                <a:cs typeface="Trebuchet MS"/>
              </a:rPr>
              <a:t>Sca</a:t>
            </a:r>
            <a:r>
              <a:rPr sz="614" u="sng" spc="-5" dirty="0">
                <a:solidFill>
                  <a:srgbClr val="FF5C0A"/>
                </a:solidFill>
                <a:latin typeface="Trebuchet MS"/>
                <a:cs typeface="Trebuchet MS"/>
              </a:rPr>
              <a:t>ffo</a:t>
            </a:r>
            <a:r>
              <a:rPr sz="614" u="sng" spc="-8" dirty="0">
                <a:solidFill>
                  <a:srgbClr val="FF5C0A"/>
                </a:solidFill>
                <a:latin typeface="Trebuchet MS"/>
                <a:cs typeface="Trebuchet MS"/>
              </a:rPr>
              <a:t>l</a:t>
            </a:r>
            <a:r>
              <a:rPr sz="614" u="sng" spc="-5" dirty="0">
                <a:solidFill>
                  <a:srgbClr val="FF5C0A"/>
                </a:solidFill>
                <a:latin typeface="Trebuchet MS"/>
                <a:cs typeface="Trebuchet MS"/>
              </a:rPr>
              <a:t>d</a:t>
            </a:r>
            <a:r>
              <a:rPr sz="614" u="sng" dirty="0">
                <a:solidFill>
                  <a:srgbClr val="FF5C0A"/>
                </a:solidFill>
                <a:latin typeface="Trebuchet MS"/>
                <a:cs typeface="Trebuchet MS"/>
              </a:rPr>
              <a:t>in</a:t>
            </a:r>
            <a:r>
              <a:rPr sz="614" u="sng" spc="-5" dirty="0">
                <a:solidFill>
                  <a:srgbClr val="FF5C0A"/>
                </a:solidFill>
                <a:latin typeface="Trebuchet MS"/>
                <a:cs typeface="Trebuchet MS"/>
              </a:rPr>
              <a:t>g</a:t>
            </a:r>
            <a:endParaRPr sz="614" dirty="0">
              <a:latin typeface="Trebuchet MS"/>
              <a:cs typeface="Trebuchet MS"/>
            </a:endParaRPr>
          </a:p>
          <a:p>
            <a:pPr marL="6495" marR="2598">
              <a:lnSpc>
                <a:spcPct val="96800"/>
              </a:lnSpc>
              <a:spcBef>
                <a:spcPts val="444"/>
              </a:spcBef>
            </a:pPr>
            <a:r>
              <a:rPr sz="511" spc="-10" dirty="0">
                <a:latin typeface="Trebuchet MS"/>
                <a:cs typeface="Trebuchet MS"/>
              </a:rPr>
              <a:t>E</a:t>
            </a:r>
            <a:r>
              <a:rPr sz="511" spc="-5" dirty="0">
                <a:latin typeface="Trebuchet MS"/>
                <a:cs typeface="Trebuchet MS"/>
              </a:rPr>
              <a:t>ach</a:t>
            </a:r>
            <a:r>
              <a:rPr sz="511" spc="-3" dirty="0">
                <a:latin typeface="Trebuchet MS"/>
                <a:cs typeface="Trebuchet MS"/>
              </a:rPr>
              <a:t> </a:t>
            </a:r>
            <a:r>
              <a:rPr sz="511" spc="-5" dirty="0">
                <a:latin typeface="Trebuchet MS"/>
                <a:cs typeface="Trebuchet MS"/>
              </a:rPr>
              <a:t>t</a:t>
            </a:r>
            <a:r>
              <a:rPr sz="511" spc="-3" dirty="0">
                <a:latin typeface="Trebuchet MS"/>
                <a:cs typeface="Trebuchet MS"/>
              </a:rPr>
              <a:t>i</a:t>
            </a:r>
            <a:r>
              <a:rPr sz="511" dirty="0">
                <a:latin typeface="Trebuchet MS"/>
                <a:cs typeface="Trebuchet MS"/>
              </a:rPr>
              <a:t>m</a:t>
            </a:r>
            <a:r>
              <a:rPr sz="511" spc="-5" dirty="0">
                <a:latin typeface="Trebuchet MS"/>
                <a:cs typeface="Trebuchet MS"/>
              </a:rPr>
              <a:t>e</a:t>
            </a:r>
            <a:r>
              <a:rPr sz="511" spc="-3" dirty="0">
                <a:latin typeface="Trebuchet MS"/>
                <a:cs typeface="Trebuchet MS"/>
              </a:rPr>
              <a:t> </a:t>
            </a:r>
            <a:r>
              <a:rPr sz="511" spc="-5" dirty="0">
                <a:latin typeface="Trebuchet MS"/>
                <a:cs typeface="Trebuchet MS"/>
              </a:rPr>
              <a:t>yo</a:t>
            </a:r>
            <a:r>
              <a:rPr sz="511" spc="-3" dirty="0">
                <a:latin typeface="Trebuchet MS"/>
                <a:cs typeface="Trebuchet MS"/>
              </a:rPr>
              <a:t>ur </a:t>
            </a:r>
            <a:r>
              <a:rPr sz="511" spc="-5" dirty="0">
                <a:latin typeface="Trebuchet MS"/>
                <a:cs typeface="Trebuchet MS"/>
              </a:rPr>
              <a:t>t</a:t>
            </a:r>
            <a:r>
              <a:rPr sz="511" spc="-3" dirty="0">
                <a:latin typeface="Trebuchet MS"/>
                <a:cs typeface="Trebuchet MS"/>
              </a:rPr>
              <a:t>as</a:t>
            </a:r>
            <a:r>
              <a:rPr sz="511" spc="-5" dirty="0">
                <a:latin typeface="Trebuchet MS"/>
                <a:cs typeface="Trebuchet MS"/>
              </a:rPr>
              <a:t>k</a:t>
            </a:r>
            <a:r>
              <a:rPr sz="511" spc="-3" dirty="0">
                <a:latin typeface="Trebuchet MS"/>
                <a:cs typeface="Trebuchet MS"/>
              </a:rPr>
              <a:t>s</a:t>
            </a:r>
            <a:r>
              <a:rPr sz="511" spc="3" dirty="0">
                <a:latin typeface="Trebuchet MS"/>
                <a:cs typeface="Trebuchet MS"/>
              </a:rPr>
              <a:t> </a:t>
            </a:r>
            <a:r>
              <a:rPr sz="511" spc="-5" dirty="0">
                <a:latin typeface="Trebuchet MS"/>
                <a:cs typeface="Trebuchet MS"/>
              </a:rPr>
              <a:t>req</a:t>
            </a:r>
            <a:r>
              <a:rPr sz="511" spc="-8" dirty="0">
                <a:latin typeface="Trebuchet MS"/>
                <a:cs typeface="Trebuchet MS"/>
              </a:rPr>
              <a:t>u</a:t>
            </a:r>
            <a:r>
              <a:rPr sz="511" spc="-3" dirty="0">
                <a:latin typeface="Trebuchet MS"/>
                <a:cs typeface="Trebuchet MS"/>
              </a:rPr>
              <a:t>i</a:t>
            </a:r>
            <a:r>
              <a:rPr sz="511" dirty="0">
                <a:latin typeface="Trebuchet MS"/>
                <a:cs typeface="Trebuchet MS"/>
              </a:rPr>
              <a:t>r</a:t>
            </a:r>
            <a:r>
              <a:rPr sz="511" spc="-5" dirty="0">
                <a:latin typeface="Trebuchet MS"/>
                <a:cs typeface="Trebuchet MS"/>
              </a:rPr>
              <a:t>e</a:t>
            </a:r>
            <a:r>
              <a:rPr sz="511" spc="-3" dirty="0">
                <a:latin typeface="Trebuchet MS"/>
                <a:cs typeface="Trebuchet MS"/>
              </a:rPr>
              <a:t> </a:t>
            </a:r>
            <a:r>
              <a:rPr sz="511" spc="-5" dirty="0">
                <a:latin typeface="Trebuchet MS"/>
                <a:cs typeface="Trebuchet MS"/>
              </a:rPr>
              <a:t>t</a:t>
            </a:r>
            <a:r>
              <a:rPr sz="511" spc="-3" dirty="0">
                <a:latin typeface="Trebuchet MS"/>
                <a:cs typeface="Trebuchet MS"/>
              </a:rPr>
              <a:t>h</a:t>
            </a:r>
            <a:r>
              <a:rPr sz="511" spc="-5" dirty="0">
                <a:latin typeface="Trebuchet MS"/>
                <a:cs typeface="Trebuchet MS"/>
              </a:rPr>
              <a:t>e</a:t>
            </a:r>
            <a:r>
              <a:rPr sz="511" spc="-3" dirty="0">
                <a:latin typeface="Trebuchet MS"/>
                <a:cs typeface="Trebuchet MS"/>
              </a:rPr>
              <a:t> </a:t>
            </a:r>
            <a:r>
              <a:rPr sz="511" spc="-10" dirty="0">
                <a:latin typeface="Trebuchet MS"/>
                <a:cs typeface="Trebuchet MS"/>
              </a:rPr>
              <a:t>u</a:t>
            </a:r>
            <a:r>
              <a:rPr sz="511" spc="-3" dirty="0">
                <a:latin typeface="Trebuchet MS"/>
                <a:cs typeface="Trebuchet MS"/>
              </a:rPr>
              <a:t>se of</a:t>
            </a:r>
            <a:r>
              <a:rPr sz="511" dirty="0">
                <a:latin typeface="Trebuchet MS"/>
                <a:cs typeface="Trebuchet MS"/>
              </a:rPr>
              <a:t> </a:t>
            </a:r>
            <a:r>
              <a:rPr sz="511" spc="-3" dirty="0">
                <a:latin typeface="Trebuchet MS"/>
                <a:cs typeface="Trebuchet MS"/>
              </a:rPr>
              <a:t>s</a:t>
            </a:r>
            <a:r>
              <a:rPr sz="511" spc="-5" dirty="0">
                <a:latin typeface="Trebuchet MS"/>
                <a:cs typeface="Trebuchet MS"/>
              </a:rPr>
              <a:t>c</a:t>
            </a:r>
            <a:r>
              <a:rPr sz="511" spc="-3" dirty="0">
                <a:latin typeface="Trebuchet MS"/>
                <a:cs typeface="Trebuchet MS"/>
              </a:rPr>
              <a:t>affo</a:t>
            </a:r>
            <a:r>
              <a:rPr sz="511" spc="-8" dirty="0">
                <a:latin typeface="Trebuchet MS"/>
                <a:cs typeface="Trebuchet MS"/>
              </a:rPr>
              <a:t>l</a:t>
            </a:r>
            <a:r>
              <a:rPr sz="511" spc="-5" dirty="0">
                <a:latin typeface="Trebuchet MS"/>
                <a:cs typeface="Trebuchet MS"/>
              </a:rPr>
              <a:t>din</a:t>
            </a:r>
            <a:r>
              <a:rPr sz="511" spc="-3" dirty="0">
                <a:latin typeface="Trebuchet MS"/>
                <a:cs typeface="Trebuchet MS"/>
              </a:rPr>
              <a:t>g </a:t>
            </a:r>
            <a:r>
              <a:rPr sz="511" spc="-5" dirty="0">
                <a:latin typeface="Trebuchet MS"/>
                <a:cs typeface="Trebuchet MS"/>
              </a:rPr>
              <a:t>y</a:t>
            </a:r>
            <a:r>
              <a:rPr sz="511" spc="-3" dirty="0">
                <a:latin typeface="Trebuchet MS"/>
                <a:cs typeface="Trebuchet MS"/>
              </a:rPr>
              <a:t>o</a:t>
            </a:r>
            <a:r>
              <a:rPr sz="511" spc="-5" dirty="0">
                <a:latin typeface="Trebuchet MS"/>
                <a:cs typeface="Trebuchet MS"/>
              </a:rPr>
              <a:t>u </a:t>
            </a:r>
            <a:r>
              <a:rPr sz="511" spc="-3" dirty="0">
                <a:latin typeface="Trebuchet MS"/>
                <a:cs typeface="Trebuchet MS"/>
              </a:rPr>
              <a:t>s</a:t>
            </a:r>
            <a:r>
              <a:rPr sz="511" spc="-8" dirty="0">
                <a:latin typeface="Trebuchet MS"/>
                <a:cs typeface="Trebuchet MS"/>
              </a:rPr>
              <a:t>h</a:t>
            </a:r>
            <a:r>
              <a:rPr sz="511" spc="-5" dirty="0">
                <a:latin typeface="Trebuchet MS"/>
                <a:cs typeface="Trebuchet MS"/>
              </a:rPr>
              <a:t>o</a:t>
            </a:r>
            <a:r>
              <a:rPr sz="511" spc="-3" dirty="0">
                <a:latin typeface="Trebuchet MS"/>
                <a:cs typeface="Trebuchet MS"/>
              </a:rPr>
              <a:t>u</a:t>
            </a:r>
            <a:r>
              <a:rPr sz="511" spc="-8" dirty="0">
                <a:latin typeface="Trebuchet MS"/>
                <a:cs typeface="Trebuchet MS"/>
              </a:rPr>
              <a:t>l</a:t>
            </a:r>
            <a:r>
              <a:rPr sz="511" spc="-5" dirty="0">
                <a:latin typeface="Trebuchet MS"/>
                <a:cs typeface="Trebuchet MS"/>
              </a:rPr>
              <a:t>d</a:t>
            </a:r>
            <a:r>
              <a:rPr sz="511" spc="3" dirty="0">
                <a:latin typeface="Trebuchet MS"/>
                <a:cs typeface="Trebuchet MS"/>
              </a:rPr>
              <a:t> </a:t>
            </a:r>
            <a:r>
              <a:rPr sz="511" dirty="0">
                <a:latin typeface="Trebuchet MS"/>
                <a:cs typeface="Trebuchet MS"/>
              </a:rPr>
              <a:t>l</a:t>
            </a:r>
            <a:r>
              <a:rPr sz="511" spc="-8" dirty="0">
                <a:latin typeface="Trebuchet MS"/>
                <a:cs typeface="Trebuchet MS"/>
              </a:rPr>
              <a:t>e</a:t>
            </a:r>
            <a:r>
              <a:rPr sz="511" spc="-3" dirty="0">
                <a:latin typeface="Trebuchet MS"/>
                <a:cs typeface="Trebuchet MS"/>
              </a:rPr>
              <a:t>t</a:t>
            </a:r>
            <a:r>
              <a:rPr sz="511" spc="8" dirty="0">
                <a:latin typeface="Trebuchet MS"/>
                <a:cs typeface="Trebuchet MS"/>
              </a:rPr>
              <a:t> </a:t>
            </a:r>
            <a:r>
              <a:rPr sz="511" spc="-5" dirty="0">
                <a:latin typeface="Trebuchet MS"/>
                <a:cs typeface="Trebuchet MS"/>
              </a:rPr>
              <a:t>y</a:t>
            </a:r>
            <a:r>
              <a:rPr sz="511" spc="-3" dirty="0">
                <a:latin typeface="Trebuchet MS"/>
                <a:cs typeface="Trebuchet MS"/>
              </a:rPr>
              <a:t>o</a:t>
            </a:r>
            <a:r>
              <a:rPr sz="511" spc="-8" dirty="0">
                <a:latin typeface="Trebuchet MS"/>
                <a:cs typeface="Trebuchet MS"/>
              </a:rPr>
              <a:t>u</a:t>
            </a:r>
            <a:r>
              <a:rPr sz="511" spc="-3" dirty="0">
                <a:latin typeface="Trebuchet MS"/>
                <a:cs typeface="Trebuchet MS"/>
              </a:rPr>
              <a:t>r s</a:t>
            </a:r>
            <a:r>
              <a:rPr sz="511" spc="-8" dirty="0">
                <a:latin typeface="Trebuchet MS"/>
                <a:cs typeface="Trebuchet MS"/>
              </a:rPr>
              <a:t>up</a:t>
            </a:r>
            <a:r>
              <a:rPr sz="511" spc="-5" dirty="0">
                <a:latin typeface="Trebuchet MS"/>
                <a:cs typeface="Trebuchet MS"/>
              </a:rPr>
              <a:t>er</a:t>
            </a:r>
            <a:r>
              <a:rPr sz="511" spc="-3" dirty="0">
                <a:latin typeface="Trebuchet MS"/>
                <a:cs typeface="Trebuchet MS"/>
              </a:rPr>
              <a:t>visor </a:t>
            </a:r>
            <a:r>
              <a:rPr sz="511" spc="-8" dirty="0">
                <a:latin typeface="Trebuchet MS"/>
                <a:cs typeface="Trebuchet MS"/>
              </a:rPr>
              <a:t>kn</a:t>
            </a:r>
            <a:r>
              <a:rPr sz="511" spc="-5" dirty="0">
                <a:latin typeface="Trebuchet MS"/>
                <a:cs typeface="Trebuchet MS"/>
              </a:rPr>
              <a:t>o</a:t>
            </a:r>
            <a:r>
              <a:rPr sz="511" spc="-3" dirty="0">
                <a:latin typeface="Trebuchet MS"/>
                <a:cs typeface="Trebuchet MS"/>
              </a:rPr>
              <a:t>w.</a:t>
            </a:r>
            <a:r>
              <a:rPr sz="511" spc="-5" dirty="0">
                <a:latin typeface="Trebuchet MS"/>
                <a:cs typeface="Trebuchet MS"/>
              </a:rPr>
              <a:t> </a:t>
            </a:r>
            <a:r>
              <a:rPr sz="511" spc="-3" dirty="0">
                <a:latin typeface="Trebuchet MS"/>
                <a:cs typeface="Trebuchet MS"/>
              </a:rPr>
              <a:t>T</a:t>
            </a:r>
            <a:r>
              <a:rPr sz="511" spc="-8" dirty="0">
                <a:latin typeface="Trebuchet MS"/>
                <a:cs typeface="Trebuchet MS"/>
              </a:rPr>
              <a:t>h</a:t>
            </a:r>
            <a:r>
              <a:rPr sz="511" spc="-5" dirty="0">
                <a:latin typeface="Trebuchet MS"/>
                <a:cs typeface="Trebuchet MS"/>
              </a:rPr>
              <a:t>e</a:t>
            </a:r>
            <a:r>
              <a:rPr sz="511" spc="3" dirty="0">
                <a:latin typeface="Trebuchet MS"/>
                <a:cs typeface="Trebuchet MS"/>
              </a:rPr>
              <a:t> </a:t>
            </a:r>
            <a:r>
              <a:rPr sz="511" spc="-3" dirty="0">
                <a:latin typeface="Trebuchet MS"/>
                <a:cs typeface="Trebuchet MS"/>
              </a:rPr>
              <a:t>s</a:t>
            </a:r>
            <a:r>
              <a:rPr sz="511" spc="-8" dirty="0">
                <a:latin typeface="Trebuchet MS"/>
                <a:cs typeface="Trebuchet MS"/>
              </a:rPr>
              <a:t>u</a:t>
            </a:r>
            <a:r>
              <a:rPr sz="511" spc="-3" dirty="0">
                <a:latin typeface="Trebuchet MS"/>
                <a:cs typeface="Trebuchet MS"/>
              </a:rPr>
              <a:t>p</a:t>
            </a:r>
            <a:r>
              <a:rPr sz="511" spc="-8" dirty="0">
                <a:latin typeface="Trebuchet MS"/>
                <a:cs typeface="Trebuchet MS"/>
              </a:rPr>
              <a:t>e</a:t>
            </a:r>
            <a:r>
              <a:rPr sz="511" dirty="0">
                <a:latin typeface="Trebuchet MS"/>
                <a:cs typeface="Trebuchet MS"/>
              </a:rPr>
              <a:t>r</a:t>
            </a:r>
            <a:r>
              <a:rPr sz="511" spc="-3" dirty="0">
                <a:latin typeface="Trebuchet MS"/>
                <a:cs typeface="Trebuchet MS"/>
              </a:rPr>
              <a:t>visor s</a:t>
            </a:r>
            <a:r>
              <a:rPr sz="511" spc="-8" dirty="0">
                <a:latin typeface="Trebuchet MS"/>
                <a:cs typeface="Trebuchet MS"/>
              </a:rPr>
              <a:t>h</a:t>
            </a:r>
            <a:r>
              <a:rPr sz="511" spc="-5" dirty="0">
                <a:latin typeface="Trebuchet MS"/>
                <a:cs typeface="Trebuchet MS"/>
              </a:rPr>
              <a:t>o</a:t>
            </a:r>
            <a:r>
              <a:rPr sz="511" spc="-8" dirty="0">
                <a:latin typeface="Trebuchet MS"/>
                <a:cs typeface="Trebuchet MS"/>
              </a:rPr>
              <a:t>u</a:t>
            </a:r>
            <a:r>
              <a:rPr sz="511" dirty="0">
                <a:latin typeface="Trebuchet MS"/>
                <a:cs typeface="Trebuchet MS"/>
              </a:rPr>
              <a:t>l</a:t>
            </a:r>
            <a:r>
              <a:rPr sz="511" spc="-5" dirty="0">
                <a:latin typeface="Trebuchet MS"/>
                <a:cs typeface="Trebuchet MS"/>
              </a:rPr>
              <a:t>d</a:t>
            </a:r>
            <a:r>
              <a:rPr sz="511" spc="-3" dirty="0">
                <a:latin typeface="Trebuchet MS"/>
                <a:cs typeface="Trebuchet MS"/>
              </a:rPr>
              <a:t> </a:t>
            </a:r>
            <a:r>
              <a:rPr sz="511" spc="-5" dirty="0">
                <a:latin typeface="Trebuchet MS"/>
                <a:cs typeface="Trebuchet MS"/>
              </a:rPr>
              <a:t>cont</a:t>
            </a:r>
            <a:r>
              <a:rPr sz="511" spc="-3" dirty="0">
                <a:latin typeface="Trebuchet MS"/>
                <a:cs typeface="Trebuchet MS"/>
              </a:rPr>
              <a:t>a</a:t>
            </a:r>
            <a:r>
              <a:rPr sz="511" spc="-5" dirty="0">
                <a:latin typeface="Trebuchet MS"/>
                <a:cs typeface="Trebuchet MS"/>
              </a:rPr>
              <a:t>c</a:t>
            </a:r>
            <a:r>
              <a:rPr sz="511" spc="-3" dirty="0">
                <a:latin typeface="Trebuchet MS"/>
                <a:cs typeface="Trebuchet MS"/>
              </a:rPr>
              <a:t>t </a:t>
            </a:r>
            <a:r>
              <a:rPr sz="511" dirty="0">
                <a:latin typeface="Trebuchet MS"/>
                <a:cs typeface="Trebuchet MS"/>
              </a:rPr>
              <a:t>t</a:t>
            </a:r>
            <a:r>
              <a:rPr sz="511" spc="-8" dirty="0">
                <a:latin typeface="Trebuchet MS"/>
                <a:cs typeface="Trebuchet MS"/>
              </a:rPr>
              <a:t>h</a:t>
            </a:r>
            <a:r>
              <a:rPr sz="511" spc="-5" dirty="0">
                <a:latin typeface="Trebuchet MS"/>
                <a:cs typeface="Trebuchet MS"/>
              </a:rPr>
              <a:t>e</a:t>
            </a:r>
            <a:r>
              <a:rPr sz="511" spc="3" dirty="0">
                <a:latin typeface="Trebuchet MS"/>
                <a:cs typeface="Trebuchet MS"/>
              </a:rPr>
              <a:t> </a:t>
            </a:r>
            <a:r>
              <a:rPr sz="511" spc="-5" dirty="0">
                <a:latin typeface="Trebuchet MS"/>
                <a:cs typeface="Trebuchet MS"/>
              </a:rPr>
              <a:t>area</a:t>
            </a:r>
            <a:r>
              <a:rPr sz="511" spc="-3" dirty="0">
                <a:latin typeface="Trebuchet MS"/>
                <a:cs typeface="Trebuchet MS"/>
              </a:rPr>
              <a:t> </a:t>
            </a:r>
            <a:r>
              <a:rPr sz="511" dirty="0">
                <a:latin typeface="Trebuchet MS"/>
                <a:cs typeface="Trebuchet MS"/>
              </a:rPr>
              <a:t>i</a:t>
            </a:r>
            <a:r>
              <a:rPr sz="511" spc="-5" dirty="0">
                <a:latin typeface="Trebuchet MS"/>
                <a:cs typeface="Trebuchet MS"/>
              </a:rPr>
              <a:t>n</a:t>
            </a:r>
            <a:r>
              <a:rPr sz="511" spc="3" dirty="0">
                <a:latin typeface="Trebuchet MS"/>
                <a:cs typeface="Trebuchet MS"/>
              </a:rPr>
              <a:t> </a:t>
            </a:r>
            <a:r>
              <a:rPr sz="511" spc="-5" dirty="0">
                <a:latin typeface="Trebuchet MS"/>
                <a:cs typeface="Trebuchet MS"/>
              </a:rPr>
              <a:t>c</a:t>
            </a:r>
            <a:r>
              <a:rPr sz="511" spc="-10" dirty="0">
                <a:latin typeface="Trebuchet MS"/>
                <a:cs typeface="Trebuchet MS"/>
              </a:rPr>
              <a:t>h</a:t>
            </a:r>
            <a:r>
              <a:rPr sz="511" spc="-5" dirty="0">
                <a:latin typeface="Trebuchet MS"/>
                <a:cs typeface="Trebuchet MS"/>
              </a:rPr>
              <a:t>arge</a:t>
            </a:r>
            <a:r>
              <a:rPr sz="511" spc="-3" dirty="0">
                <a:latin typeface="Trebuchet MS"/>
                <a:cs typeface="Trebuchet MS"/>
              </a:rPr>
              <a:t> of s</a:t>
            </a:r>
            <a:r>
              <a:rPr sz="511" spc="-5" dirty="0">
                <a:latin typeface="Trebuchet MS"/>
                <a:cs typeface="Trebuchet MS"/>
              </a:rPr>
              <a:t>c</a:t>
            </a:r>
            <a:r>
              <a:rPr sz="511" spc="-3" dirty="0">
                <a:latin typeface="Trebuchet MS"/>
                <a:cs typeface="Trebuchet MS"/>
              </a:rPr>
              <a:t>affo</a:t>
            </a:r>
            <a:r>
              <a:rPr sz="511" spc="-8" dirty="0">
                <a:latin typeface="Trebuchet MS"/>
                <a:cs typeface="Trebuchet MS"/>
              </a:rPr>
              <a:t>l</a:t>
            </a:r>
            <a:r>
              <a:rPr sz="511" spc="-5" dirty="0">
                <a:latin typeface="Trebuchet MS"/>
                <a:cs typeface="Trebuchet MS"/>
              </a:rPr>
              <a:t>din</a:t>
            </a:r>
            <a:r>
              <a:rPr sz="511" spc="-3" dirty="0">
                <a:latin typeface="Trebuchet MS"/>
                <a:cs typeface="Trebuchet MS"/>
              </a:rPr>
              <a:t>g ass</a:t>
            </a:r>
            <a:r>
              <a:rPr sz="511" spc="-8" dirty="0">
                <a:latin typeface="Trebuchet MS"/>
                <a:cs typeface="Trebuchet MS"/>
              </a:rPr>
              <a:t>embl</a:t>
            </a:r>
            <a:r>
              <a:rPr sz="511" spc="-3" dirty="0">
                <a:latin typeface="Trebuchet MS"/>
                <a:cs typeface="Trebuchet MS"/>
              </a:rPr>
              <a:t>y</a:t>
            </a:r>
            <a:r>
              <a:rPr sz="511" spc="5" dirty="0">
                <a:latin typeface="Trebuchet MS"/>
                <a:cs typeface="Trebuchet MS"/>
              </a:rPr>
              <a:t> </a:t>
            </a:r>
            <a:r>
              <a:rPr sz="511" spc="-5" dirty="0">
                <a:latin typeface="Trebuchet MS"/>
                <a:cs typeface="Trebuchet MS"/>
              </a:rPr>
              <a:t>to</a:t>
            </a:r>
            <a:r>
              <a:rPr sz="511" spc="3" dirty="0">
                <a:latin typeface="Trebuchet MS"/>
                <a:cs typeface="Trebuchet MS"/>
              </a:rPr>
              <a:t> </a:t>
            </a:r>
            <a:r>
              <a:rPr sz="511" spc="-5" dirty="0">
                <a:latin typeface="Trebuchet MS"/>
                <a:cs typeface="Trebuchet MS"/>
              </a:rPr>
              <a:t>j</a:t>
            </a:r>
            <a:r>
              <a:rPr sz="511" spc="-3" dirty="0">
                <a:latin typeface="Trebuchet MS"/>
                <a:cs typeface="Trebuchet MS"/>
              </a:rPr>
              <a:t>oi</a:t>
            </a:r>
            <a:r>
              <a:rPr sz="511" spc="-5" dirty="0">
                <a:latin typeface="Trebuchet MS"/>
                <a:cs typeface="Trebuchet MS"/>
              </a:rPr>
              <a:t>ntl</a:t>
            </a:r>
            <a:r>
              <a:rPr sz="511" spc="-3" dirty="0">
                <a:latin typeface="Trebuchet MS"/>
                <a:cs typeface="Trebuchet MS"/>
              </a:rPr>
              <a:t>y </a:t>
            </a:r>
            <a:r>
              <a:rPr sz="511" spc="-5" dirty="0">
                <a:latin typeface="Trebuchet MS"/>
                <a:cs typeface="Trebuchet MS"/>
              </a:rPr>
              <a:t>di</a:t>
            </a:r>
            <a:r>
              <a:rPr sz="511" dirty="0">
                <a:latin typeface="Trebuchet MS"/>
                <a:cs typeface="Trebuchet MS"/>
              </a:rPr>
              <a:t>s</a:t>
            </a:r>
            <a:r>
              <a:rPr sz="511" spc="-5" dirty="0">
                <a:latin typeface="Trebuchet MS"/>
                <a:cs typeface="Trebuchet MS"/>
              </a:rPr>
              <a:t>c</a:t>
            </a:r>
            <a:r>
              <a:rPr sz="511" spc="-10" dirty="0">
                <a:latin typeface="Trebuchet MS"/>
                <a:cs typeface="Trebuchet MS"/>
              </a:rPr>
              <a:t>u</a:t>
            </a:r>
            <a:r>
              <a:rPr sz="511" spc="-3" dirty="0">
                <a:latin typeface="Trebuchet MS"/>
                <a:cs typeface="Trebuchet MS"/>
              </a:rPr>
              <a:t>ss</a:t>
            </a:r>
            <a:r>
              <a:rPr sz="511" dirty="0">
                <a:latin typeface="Trebuchet MS"/>
                <a:cs typeface="Trebuchet MS"/>
              </a:rPr>
              <a:t> </a:t>
            </a:r>
            <a:r>
              <a:rPr sz="511" spc="-5" dirty="0">
                <a:latin typeface="Trebuchet MS"/>
                <a:cs typeface="Trebuchet MS"/>
              </a:rPr>
              <a:t>the</a:t>
            </a:r>
            <a:r>
              <a:rPr sz="511" dirty="0">
                <a:latin typeface="Trebuchet MS"/>
                <a:cs typeface="Trebuchet MS"/>
              </a:rPr>
              <a:t> </a:t>
            </a:r>
            <a:r>
              <a:rPr sz="511" spc="-5" dirty="0">
                <a:latin typeface="Trebuchet MS"/>
                <a:cs typeface="Trebuchet MS"/>
              </a:rPr>
              <a:t>r</a:t>
            </a:r>
            <a:r>
              <a:rPr sz="511" spc="-3" dirty="0">
                <a:latin typeface="Trebuchet MS"/>
                <a:cs typeface="Trebuchet MS"/>
              </a:rPr>
              <a:t>e</a:t>
            </a:r>
            <a:r>
              <a:rPr sz="511" spc="-8" dirty="0">
                <a:latin typeface="Trebuchet MS"/>
                <a:cs typeface="Trebuchet MS"/>
              </a:rPr>
              <a:t>q</a:t>
            </a:r>
            <a:r>
              <a:rPr sz="511" spc="-10" dirty="0">
                <a:latin typeface="Trebuchet MS"/>
                <a:cs typeface="Trebuchet MS"/>
              </a:rPr>
              <a:t>u</a:t>
            </a:r>
            <a:r>
              <a:rPr sz="511" spc="-3" dirty="0">
                <a:latin typeface="Trebuchet MS"/>
                <a:cs typeface="Trebuchet MS"/>
              </a:rPr>
              <a:t>i</a:t>
            </a:r>
            <a:r>
              <a:rPr sz="511" dirty="0">
                <a:latin typeface="Trebuchet MS"/>
                <a:cs typeface="Trebuchet MS"/>
              </a:rPr>
              <a:t>r</a:t>
            </a:r>
            <a:r>
              <a:rPr sz="511" spc="-8" dirty="0">
                <a:latin typeface="Trebuchet MS"/>
                <a:cs typeface="Trebuchet MS"/>
              </a:rPr>
              <a:t>e</a:t>
            </a:r>
            <a:r>
              <a:rPr sz="511" spc="-3" dirty="0">
                <a:latin typeface="Trebuchet MS"/>
                <a:cs typeface="Trebuchet MS"/>
              </a:rPr>
              <a:t>m</a:t>
            </a:r>
            <a:r>
              <a:rPr sz="511" spc="-8" dirty="0">
                <a:latin typeface="Trebuchet MS"/>
                <a:cs typeface="Trebuchet MS"/>
              </a:rPr>
              <a:t>e</a:t>
            </a:r>
            <a:r>
              <a:rPr sz="511" spc="-10" dirty="0">
                <a:latin typeface="Trebuchet MS"/>
                <a:cs typeface="Trebuchet MS"/>
              </a:rPr>
              <a:t>n</a:t>
            </a:r>
            <a:r>
              <a:rPr sz="511" dirty="0">
                <a:latin typeface="Trebuchet MS"/>
                <a:cs typeface="Trebuchet MS"/>
              </a:rPr>
              <a:t>t</a:t>
            </a:r>
            <a:r>
              <a:rPr sz="511" spc="-3" dirty="0">
                <a:latin typeface="Trebuchet MS"/>
                <a:cs typeface="Trebuchet MS"/>
              </a:rPr>
              <a:t>.</a:t>
            </a:r>
            <a:r>
              <a:rPr sz="511" spc="-5" dirty="0">
                <a:latin typeface="Trebuchet MS"/>
                <a:cs typeface="Trebuchet MS"/>
              </a:rPr>
              <a:t> </a:t>
            </a:r>
            <a:r>
              <a:rPr sz="511" dirty="0">
                <a:latin typeface="Trebuchet MS"/>
                <a:cs typeface="Trebuchet MS"/>
              </a:rPr>
              <a:t>O</a:t>
            </a:r>
            <a:r>
              <a:rPr sz="511" spc="-8" dirty="0">
                <a:latin typeface="Trebuchet MS"/>
                <a:cs typeface="Trebuchet MS"/>
              </a:rPr>
              <a:t>nc</a:t>
            </a:r>
            <a:r>
              <a:rPr sz="511" spc="-5" dirty="0">
                <a:latin typeface="Trebuchet MS"/>
                <a:cs typeface="Trebuchet MS"/>
              </a:rPr>
              <a:t>e </a:t>
            </a:r>
            <a:r>
              <a:rPr sz="511" dirty="0">
                <a:latin typeface="Trebuchet MS"/>
                <a:cs typeface="Trebuchet MS"/>
              </a:rPr>
              <a:t>t</a:t>
            </a:r>
            <a:r>
              <a:rPr sz="511" spc="-8" dirty="0">
                <a:latin typeface="Trebuchet MS"/>
                <a:cs typeface="Trebuchet MS"/>
              </a:rPr>
              <a:t>h</a:t>
            </a:r>
            <a:r>
              <a:rPr sz="511" spc="-5" dirty="0">
                <a:latin typeface="Trebuchet MS"/>
                <a:cs typeface="Trebuchet MS"/>
              </a:rPr>
              <a:t>e</a:t>
            </a:r>
            <a:r>
              <a:rPr sz="511" spc="-3" dirty="0">
                <a:latin typeface="Trebuchet MS"/>
                <a:cs typeface="Trebuchet MS"/>
              </a:rPr>
              <a:t> s</a:t>
            </a:r>
            <a:r>
              <a:rPr sz="511" spc="-5" dirty="0">
                <a:latin typeface="Trebuchet MS"/>
                <a:cs typeface="Trebuchet MS"/>
              </a:rPr>
              <a:t>c</a:t>
            </a:r>
            <a:r>
              <a:rPr sz="511" spc="-3" dirty="0">
                <a:latin typeface="Trebuchet MS"/>
                <a:cs typeface="Trebuchet MS"/>
              </a:rPr>
              <a:t>affo</a:t>
            </a:r>
            <a:r>
              <a:rPr sz="511" spc="-8" dirty="0">
                <a:latin typeface="Trebuchet MS"/>
                <a:cs typeface="Trebuchet MS"/>
              </a:rPr>
              <a:t>l</a:t>
            </a:r>
            <a:r>
              <a:rPr sz="511" spc="-5" dirty="0">
                <a:latin typeface="Trebuchet MS"/>
                <a:cs typeface="Trebuchet MS"/>
              </a:rPr>
              <a:t>din</a:t>
            </a:r>
            <a:r>
              <a:rPr sz="511" spc="-3" dirty="0">
                <a:latin typeface="Trebuchet MS"/>
                <a:cs typeface="Trebuchet MS"/>
              </a:rPr>
              <a:t>g is</a:t>
            </a:r>
            <a:r>
              <a:rPr sz="511" dirty="0">
                <a:latin typeface="Trebuchet MS"/>
                <a:cs typeface="Trebuchet MS"/>
              </a:rPr>
              <a:t> </a:t>
            </a:r>
            <a:r>
              <a:rPr sz="511" spc="-5" dirty="0">
                <a:latin typeface="Trebuchet MS"/>
                <a:cs typeface="Trebuchet MS"/>
              </a:rPr>
              <a:t>o</a:t>
            </a:r>
            <a:r>
              <a:rPr sz="511" spc="-8" dirty="0">
                <a:latin typeface="Trebuchet MS"/>
                <a:cs typeface="Trebuchet MS"/>
              </a:rPr>
              <a:t>p</a:t>
            </a:r>
            <a:r>
              <a:rPr sz="511" spc="-10" dirty="0">
                <a:latin typeface="Trebuchet MS"/>
                <a:cs typeface="Trebuchet MS"/>
              </a:rPr>
              <a:t>e</a:t>
            </a:r>
            <a:r>
              <a:rPr sz="511" spc="-5" dirty="0">
                <a:latin typeface="Trebuchet MS"/>
                <a:cs typeface="Trebuchet MS"/>
              </a:rPr>
              <a:t>rat</a:t>
            </a:r>
            <a:r>
              <a:rPr sz="511" spc="-3" dirty="0">
                <a:latin typeface="Trebuchet MS"/>
                <a:cs typeface="Trebuchet MS"/>
              </a:rPr>
              <a:t>io</a:t>
            </a:r>
            <a:r>
              <a:rPr sz="511" spc="-8" dirty="0">
                <a:latin typeface="Trebuchet MS"/>
                <a:cs typeface="Trebuchet MS"/>
              </a:rPr>
              <a:t>n</a:t>
            </a:r>
            <a:r>
              <a:rPr sz="511" spc="-3" dirty="0">
                <a:latin typeface="Trebuchet MS"/>
                <a:cs typeface="Trebuchet MS"/>
              </a:rPr>
              <a:t>al</a:t>
            </a:r>
            <a:r>
              <a:rPr sz="511" spc="-5" dirty="0">
                <a:latin typeface="Trebuchet MS"/>
                <a:cs typeface="Trebuchet MS"/>
              </a:rPr>
              <a:t> </a:t>
            </a:r>
            <a:r>
              <a:rPr sz="511" dirty="0">
                <a:latin typeface="Trebuchet MS"/>
                <a:cs typeface="Trebuchet MS"/>
              </a:rPr>
              <a:t>i</a:t>
            </a:r>
            <a:r>
              <a:rPr sz="511" spc="-3" dirty="0">
                <a:latin typeface="Trebuchet MS"/>
                <a:cs typeface="Trebuchet MS"/>
              </a:rPr>
              <a:t>t </a:t>
            </a:r>
            <a:r>
              <a:rPr sz="511" spc="-5" dirty="0">
                <a:latin typeface="Trebuchet MS"/>
                <a:cs typeface="Trebuchet MS"/>
              </a:rPr>
              <a:t>wi</a:t>
            </a:r>
            <a:r>
              <a:rPr sz="511" spc="-8" dirty="0">
                <a:latin typeface="Trebuchet MS"/>
                <a:cs typeface="Trebuchet MS"/>
              </a:rPr>
              <a:t>l</a:t>
            </a:r>
            <a:r>
              <a:rPr sz="511" spc="-3" dirty="0">
                <a:latin typeface="Trebuchet MS"/>
                <a:cs typeface="Trebuchet MS"/>
              </a:rPr>
              <a:t>l</a:t>
            </a:r>
            <a:r>
              <a:rPr sz="511" dirty="0">
                <a:latin typeface="Trebuchet MS"/>
                <a:cs typeface="Trebuchet MS"/>
              </a:rPr>
              <a:t> </a:t>
            </a:r>
            <a:r>
              <a:rPr sz="511" spc="-8" dirty="0">
                <a:latin typeface="Trebuchet MS"/>
                <a:cs typeface="Trebuchet MS"/>
              </a:rPr>
              <a:t>be</a:t>
            </a:r>
            <a:r>
              <a:rPr sz="511" spc="-5" dirty="0">
                <a:latin typeface="Trebuchet MS"/>
                <a:cs typeface="Trebuchet MS"/>
              </a:rPr>
              <a:t> </a:t>
            </a:r>
            <a:r>
              <a:rPr sz="511" spc="-8" dirty="0">
                <a:latin typeface="Trebuchet MS"/>
                <a:cs typeface="Trebuchet MS"/>
              </a:rPr>
              <a:t>l</a:t>
            </a:r>
            <a:r>
              <a:rPr sz="511" spc="-5" dirty="0">
                <a:latin typeface="Trebuchet MS"/>
                <a:cs typeface="Trebuchet MS"/>
              </a:rPr>
              <a:t>a</a:t>
            </a:r>
            <a:r>
              <a:rPr sz="511" spc="-8" dirty="0">
                <a:latin typeface="Trebuchet MS"/>
                <a:cs typeface="Trebuchet MS"/>
              </a:rPr>
              <a:t>b</a:t>
            </a:r>
            <a:r>
              <a:rPr sz="511" spc="-5" dirty="0">
                <a:latin typeface="Trebuchet MS"/>
                <a:cs typeface="Trebuchet MS"/>
              </a:rPr>
              <a:t>el</a:t>
            </a:r>
            <a:r>
              <a:rPr sz="511" spc="-3" dirty="0">
                <a:latin typeface="Trebuchet MS"/>
                <a:cs typeface="Trebuchet MS"/>
              </a:rPr>
              <a:t>e</a:t>
            </a:r>
            <a:r>
              <a:rPr sz="511" spc="-5" dirty="0">
                <a:latin typeface="Trebuchet MS"/>
                <a:cs typeface="Trebuchet MS"/>
              </a:rPr>
              <a:t>d</a:t>
            </a:r>
            <a:r>
              <a:rPr sz="511" spc="-3" dirty="0">
                <a:latin typeface="Trebuchet MS"/>
                <a:cs typeface="Trebuchet MS"/>
              </a:rPr>
              <a:t> </a:t>
            </a:r>
            <a:r>
              <a:rPr sz="511" spc="-8" dirty="0">
                <a:latin typeface="Trebuchet MS"/>
                <a:cs typeface="Trebuchet MS"/>
              </a:rPr>
              <a:t>w</a:t>
            </a:r>
            <a:r>
              <a:rPr sz="511" spc="-3" dirty="0">
                <a:latin typeface="Trebuchet MS"/>
                <a:cs typeface="Trebuchet MS"/>
              </a:rPr>
              <a:t>i</a:t>
            </a:r>
            <a:r>
              <a:rPr sz="511" spc="-5" dirty="0">
                <a:latin typeface="Trebuchet MS"/>
                <a:cs typeface="Trebuchet MS"/>
              </a:rPr>
              <a:t>th</a:t>
            </a:r>
            <a:r>
              <a:rPr sz="511" spc="-3" dirty="0">
                <a:latin typeface="Trebuchet MS"/>
                <a:cs typeface="Trebuchet MS"/>
              </a:rPr>
              <a:t> </a:t>
            </a:r>
            <a:r>
              <a:rPr sz="511" spc="-5" dirty="0">
                <a:latin typeface="Trebuchet MS"/>
                <a:cs typeface="Trebuchet MS"/>
              </a:rPr>
              <a:t>a</a:t>
            </a:r>
            <a:r>
              <a:rPr sz="511" dirty="0">
                <a:latin typeface="Trebuchet MS"/>
                <a:cs typeface="Trebuchet MS"/>
              </a:rPr>
              <a:t> </a:t>
            </a:r>
            <a:r>
              <a:rPr sz="511" spc="-3" dirty="0">
                <a:latin typeface="Trebuchet MS"/>
                <a:cs typeface="Trebuchet MS"/>
              </a:rPr>
              <a:t>g</a:t>
            </a:r>
            <a:r>
              <a:rPr sz="511" dirty="0">
                <a:latin typeface="Trebuchet MS"/>
                <a:cs typeface="Trebuchet MS"/>
              </a:rPr>
              <a:t>r</a:t>
            </a:r>
            <a:r>
              <a:rPr sz="511" spc="-8" dirty="0">
                <a:latin typeface="Trebuchet MS"/>
                <a:cs typeface="Trebuchet MS"/>
              </a:rPr>
              <a:t>e</a:t>
            </a:r>
            <a:r>
              <a:rPr sz="511" spc="-5" dirty="0">
                <a:latin typeface="Trebuchet MS"/>
                <a:cs typeface="Trebuchet MS"/>
              </a:rPr>
              <a:t>en c</a:t>
            </a:r>
            <a:r>
              <a:rPr sz="511" dirty="0">
                <a:latin typeface="Trebuchet MS"/>
                <a:cs typeface="Trebuchet MS"/>
              </a:rPr>
              <a:t>ar</a:t>
            </a:r>
            <a:r>
              <a:rPr sz="511" spc="-5" dirty="0">
                <a:latin typeface="Trebuchet MS"/>
                <a:cs typeface="Trebuchet MS"/>
              </a:rPr>
              <a:t>d</a:t>
            </a:r>
            <a:r>
              <a:rPr sz="511" spc="-3" dirty="0">
                <a:latin typeface="Trebuchet MS"/>
                <a:cs typeface="Trebuchet MS"/>
              </a:rPr>
              <a:t> </a:t>
            </a:r>
            <a:r>
              <a:rPr sz="511" dirty="0">
                <a:latin typeface="Trebuchet MS"/>
                <a:cs typeface="Trebuchet MS"/>
              </a:rPr>
              <a:t>t</a:t>
            </a:r>
            <a:r>
              <a:rPr sz="511" spc="-8" dirty="0">
                <a:latin typeface="Trebuchet MS"/>
                <a:cs typeface="Trebuchet MS"/>
              </a:rPr>
              <a:t>h</a:t>
            </a:r>
            <a:r>
              <a:rPr sz="511" spc="-3" dirty="0">
                <a:latin typeface="Trebuchet MS"/>
                <a:cs typeface="Trebuchet MS"/>
              </a:rPr>
              <a:t>at a</a:t>
            </a:r>
            <a:r>
              <a:rPr sz="511" spc="-5" dirty="0">
                <a:latin typeface="Trebuchet MS"/>
                <a:cs typeface="Trebuchet MS"/>
              </a:rPr>
              <a:t>uthor</a:t>
            </a:r>
            <a:r>
              <a:rPr sz="511" spc="-3" dirty="0">
                <a:latin typeface="Trebuchet MS"/>
                <a:cs typeface="Trebuchet MS"/>
              </a:rPr>
              <a:t>i</a:t>
            </a:r>
            <a:r>
              <a:rPr sz="511" dirty="0">
                <a:latin typeface="Trebuchet MS"/>
                <a:cs typeface="Trebuchet MS"/>
              </a:rPr>
              <a:t>z</a:t>
            </a:r>
            <a:r>
              <a:rPr sz="511" spc="-8" dirty="0">
                <a:latin typeface="Trebuchet MS"/>
                <a:cs typeface="Trebuchet MS"/>
              </a:rPr>
              <a:t>e</a:t>
            </a:r>
            <a:r>
              <a:rPr sz="511" spc="-3" dirty="0">
                <a:latin typeface="Trebuchet MS"/>
                <a:cs typeface="Trebuchet MS"/>
              </a:rPr>
              <a:t>s i</a:t>
            </a:r>
            <a:r>
              <a:rPr sz="511" spc="-5" dirty="0">
                <a:latin typeface="Trebuchet MS"/>
                <a:cs typeface="Trebuchet MS"/>
              </a:rPr>
              <a:t>t</a:t>
            </a:r>
            <a:r>
              <a:rPr sz="511" spc="-3" dirty="0">
                <a:latin typeface="Trebuchet MS"/>
                <a:cs typeface="Trebuchet MS"/>
              </a:rPr>
              <a:t>s</a:t>
            </a:r>
            <a:r>
              <a:rPr sz="511" dirty="0">
                <a:latin typeface="Trebuchet MS"/>
                <a:cs typeface="Trebuchet MS"/>
              </a:rPr>
              <a:t> </a:t>
            </a:r>
            <a:r>
              <a:rPr sz="511" spc="-8" dirty="0">
                <a:latin typeface="Trebuchet MS"/>
                <a:cs typeface="Trebuchet MS"/>
              </a:rPr>
              <a:t>u</a:t>
            </a:r>
            <a:r>
              <a:rPr sz="511" spc="-3" dirty="0">
                <a:latin typeface="Trebuchet MS"/>
                <a:cs typeface="Trebuchet MS"/>
              </a:rPr>
              <a:t>se.</a:t>
            </a:r>
            <a:r>
              <a:rPr sz="511" spc="-5" dirty="0">
                <a:latin typeface="Trebuchet MS"/>
                <a:cs typeface="Trebuchet MS"/>
              </a:rPr>
              <a:t> I</a:t>
            </a:r>
            <a:r>
              <a:rPr sz="511" spc="-3" dirty="0">
                <a:latin typeface="Trebuchet MS"/>
                <a:cs typeface="Trebuchet MS"/>
              </a:rPr>
              <a:t>f</a:t>
            </a:r>
            <a:r>
              <a:rPr sz="511" spc="5" dirty="0">
                <a:latin typeface="Trebuchet MS"/>
                <a:cs typeface="Trebuchet MS"/>
              </a:rPr>
              <a:t> </a:t>
            </a:r>
            <a:r>
              <a:rPr sz="511" spc="-5" dirty="0">
                <a:latin typeface="Trebuchet MS"/>
                <a:cs typeface="Trebuchet MS"/>
              </a:rPr>
              <a:t>a</a:t>
            </a:r>
            <a:r>
              <a:rPr sz="511" dirty="0">
                <a:latin typeface="Trebuchet MS"/>
                <a:cs typeface="Trebuchet MS"/>
              </a:rPr>
              <a:t> </a:t>
            </a:r>
            <a:r>
              <a:rPr sz="511" spc="-3" dirty="0">
                <a:latin typeface="Trebuchet MS"/>
                <a:cs typeface="Trebuchet MS"/>
              </a:rPr>
              <a:t>s</a:t>
            </a:r>
            <a:r>
              <a:rPr sz="511" spc="-5" dirty="0">
                <a:latin typeface="Trebuchet MS"/>
                <a:cs typeface="Trebuchet MS"/>
              </a:rPr>
              <a:t>c</a:t>
            </a:r>
            <a:r>
              <a:rPr sz="511" spc="-3" dirty="0">
                <a:latin typeface="Trebuchet MS"/>
                <a:cs typeface="Trebuchet MS"/>
              </a:rPr>
              <a:t>affo</a:t>
            </a:r>
            <a:r>
              <a:rPr sz="511" spc="-8" dirty="0">
                <a:latin typeface="Trebuchet MS"/>
                <a:cs typeface="Trebuchet MS"/>
              </a:rPr>
              <a:t>l</a:t>
            </a:r>
            <a:r>
              <a:rPr sz="511" spc="-5" dirty="0">
                <a:latin typeface="Trebuchet MS"/>
                <a:cs typeface="Trebuchet MS"/>
              </a:rPr>
              <a:t>din</a:t>
            </a:r>
            <a:r>
              <a:rPr sz="511" spc="-3" dirty="0">
                <a:latin typeface="Trebuchet MS"/>
                <a:cs typeface="Trebuchet MS"/>
              </a:rPr>
              <a:t>g is o</a:t>
            </a:r>
            <a:r>
              <a:rPr sz="511" spc="-8" dirty="0">
                <a:latin typeface="Trebuchet MS"/>
                <a:cs typeface="Trebuchet MS"/>
              </a:rPr>
              <a:t>u</a:t>
            </a:r>
            <a:r>
              <a:rPr sz="511" spc="-3" dirty="0">
                <a:latin typeface="Trebuchet MS"/>
                <a:cs typeface="Trebuchet MS"/>
              </a:rPr>
              <a:t>t of</a:t>
            </a:r>
            <a:r>
              <a:rPr sz="511" dirty="0">
                <a:latin typeface="Trebuchet MS"/>
                <a:cs typeface="Trebuchet MS"/>
              </a:rPr>
              <a:t> </a:t>
            </a:r>
            <a:r>
              <a:rPr sz="511" spc="-3" dirty="0">
                <a:latin typeface="Trebuchet MS"/>
                <a:cs typeface="Trebuchet MS"/>
              </a:rPr>
              <a:t>s</a:t>
            </a:r>
            <a:r>
              <a:rPr sz="511" spc="-8" dirty="0">
                <a:latin typeface="Trebuchet MS"/>
                <a:cs typeface="Trebuchet MS"/>
              </a:rPr>
              <a:t>er</a:t>
            </a:r>
            <a:r>
              <a:rPr sz="511" spc="-3" dirty="0">
                <a:latin typeface="Trebuchet MS"/>
                <a:cs typeface="Trebuchet MS"/>
              </a:rPr>
              <a:t>vi</a:t>
            </a:r>
            <a:r>
              <a:rPr sz="511" spc="-5" dirty="0">
                <a:latin typeface="Trebuchet MS"/>
                <a:cs typeface="Trebuchet MS"/>
              </a:rPr>
              <a:t>ce </a:t>
            </a:r>
            <a:r>
              <a:rPr sz="511" spc="-3" dirty="0">
                <a:latin typeface="Trebuchet MS"/>
                <a:cs typeface="Trebuchet MS"/>
              </a:rPr>
              <a:t>or</a:t>
            </a:r>
            <a:r>
              <a:rPr sz="511" dirty="0">
                <a:latin typeface="Trebuchet MS"/>
                <a:cs typeface="Trebuchet MS"/>
              </a:rPr>
              <a:t> i</a:t>
            </a:r>
            <a:r>
              <a:rPr sz="511" spc="-5" dirty="0">
                <a:latin typeface="Trebuchet MS"/>
                <a:cs typeface="Trebuchet MS"/>
              </a:rPr>
              <a:t>n</a:t>
            </a:r>
            <a:r>
              <a:rPr sz="511" spc="-3" dirty="0">
                <a:latin typeface="Trebuchet MS"/>
                <a:cs typeface="Trebuchet MS"/>
              </a:rPr>
              <a:t> </a:t>
            </a:r>
            <a:r>
              <a:rPr sz="511" spc="-5" dirty="0">
                <a:latin typeface="Trebuchet MS"/>
                <a:cs typeface="Trebuchet MS"/>
              </a:rPr>
              <a:t>t</a:t>
            </a:r>
            <a:r>
              <a:rPr sz="511" spc="-3" dirty="0">
                <a:latin typeface="Trebuchet MS"/>
                <a:cs typeface="Trebuchet MS"/>
              </a:rPr>
              <a:t>h</a:t>
            </a:r>
            <a:r>
              <a:rPr sz="511" spc="-5" dirty="0">
                <a:latin typeface="Trebuchet MS"/>
                <a:cs typeface="Trebuchet MS"/>
              </a:rPr>
              <a:t>e</a:t>
            </a:r>
            <a:r>
              <a:rPr sz="511" spc="-3" dirty="0">
                <a:latin typeface="Trebuchet MS"/>
                <a:cs typeface="Trebuchet MS"/>
              </a:rPr>
              <a:t> p</a:t>
            </a:r>
            <a:r>
              <a:rPr sz="511" spc="-5" dirty="0">
                <a:latin typeface="Trebuchet MS"/>
                <a:cs typeface="Trebuchet MS"/>
              </a:rPr>
              <a:t>ro</a:t>
            </a:r>
            <a:r>
              <a:rPr sz="511" spc="-8" dirty="0">
                <a:latin typeface="Trebuchet MS"/>
                <a:cs typeface="Trebuchet MS"/>
              </a:rPr>
              <a:t>ce</a:t>
            </a:r>
            <a:r>
              <a:rPr sz="511" spc="-3" dirty="0">
                <a:latin typeface="Trebuchet MS"/>
                <a:cs typeface="Trebuchet MS"/>
              </a:rPr>
              <a:t>ss</a:t>
            </a:r>
            <a:r>
              <a:rPr sz="511" dirty="0">
                <a:latin typeface="Trebuchet MS"/>
                <a:cs typeface="Trebuchet MS"/>
              </a:rPr>
              <a:t> </a:t>
            </a:r>
            <a:r>
              <a:rPr sz="511" spc="-3" dirty="0">
                <a:latin typeface="Trebuchet MS"/>
                <a:cs typeface="Trebuchet MS"/>
              </a:rPr>
              <a:t>of </a:t>
            </a:r>
            <a:r>
              <a:rPr sz="511" spc="-8" dirty="0">
                <a:latin typeface="Trebuchet MS"/>
                <a:cs typeface="Trebuchet MS"/>
              </a:rPr>
              <a:t>b</a:t>
            </a:r>
            <a:r>
              <a:rPr sz="511" spc="-10" dirty="0">
                <a:latin typeface="Trebuchet MS"/>
                <a:cs typeface="Trebuchet MS"/>
              </a:rPr>
              <a:t>e</a:t>
            </a:r>
            <a:r>
              <a:rPr sz="511" spc="-3" dirty="0">
                <a:latin typeface="Trebuchet MS"/>
                <a:cs typeface="Trebuchet MS"/>
              </a:rPr>
              <a:t>i</a:t>
            </a:r>
            <a:r>
              <a:rPr sz="511" spc="-8" dirty="0">
                <a:latin typeface="Trebuchet MS"/>
                <a:cs typeface="Trebuchet MS"/>
              </a:rPr>
              <a:t>n</a:t>
            </a:r>
            <a:r>
              <a:rPr sz="511" spc="-3" dirty="0">
                <a:latin typeface="Trebuchet MS"/>
                <a:cs typeface="Trebuchet MS"/>
              </a:rPr>
              <a:t>g</a:t>
            </a:r>
            <a:r>
              <a:rPr sz="511" spc="5" dirty="0">
                <a:latin typeface="Trebuchet MS"/>
                <a:cs typeface="Trebuchet MS"/>
              </a:rPr>
              <a:t> </a:t>
            </a:r>
            <a:r>
              <a:rPr sz="511" spc="-5" dirty="0">
                <a:latin typeface="Trebuchet MS"/>
                <a:cs typeface="Trebuchet MS"/>
              </a:rPr>
              <a:t>di</a:t>
            </a:r>
            <a:r>
              <a:rPr sz="511" dirty="0">
                <a:latin typeface="Trebuchet MS"/>
                <a:cs typeface="Trebuchet MS"/>
              </a:rPr>
              <a:t>s</a:t>
            </a:r>
            <a:r>
              <a:rPr sz="511" spc="-3" dirty="0">
                <a:latin typeface="Trebuchet MS"/>
                <a:cs typeface="Trebuchet MS"/>
              </a:rPr>
              <a:t>ass</a:t>
            </a:r>
            <a:r>
              <a:rPr sz="511" spc="-8" dirty="0">
                <a:latin typeface="Trebuchet MS"/>
                <a:cs typeface="Trebuchet MS"/>
              </a:rPr>
              <a:t>embl</a:t>
            </a:r>
            <a:r>
              <a:rPr sz="511" spc="-3" dirty="0">
                <a:latin typeface="Trebuchet MS"/>
                <a:cs typeface="Trebuchet MS"/>
              </a:rPr>
              <a:t>ed,</a:t>
            </a:r>
            <a:r>
              <a:rPr sz="511" dirty="0">
                <a:latin typeface="Trebuchet MS"/>
                <a:cs typeface="Trebuchet MS"/>
              </a:rPr>
              <a:t> </a:t>
            </a:r>
            <a:r>
              <a:rPr sz="511" spc="-3" dirty="0">
                <a:latin typeface="Trebuchet MS"/>
                <a:cs typeface="Trebuchet MS"/>
              </a:rPr>
              <a:t>it </a:t>
            </a:r>
            <a:r>
              <a:rPr sz="511" spc="-5" dirty="0">
                <a:latin typeface="Trebuchet MS"/>
                <a:cs typeface="Trebuchet MS"/>
              </a:rPr>
              <a:t>wi</a:t>
            </a:r>
            <a:r>
              <a:rPr sz="511" spc="-8" dirty="0">
                <a:latin typeface="Trebuchet MS"/>
                <a:cs typeface="Trebuchet MS"/>
              </a:rPr>
              <a:t>l</a:t>
            </a:r>
            <a:r>
              <a:rPr sz="511" spc="-3" dirty="0">
                <a:latin typeface="Trebuchet MS"/>
                <a:cs typeface="Trebuchet MS"/>
              </a:rPr>
              <a:t>l</a:t>
            </a:r>
            <a:r>
              <a:rPr sz="511" spc="5" dirty="0">
                <a:latin typeface="Trebuchet MS"/>
                <a:cs typeface="Trebuchet MS"/>
              </a:rPr>
              <a:t> </a:t>
            </a:r>
            <a:r>
              <a:rPr sz="511" spc="-8" dirty="0">
                <a:latin typeface="Trebuchet MS"/>
                <a:cs typeface="Trebuchet MS"/>
              </a:rPr>
              <a:t>be</a:t>
            </a:r>
            <a:r>
              <a:rPr sz="511" spc="-5" dirty="0">
                <a:latin typeface="Trebuchet MS"/>
                <a:cs typeface="Trebuchet MS"/>
              </a:rPr>
              <a:t> </a:t>
            </a:r>
            <a:r>
              <a:rPr sz="511" spc="-8" dirty="0">
                <a:latin typeface="Trebuchet MS"/>
                <a:cs typeface="Trebuchet MS"/>
              </a:rPr>
              <a:t>l</a:t>
            </a:r>
            <a:r>
              <a:rPr sz="511" spc="-5" dirty="0">
                <a:latin typeface="Trebuchet MS"/>
                <a:cs typeface="Trebuchet MS"/>
              </a:rPr>
              <a:t>a</a:t>
            </a:r>
            <a:r>
              <a:rPr sz="511" spc="-8" dirty="0">
                <a:latin typeface="Trebuchet MS"/>
                <a:cs typeface="Trebuchet MS"/>
              </a:rPr>
              <a:t>b</a:t>
            </a:r>
            <a:r>
              <a:rPr sz="511" spc="-5" dirty="0">
                <a:latin typeface="Trebuchet MS"/>
                <a:cs typeface="Trebuchet MS"/>
              </a:rPr>
              <a:t>e</a:t>
            </a:r>
            <a:r>
              <a:rPr sz="511" spc="-8" dirty="0">
                <a:latin typeface="Trebuchet MS"/>
                <a:cs typeface="Trebuchet MS"/>
              </a:rPr>
              <a:t>l</a:t>
            </a:r>
            <a:r>
              <a:rPr sz="511" spc="-3" dirty="0">
                <a:latin typeface="Trebuchet MS"/>
                <a:cs typeface="Trebuchet MS"/>
              </a:rPr>
              <a:t>e</a:t>
            </a:r>
            <a:r>
              <a:rPr sz="511" spc="-5" dirty="0">
                <a:latin typeface="Trebuchet MS"/>
                <a:cs typeface="Trebuchet MS"/>
              </a:rPr>
              <a:t>d</a:t>
            </a:r>
            <a:r>
              <a:rPr sz="511" spc="-3" dirty="0">
                <a:latin typeface="Trebuchet MS"/>
                <a:cs typeface="Trebuchet MS"/>
              </a:rPr>
              <a:t> </a:t>
            </a:r>
            <a:r>
              <a:rPr sz="511" spc="-8" dirty="0">
                <a:latin typeface="Trebuchet MS"/>
                <a:cs typeface="Trebuchet MS"/>
              </a:rPr>
              <a:t>w</a:t>
            </a:r>
            <a:r>
              <a:rPr sz="511" spc="-3" dirty="0">
                <a:latin typeface="Trebuchet MS"/>
                <a:cs typeface="Trebuchet MS"/>
              </a:rPr>
              <a:t>i</a:t>
            </a:r>
            <a:r>
              <a:rPr sz="511" spc="-5" dirty="0">
                <a:latin typeface="Trebuchet MS"/>
                <a:cs typeface="Trebuchet MS"/>
              </a:rPr>
              <a:t>th</a:t>
            </a:r>
            <a:r>
              <a:rPr sz="511" spc="-3" dirty="0">
                <a:latin typeface="Trebuchet MS"/>
                <a:cs typeface="Trebuchet MS"/>
              </a:rPr>
              <a:t> </a:t>
            </a:r>
            <a:r>
              <a:rPr sz="511" spc="-5" dirty="0">
                <a:latin typeface="Trebuchet MS"/>
                <a:cs typeface="Trebuchet MS"/>
              </a:rPr>
              <a:t>a</a:t>
            </a:r>
            <a:r>
              <a:rPr sz="511" spc="5" dirty="0">
                <a:latin typeface="Trebuchet MS"/>
                <a:cs typeface="Trebuchet MS"/>
              </a:rPr>
              <a:t> </a:t>
            </a:r>
            <a:r>
              <a:rPr sz="511" spc="-5" dirty="0">
                <a:latin typeface="Trebuchet MS"/>
                <a:cs typeface="Trebuchet MS"/>
              </a:rPr>
              <a:t>red</a:t>
            </a:r>
            <a:r>
              <a:rPr sz="511" dirty="0">
                <a:latin typeface="Trebuchet MS"/>
                <a:cs typeface="Trebuchet MS"/>
              </a:rPr>
              <a:t> </a:t>
            </a:r>
            <a:r>
              <a:rPr sz="511" spc="-5" dirty="0">
                <a:latin typeface="Trebuchet MS"/>
                <a:cs typeface="Trebuchet MS"/>
              </a:rPr>
              <a:t>car</a:t>
            </a:r>
            <a:r>
              <a:rPr sz="511" spc="-3" dirty="0">
                <a:latin typeface="Trebuchet MS"/>
                <a:cs typeface="Trebuchet MS"/>
              </a:rPr>
              <a:t>d.</a:t>
            </a:r>
            <a:r>
              <a:rPr sz="511" spc="-5" dirty="0">
                <a:latin typeface="Trebuchet MS"/>
                <a:cs typeface="Trebuchet MS"/>
              </a:rPr>
              <a:t> </a:t>
            </a:r>
            <a:r>
              <a:rPr sz="511" dirty="0">
                <a:latin typeface="Trebuchet MS"/>
                <a:cs typeface="Trebuchet MS"/>
              </a:rPr>
              <a:t>N</a:t>
            </a:r>
            <a:r>
              <a:rPr sz="511" spc="-8" dirty="0">
                <a:latin typeface="Trebuchet MS"/>
                <a:cs typeface="Trebuchet MS"/>
              </a:rPr>
              <a:t>eve</a:t>
            </a:r>
            <a:r>
              <a:rPr sz="511" spc="-3" dirty="0">
                <a:latin typeface="Trebuchet MS"/>
                <a:cs typeface="Trebuchet MS"/>
              </a:rPr>
              <a:t>r</a:t>
            </a:r>
            <a:r>
              <a:rPr sz="511" spc="3" dirty="0">
                <a:latin typeface="Trebuchet MS"/>
                <a:cs typeface="Trebuchet MS"/>
              </a:rPr>
              <a:t> </a:t>
            </a:r>
            <a:r>
              <a:rPr sz="511" spc="-8" dirty="0">
                <a:latin typeface="Trebuchet MS"/>
                <a:cs typeface="Trebuchet MS"/>
              </a:rPr>
              <a:t>u</a:t>
            </a:r>
            <a:r>
              <a:rPr sz="511" spc="-3" dirty="0">
                <a:latin typeface="Trebuchet MS"/>
                <a:cs typeface="Trebuchet MS"/>
              </a:rPr>
              <a:t>se s</a:t>
            </a:r>
            <a:r>
              <a:rPr sz="511" spc="-5" dirty="0">
                <a:latin typeface="Trebuchet MS"/>
                <a:cs typeface="Trebuchet MS"/>
              </a:rPr>
              <a:t>c</a:t>
            </a:r>
            <a:r>
              <a:rPr sz="511" spc="-3" dirty="0">
                <a:latin typeface="Trebuchet MS"/>
                <a:cs typeface="Trebuchet MS"/>
              </a:rPr>
              <a:t>affo</a:t>
            </a:r>
            <a:r>
              <a:rPr sz="511" spc="-8" dirty="0">
                <a:latin typeface="Trebuchet MS"/>
                <a:cs typeface="Trebuchet MS"/>
              </a:rPr>
              <a:t>l</a:t>
            </a:r>
            <a:r>
              <a:rPr sz="511" spc="-5" dirty="0">
                <a:latin typeface="Trebuchet MS"/>
                <a:cs typeface="Trebuchet MS"/>
              </a:rPr>
              <a:t>din</a:t>
            </a:r>
            <a:r>
              <a:rPr sz="511" spc="-3" dirty="0">
                <a:latin typeface="Trebuchet MS"/>
                <a:cs typeface="Trebuchet MS"/>
              </a:rPr>
              <a:t>g </a:t>
            </a:r>
            <a:r>
              <a:rPr sz="511" spc="-5" dirty="0">
                <a:latin typeface="Trebuchet MS"/>
                <a:cs typeface="Trebuchet MS"/>
              </a:rPr>
              <a:t>with</a:t>
            </a:r>
            <a:r>
              <a:rPr sz="511" spc="-3" dirty="0">
                <a:latin typeface="Trebuchet MS"/>
                <a:cs typeface="Trebuchet MS"/>
              </a:rPr>
              <a:t> </a:t>
            </a:r>
            <a:r>
              <a:rPr sz="511" spc="-5" dirty="0">
                <a:latin typeface="Trebuchet MS"/>
                <a:cs typeface="Trebuchet MS"/>
              </a:rPr>
              <a:t>a</a:t>
            </a:r>
            <a:r>
              <a:rPr sz="511" dirty="0">
                <a:latin typeface="Trebuchet MS"/>
                <a:cs typeface="Trebuchet MS"/>
              </a:rPr>
              <a:t> </a:t>
            </a:r>
            <a:r>
              <a:rPr sz="511" spc="-3" dirty="0">
                <a:latin typeface="Trebuchet MS"/>
                <a:cs typeface="Trebuchet MS"/>
              </a:rPr>
              <a:t>R</a:t>
            </a:r>
            <a:r>
              <a:rPr sz="511" spc="-8" dirty="0">
                <a:latin typeface="Trebuchet MS"/>
                <a:cs typeface="Trebuchet MS"/>
              </a:rPr>
              <a:t>e</a:t>
            </a:r>
            <a:r>
              <a:rPr sz="511" spc="-5" dirty="0">
                <a:latin typeface="Trebuchet MS"/>
                <a:cs typeface="Trebuchet MS"/>
              </a:rPr>
              <a:t>d c</a:t>
            </a:r>
            <a:r>
              <a:rPr sz="511" dirty="0">
                <a:latin typeface="Trebuchet MS"/>
                <a:cs typeface="Trebuchet MS"/>
              </a:rPr>
              <a:t>a</a:t>
            </a:r>
            <a:r>
              <a:rPr sz="511" spc="-5" dirty="0">
                <a:latin typeface="Trebuchet MS"/>
                <a:cs typeface="Trebuchet MS"/>
              </a:rPr>
              <a:t>rd</a:t>
            </a:r>
            <a:endParaRPr sz="511" dirty="0">
              <a:latin typeface="Trebuchet MS"/>
              <a:cs typeface="Trebuchet MS"/>
            </a:endParaRPr>
          </a:p>
        </p:txBody>
      </p:sp>
      <p:sp>
        <p:nvSpPr>
          <p:cNvPr id="11" name="object 11"/>
          <p:cNvSpPr/>
          <p:nvPr/>
        </p:nvSpPr>
        <p:spPr>
          <a:xfrm>
            <a:off x="2760130" y="236759"/>
            <a:ext cx="2484401" cy="1768857"/>
          </a:xfrm>
          <a:prstGeom prst="rect">
            <a:avLst/>
          </a:prstGeom>
          <a:blipFill>
            <a:blip r:embed="rId3" cstate="print"/>
            <a:stretch>
              <a:fillRect/>
            </a:stretch>
          </a:blipFill>
        </p:spPr>
        <p:txBody>
          <a:bodyPr wrap="square" lIns="0" tIns="0" rIns="0" bIns="0" rtlCol="0"/>
          <a:lstStyle/>
          <a:p>
            <a:endParaRPr sz="921" dirty="0"/>
          </a:p>
        </p:txBody>
      </p:sp>
      <p:sp>
        <p:nvSpPr>
          <p:cNvPr id="12" name="object 12"/>
          <p:cNvSpPr txBox="1"/>
          <p:nvPr/>
        </p:nvSpPr>
        <p:spPr>
          <a:xfrm>
            <a:off x="2766839" y="2195416"/>
            <a:ext cx="2108056" cy="671722"/>
          </a:xfrm>
          <a:prstGeom prst="rect">
            <a:avLst/>
          </a:prstGeom>
        </p:spPr>
        <p:txBody>
          <a:bodyPr vert="horz" wrap="square" lIns="0" tIns="0" rIns="0" bIns="0" rtlCol="0">
            <a:spAutoFit/>
          </a:bodyPr>
          <a:lstStyle/>
          <a:p>
            <a:pPr marL="6495" marR="2598">
              <a:lnSpc>
                <a:spcPct val="96800"/>
              </a:lnSpc>
            </a:pPr>
            <a:r>
              <a:rPr sz="1125" b="1" spc="-10" dirty="0">
                <a:solidFill>
                  <a:srgbClr val="FF0000"/>
                </a:solidFill>
                <a:latin typeface="Trebuchet MS"/>
                <a:cs typeface="Trebuchet MS"/>
              </a:rPr>
              <a:t>Onl</a:t>
            </a:r>
            <a:r>
              <a:rPr sz="1125" b="1" spc="-8" dirty="0">
                <a:solidFill>
                  <a:srgbClr val="FF0000"/>
                </a:solidFill>
                <a:latin typeface="Trebuchet MS"/>
                <a:cs typeface="Trebuchet MS"/>
              </a:rPr>
              <a:t>y</a:t>
            </a:r>
            <a:r>
              <a:rPr sz="1125" b="1" spc="3" dirty="0">
                <a:solidFill>
                  <a:srgbClr val="FF0000"/>
                </a:solidFill>
                <a:latin typeface="Trebuchet MS"/>
                <a:cs typeface="Trebuchet MS"/>
              </a:rPr>
              <a:t> </a:t>
            </a:r>
            <a:r>
              <a:rPr sz="1125" b="1" spc="-13" dirty="0">
                <a:solidFill>
                  <a:srgbClr val="FF0000"/>
                </a:solidFill>
                <a:latin typeface="Trebuchet MS"/>
                <a:cs typeface="Trebuchet MS"/>
              </a:rPr>
              <a:t>a</a:t>
            </a:r>
            <a:r>
              <a:rPr sz="1125" b="1" spc="-8" dirty="0">
                <a:solidFill>
                  <a:srgbClr val="FF0000"/>
                </a:solidFill>
                <a:latin typeface="Trebuchet MS"/>
                <a:cs typeface="Trebuchet MS"/>
              </a:rPr>
              <a:t>u</a:t>
            </a:r>
            <a:r>
              <a:rPr sz="1125" b="1" dirty="0">
                <a:solidFill>
                  <a:srgbClr val="FF0000"/>
                </a:solidFill>
                <a:latin typeface="Trebuchet MS"/>
                <a:cs typeface="Trebuchet MS"/>
              </a:rPr>
              <a:t>t</a:t>
            </a:r>
            <a:r>
              <a:rPr sz="1125" b="1" spc="-8" dirty="0">
                <a:solidFill>
                  <a:srgbClr val="FF0000"/>
                </a:solidFill>
                <a:latin typeface="Trebuchet MS"/>
                <a:cs typeface="Trebuchet MS"/>
              </a:rPr>
              <a:t>ho</a:t>
            </a:r>
            <a:r>
              <a:rPr sz="1125" b="1" spc="-3" dirty="0">
                <a:solidFill>
                  <a:srgbClr val="FF0000"/>
                </a:solidFill>
                <a:latin typeface="Trebuchet MS"/>
                <a:cs typeface="Trebuchet MS"/>
              </a:rPr>
              <a:t>r</a:t>
            </a:r>
            <a:r>
              <a:rPr sz="1125" b="1" spc="-8" dirty="0">
                <a:solidFill>
                  <a:srgbClr val="FF0000"/>
                </a:solidFill>
                <a:latin typeface="Trebuchet MS"/>
                <a:cs typeface="Trebuchet MS"/>
              </a:rPr>
              <a:t>i</a:t>
            </a:r>
            <a:r>
              <a:rPr sz="1125" b="1" spc="-5" dirty="0">
                <a:solidFill>
                  <a:srgbClr val="FF0000"/>
                </a:solidFill>
                <a:latin typeface="Trebuchet MS"/>
                <a:cs typeface="Trebuchet MS"/>
              </a:rPr>
              <a:t>ze</a:t>
            </a:r>
            <a:r>
              <a:rPr sz="1125" b="1" spc="-8" dirty="0">
                <a:solidFill>
                  <a:srgbClr val="FF0000"/>
                </a:solidFill>
                <a:latin typeface="Trebuchet MS"/>
                <a:cs typeface="Trebuchet MS"/>
              </a:rPr>
              <a:t>d</a:t>
            </a:r>
            <a:r>
              <a:rPr sz="1125" b="1" spc="-3" dirty="0">
                <a:solidFill>
                  <a:srgbClr val="FF0000"/>
                </a:solidFill>
                <a:latin typeface="Trebuchet MS"/>
                <a:cs typeface="Trebuchet MS"/>
              </a:rPr>
              <a:t> </a:t>
            </a:r>
            <a:r>
              <a:rPr sz="1125" b="1" spc="-8" dirty="0">
                <a:solidFill>
                  <a:srgbClr val="FF0000"/>
                </a:solidFill>
                <a:latin typeface="Trebuchet MS"/>
                <a:cs typeface="Trebuchet MS"/>
              </a:rPr>
              <a:t>perso</a:t>
            </a:r>
            <a:r>
              <a:rPr sz="1125" b="1" spc="-5" dirty="0">
                <a:solidFill>
                  <a:srgbClr val="FF0000"/>
                </a:solidFill>
                <a:latin typeface="Trebuchet MS"/>
                <a:cs typeface="Trebuchet MS"/>
              </a:rPr>
              <a:t>n</a:t>
            </a:r>
            <a:r>
              <a:rPr sz="1125" b="1" spc="-10" dirty="0">
                <a:solidFill>
                  <a:srgbClr val="FF0000"/>
                </a:solidFill>
                <a:latin typeface="Trebuchet MS"/>
                <a:cs typeface="Trebuchet MS"/>
              </a:rPr>
              <a:t>ne</a:t>
            </a:r>
            <a:r>
              <a:rPr sz="1125" b="1" spc="-5" dirty="0">
                <a:solidFill>
                  <a:srgbClr val="FF0000"/>
                </a:solidFill>
                <a:latin typeface="Trebuchet MS"/>
                <a:cs typeface="Trebuchet MS"/>
              </a:rPr>
              <a:t>l</a:t>
            </a:r>
            <a:r>
              <a:rPr sz="1125" b="1" dirty="0">
                <a:solidFill>
                  <a:srgbClr val="FF0000"/>
                </a:solidFill>
                <a:latin typeface="Trebuchet MS"/>
                <a:cs typeface="Trebuchet MS"/>
              </a:rPr>
              <a:t> </a:t>
            </a:r>
            <a:r>
              <a:rPr sz="1125" b="1" spc="-10" dirty="0">
                <a:solidFill>
                  <a:srgbClr val="FF0000"/>
                </a:solidFill>
                <a:latin typeface="Trebuchet MS"/>
                <a:cs typeface="Trebuchet MS"/>
              </a:rPr>
              <a:t>may</a:t>
            </a:r>
            <a:r>
              <a:rPr sz="1125" b="1" spc="-8" dirty="0">
                <a:solidFill>
                  <a:srgbClr val="FF0000"/>
                </a:solidFill>
                <a:latin typeface="Trebuchet MS"/>
                <a:cs typeface="Trebuchet MS"/>
              </a:rPr>
              <a:t> perfor</a:t>
            </a:r>
            <a:r>
              <a:rPr sz="1125" b="1" spc="-10" dirty="0">
                <a:solidFill>
                  <a:srgbClr val="FF0000"/>
                </a:solidFill>
                <a:latin typeface="Trebuchet MS"/>
                <a:cs typeface="Trebuchet MS"/>
              </a:rPr>
              <a:t>m</a:t>
            </a:r>
            <a:r>
              <a:rPr sz="1125" b="1" spc="-3" dirty="0">
                <a:solidFill>
                  <a:srgbClr val="FF0000"/>
                </a:solidFill>
                <a:latin typeface="Trebuchet MS"/>
                <a:cs typeface="Trebuchet MS"/>
              </a:rPr>
              <a:t> </a:t>
            </a:r>
            <a:r>
              <a:rPr sz="1125" b="1" dirty="0">
                <a:solidFill>
                  <a:srgbClr val="FF0000"/>
                </a:solidFill>
                <a:latin typeface="Trebuchet MS"/>
                <a:cs typeface="Trebuchet MS"/>
              </a:rPr>
              <a:t>t</a:t>
            </a:r>
            <a:r>
              <a:rPr sz="1125" b="1" spc="-8" dirty="0">
                <a:solidFill>
                  <a:srgbClr val="FF0000"/>
                </a:solidFill>
                <a:latin typeface="Trebuchet MS"/>
                <a:cs typeface="Trebuchet MS"/>
              </a:rPr>
              <a:t>a</a:t>
            </a:r>
            <a:r>
              <a:rPr sz="1125" b="1" spc="-3" dirty="0">
                <a:solidFill>
                  <a:srgbClr val="FF0000"/>
                </a:solidFill>
                <a:latin typeface="Trebuchet MS"/>
                <a:cs typeface="Trebuchet MS"/>
              </a:rPr>
              <a:t>s</a:t>
            </a:r>
            <a:r>
              <a:rPr sz="1125" b="1" spc="-8" dirty="0">
                <a:solidFill>
                  <a:srgbClr val="FF0000"/>
                </a:solidFill>
                <a:latin typeface="Trebuchet MS"/>
                <a:cs typeface="Trebuchet MS"/>
              </a:rPr>
              <a:t>ks</a:t>
            </a:r>
            <a:r>
              <a:rPr sz="1125" b="1" spc="-3" dirty="0">
                <a:solidFill>
                  <a:srgbClr val="FF0000"/>
                </a:solidFill>
                <a:latin typeface="Trebuchet MS"/>
                <a:cs typeface="Trebuchet MS"/>
              </a:rPr>
              <a:t> </a:t>
            </a:r>
            <a:r>
              <a:rPr sz="1125" b="1" spc="-8" dirty="0">
                <a:solidFill>
                  <a:srgbClr val="FF0000"/>
                </a:solidFill>
                <a:latin typeface="Trebuchet MS"/>
                <a:cs typeface="Trebuchet MS"/>
              </a:rPr>
              <a:t>of</a:t>
            </a:r>
            <a:r>
              <a:rPr sz="1125" b="1" spc="8" dirty="0">
                <a:solidFill>
                  <a:srgbClr val="FF0000"/>
                </a:solidFill>
                <a:latin typeface="Trebuchet MS"/>
                <a:cs typeface="Trebuchet MS"/>
              </a:rPr>
              <a:t> </a:t>
            </a:r>
            <a:r>
              <a:rPr sz="1125" b="1" spc="-8" dirty="0">
                <a:solidFill>
                  <a:srgbClr val="FF0000"/>
                </a:solidFill>
                <a:latin typeface="Trebuchet MS"/>
                <a:cs typeface="Trebuchet MS"/>
              </a:rPr>
              <a:t>asse</a:t>
            </a:r>
            <a:r>
              <a:rPr sz="1125" b="1" spc="-5" dirty="0">
                <a:solidFill>
                  <a:srgbClr val="FF0000"/>
                </a:solidFill>
                <a:latin typeface="Trebuchet MS"/>
                <a:cs typeface="Trebuchet MS"/>
              </a:rPr>
              <a:t>mbly, disasse</a:t>
            </a:r>
            <a:r>
              <a:rPr sz="1125" b="1" spc="-13" dirty="0">
                <a:solidFill>
                  <a:srgbClr val="FF0000"/>
                </a:solidFill>
                <a:latin typeface="Trebuchet MS"/>
                <a:cs typeface="Trebuchet MS"/>
              </a:rPr>
              <a:t>mb</a:t>
            </a:r>
            <a:r>
              <a:rPr sz="1125" b="1" spc="-5" dirty="0">
                <a:solidFill>
                  <a:srgbClr val="FF0000"/>
                </a:solidFill>
                <a:latin typeface="Trebuchet MS"/>
                <a:cs typeface="Trebuchet MS"/>
              </a:rPr>
              <a:t>ly</a:t>
            </a:r>
            <a:r>
              <a:rPr sz="1125" b="1" spc="8" dirty="0">
                <a:solidFill>
                  <a:srgbClr val="FF0000"/>
                </a:solidFill>
                <a:latin typeface="Trebuchet MS"/>
                <a:cs typeface="Trebuchet MS"/>
              </a:rPr>
              <a:t> </a:t>
            </a:r>
            <a:r>
              <a:rPr sz="1125" b="1" spc="-8" dirty="0">
                <a:solidFill>
                  <a:srgbClr val="FF0000"/>
                </a:solidFill>
                <a:latin typeface="Trebuchet MS"/>
                <a:cs typeface="Trebuchet MS"/>
              </a:rPr>
              <a:t>or</a:t>
            </a:r>
            <a:r>
              <a:rPr sz="1125" b="1" spc="-3" dirty="0">
                <a:solidFill>
                  <a:srgbClr val="FF0000"/>
                </a:solidFill>
                <a:latin typeface="Trebuchet MS"/>
                <a:cs typeface="Trebuchet MS"/>
              </a:rPr>
              <a:t> </a:t>
            </a:r>
            <a:r>
              <a:rPr sz="1125" b="1" spc="-10" dirty="0">
                <a:solidFill>
                  <a:srgbClr val="FF0000"/>
                </a:solidFill>
                <a:latin typeface="Trebuchet MS"/>
                <a:cs typeface="Trebuchet MS"/>
              </a:rPr>
              <a:t>mod</a:t>
            </a:r>
            <a:r>
              <a:rPr sz="1125" b="1" spc="-3" dirty="0">
                <a:solidFill>
                  <a:srgbClr val="FF0000"/>
                </a:solidFill>
                <a:latin typeface="Trebuchet MS"/>
                <a:cs typeface="Trebuchet MS"/>
              </a:rPr>
              <a:t>i</a:t>
            </a:r>
            <a:r>
              <a:rPr sz="1125" b="1" spc="-5" dirty="0">
                <a:solidFill>
                  <a:srgbClr val="FF0000"/>
                </a:solidFill>
                <a:latin typeface="Trebuchet MS"/>
                <a:cs typeface="Trebuchet MS"/>
              </a:rPr>
              <a:t>f</a:t>
            </a:r>
            <a:r>
              <a:rPr sz="1125" b="1" spc="-3" dirty="0">
                <a:solidFill>
                  <a:srgbClr val="FF0000"/>
                </a:solidFill>
                <a:latin typeface="Trebuchet MS"/>
                <a:cs typeface="Trebuchet MS"/>
              </a:rPr>
              <a:t>i</a:t>
            </a:r>
            <a:r>
              <a:rPr sz="1125" b="1" spc="-8" dirty="0">
                <a:solidFill>
                  <a:srgbClr val="FF0000"/>
                </a:solidFill>
                <a:latin typeface="Trebuchet MS"/>
                <a:cs typeface="Trebuchet MS"/>
              </a:rPr>
              <a:t>cation</a:t>
            </a:r>
            <a:r>
              <a:rPr sz="1125" b="1" spc="-3" dirty="0">
                <a:solidFill>
                  <a:srgbClr val="FF0000"/>
                </a:solidFill>
                <a:latin typeface="Trebuchet MS"/>
                <a:cs typeface="Trebuchet MS"/>
              </a:rPr>
              <a:t> </a:t>
            </a:r>
            <a:r>
              <a:rPr sz="1125" b="1" spc="-5" dirty="0">
                <a:solidFill>
                  <a:srgbClr val="FF0000"/>
                </a:solidFill>
                <a:latin typeface="Trebuchet MS"/>
                <a:cs typeface="Trebuchet MS"/>
              </a:rPr>
              <a:t>of scaffolding.</a:t>
            </a:r>
            <a:endParaRPr sz="1125" dirty="0">
              <a:latin typeface="Trebuchet MS"/>
              <a:cs typeface="Trebuchet MS"/>
            </a:endParaRPr>
          </a:p>
        </p:txBody>
      </p:sp>
      <p:sp>
        <p:nvSpPr>
          <p:cNvPr id="13" name="object 13"/>
          <p:cNvSpPr/>
          <p:nvPr/>
        </p:nvSpPr>
        <p:spPr>
          <a:xfrm>
            <a:off x="5234420" y="2268128"/>
            <a:ext cx="1097540" cy="2627276"/>
          </a:xfrm>
          <a:custGeom>
            <a:avLst/>
            <a:gdLst/>
            <a:ahLst/>
            <a:cxnLst/>
            <a:rect l="l" t="t" r="r" b="b"/>
            <a:pathLst>
              <a:path w="2146300" h="5137784">
                <a:moveTo>
                  <a:pt x="0" y="5137785"/>
                </a:moveTo>
                <a:lnTo>
                  <a:pt x="2146300" y="5137785"/>
                </a:lnTo>
                <a:lnTo>
                  <a:pt x="2146300" y="0"/>
                </a:lnTo>
                <a:lnTo>
                  <a:pt x="0" y="0"/>
                </a:lnTo>
                <a:lnTo>
                  <a:pt x="0" y="5137785"/>
                </a:lnTo>
                <a:close/>
              </a:path>
            </a:pathLst>
          </a:custGeom>
          <a:ln w="9525">
            <a:solidFill>
              <a:srgbClr val="000000"/>
            </a:solidFill>
          </a:ln>
        </p:spPr>
        <p:txBody>
          <a:bodyPr wrap="square" lIns="0" tIns="0" rIns="0" bIns="0" rtlCol="0"/>
          <a:lstStyle/>
          <a:p>
            <a:endParaRPr sz="921" dirty="0"/>
          </a:p>
        </p:txBody>
      </p:sp>
      <p:sp>
        <p:nvSpPr>
          <p:cNvPr id="14" name="object 14"/>
          <p:cNvSpPr txBox="1"/>
          <p:nvPr/>
        </p:nvSpPr>
        <p:spPr>
          <a:xfrm>
            <a:off x="5283972" y="2339162"/>
            <a:ext cx="998826" cy="587597"/>
          </a:xfrm>
          <a:prstGeom prst="rect">
            <a:avLst/>
          </a:prstGeom>
        </p:spPr>
        <p:txBody>
          <a:bodyPr vert="horz" wrap="square" lIns="0" tIns="0" rIns="0" bIns="0" rtlCol="0">
            <a:spAutoFit/>
          </a:bodyPr>
          <a:lstStyle/>
          <a:p>
            <a:pPr indent="31824" algn="just"/>
            <a:r>
              <a:rPr sz="614" u="sng" spc="-3" dirty="0">
                <a:solidFill>
                  <a:srgbClr val="FF5C0A"/>
                </a:solidFill>
                <a:latin typeface="Trebuchet MS"/>
                <a:cs typeface="Trebuchet MS"/>
              </a:rPr>
              <a:t>M</a:t>
            </a:r>
            <a:r>
              <a:rPr sz="614" u="sng" dirty="0">
                <a:solidFill>
                  <a:srgbClr val="FF5C0A"/>
                </a:solidFill>
                <a:latin typeface="Trebuchet MS"/>
                <a:cs typeface="Trebuchet MS"/>
              </a:rPr>
              <a:t>odi</a:t>
            </a:r>
            <a:r>
              <a:rPr sz="614" u="sng" spc="-10" dirty="0">
                <a:solidFill>
                  <a:srgbClr val="FF5C0A"/>
                </a:solidFill>
                <a:latin typeface="Trebuchet MS"/>
                <a:cs typeface="Trebuchet MS"/>
              </a:rPr>
              <a:t>f</a:t>
            </a:r>
            <a:r>
              <a:rPr sz="614" u="sng" dirty="0">
                <a:solidFill>
                  <a:srgbClr val="FF5C0A"/>
                </a:solidFill>
                <a:latin typeface="Trebuchet MS"/>
                <a:cs typeface="Trebuchet MS"/>
              </a:rPr>
              <a:t>i</a:t>
            </a:r>
            <a:r>
              <a:rPr sz="614" u="sng" spc="-5" dirty="0">
                <a:solidFill>
                  <a:srgbClr val="FF5C0A"/>
                </a:solidFill>
                <a:latin typeface="Trebuchet MS"/>
                <a:cs typeface="Trebuchet MS"/>
              </a:rPr>
              <a:t>c</a:t>
            </a:r>
            <a:r>
              <a:rPr sz="614" u="sng" dirty="0">
                <a:solidFill>
                  <a:srgbClr val="FF5C0A"/>
                </a:solidFill>
                <a:latin typeface="Trebuchet MS"/>
                <a:cs typeface="Trebuchet MS"/>
              </a:rPr>
              <a:t>at</a:t>
            </a:r>
            <a:r>
              <a:rPr sz="614" u="sng" spc="-5" dirty="0">
                <a:solidFill>
                  <a:srgbClr val="FF5C0A"/>
                </a:solidFill>
                <a:latin typeface="Trebuchet MS"/>
                <a:cs typeface="Trebuchet MS"/>
              </a:rPr>
              <a:t>io</a:t>
            </a:r>
            <a:r>
              <a:rPr sz="614" u="sng" dirty="0">
                <a:solidFill>
                  <a:srgbClr val="FF5C0A"/>
                </a:solidFill>
                <a:latin typeface="Trebuchet MS"/>
                <a:cs typeface="Trebuchet MS"/>
              </a:rPr>
              <a:t>n </a:t>
            </a:r>
            <a:r>
              <a:rPr sz="614" u="sng" spc="-5" dirty="0">
                <a:solidFill>
                  <a:srgbClr val="FF5C0A"/>
                </a:solidFill>
                <a:latin typeface="Trebuchet MS"/>
                <a:cs typeface="Trebuchet MS"/>
              </a:rPr>
              <a:t>of</a:t>
            </a:r>
            <a:r>
              <a:rPr sz="614" u="sng" spc="-3" dirty="0">
                <a:solidFill>
                  <a:srgbClr val="FF5C0A"/>
                </a:solidFill>
                <a:latin typeface="Trebuchet MS"/>
                <a:cs typeface="Trebuchet MS"/>
              </a:rPr>
              <a:t> </a:t>
            </a:r>
            <a:r>
              <a:rPr sz="614" u="sng" spc="-13" dirty="0">
                <a:solidFill>
                  <a:srgbClr val="FF5C0A"/>
                </a:solidFill>
                <a:latin typeface="Trebuchet MS"/>
                <a:cs typeface="Trebuchet MS"/>
              </a:rPr>
              <a:t>S</a:t>
            </a:r>
            <a:r>
              <a:rPr sz="614" u="sng" dirty="0">
                <a:solidFill>
                  <a:srgbClr val="FF5C0A"/>
                </a:solidFill>
                <a:latin typeface="Trebuchet MS"/>
                <a:cs typeface="Trebuchet MS"/>
              </a:rPr>
              <a:t>ca</a:t>
            </a:r>
            <a:r>
              <a:rPr sz="614" u="sng" spc="-5" dirty="0">
                <a:solidFill>
                  <a:srgbClr val="FF5C0A"/>
                </a:solidFill>
                <a:latin typeface="Trebuchet MS"/>
                <a:cs typeface="Trebuchet MS"/>
              </a:rPr>
              <a:t>ffo</a:t>
            </a:r>
            <a:r>
              <a:rPr sz="614" u="sng" spc="-13" dirty="0">
                <a:solidFill>
                  <a:srgbClr val="FF5C0A"/>
                </a:solidFill>
                <a:latin typeface="Trebuchet MS"/>
                <a:cs typeface="Trebuchet MS"/>
              </a:rPr>
              <a:t>l</a:t>
            </a:r>
            <a:r>
              <a:rPr sz="614" u="sng" dirty="0">
                <a:solidFill>
                  <a:srgbClr val="FF5C0A"/>
                </a:solidFill>
                <a:latin typeface="Trebuchet MS"/>
                <a:cs typeface="Trebuchet MS"/>
              </a:rPr>
              <a:t>din</a:t>
            </a:r>
            <a:r>
              <a:rPr sz="614" u="sng" spc="-5" dirty="0">
                <a:solidFill>
                  <a:srgbClr val="FF5C0A"/>
                </a:solidFill>
                <a:latin typeface="Trebuchet MS"/>
                <a:cs typeface="Trebuchet MS"/>
              </a:rPr>
              <a:t>g</a:t>
            </a:r>
            <a:endParaRPr sz="614" dirty="0">
              <a:latin typeface="Trebuchet MS"/>
              <a:cs typeface="Trebuchet MS"/>
            </a:endParaRPr>
          </a:p>
          <a:p>
            <a:pPr algn="just">
              <a:lnSpc>
                <a:spcPct val="97100"/>
              </a:lnSpc>
              <a:spcBef>
                <a:spcPts val="302"/>
              </a:spcBef>
            </a:pPr>
            <a:r>
              <a:rPr sz="614" dirty="0">
                <a:solidFill>
                  <a:srgbClr val="FF5C0A"/>
                </a:solidFill>
                <a:latin typeface="Trebuchet MS"/>
                <a:cs typeface="Trebuchet MS"/>
              </a:rPr>
              <a:t>I</a:t>
            </a:r>
            <a:r>
              <a:rPr sz="614" spc="-3" dirty="0">
                <a:solidFill>
                  <a:srgbClr val="FF5C0A"/>
                </a:solidFill>
                <a:latin typeface="Trebuchet MS"/>
                <a:cs typeface="Trebuchet MS"/>
              </a:rPr>
              <a:t>f  </a:t>
            </a:r>
            <a:r>
              <a:rPr sz="614" spc="-58" dirty="0">
                <a:solidFill>
                  <a:srgbClr val="FF5C0A"/>
                </a:solidFill>
                <a:latin typeface="Trebuchet MS"/>
                <a:cs typeface="Trebuchet MS"/>
              </a:rPr>
              <a:t> </a:t>
            </a:r>
            <a:r>
              <a:rPr sz="614" spc="-3" dirty="0">
                <a:solidFill>
                  <a:srgbClr val="FF5C0A"/>
                </a:solidFill>
                <a:latin typeface="Trebuchet MS"/>
                <a:cs typeface="Trebuchet MS"/>
              </a:rPr>
              <a:t>y</a:t>
            </a:r>
            <a:r>
              <a:rPr sz="614" spc="-5" dirty="0">
                <a:solidFill>
                  <a:srgbClr val="FF5C0A"/>
                </a:solidFill>
                <a:latin typeface="Trebuchet MS"/>
                <a:cs typeface="Trebuchet MS"/>
              </a:rPr>
              <a:t>o</a:t>
            </a:r>
            <a:r>
              <a:rPr sz="614" dirty="0">
                <a:solidFill>
                  <a:srgbClr val="FF5C0A"/>
                </a:solidFill>
                <a:latin typeface="Trebuchet MS"/>
                <a:cs typeface="Trebuchet MS"/>
              </a:rPr>
              <a:t>u</a:t>
            </a:r>
            <a:r>
              <a:rPr sz="614" spc="-3" dirty="0">
                <a:solidFill>
                  <a:srgbClr val="FF5C0A"/>
                </a:solidFill>
                <a:latin typeface="Trebuchet MS"/>
                <a:cs typeface="Trebuchet MS"/>
              </a:rPr>
              <a:t>r</a:t>
            </a:r>
            <a:r>
              <a:rPr sz="614" dirty="0">
                <a:solidFill>
                  <a:srgbClr val="FF5C0A"/>
                </a:solidFill>
                <a:latin typeface="Trebuchet MS"/>
                <a:cs typeface="Trebuchet MS"/>
              </a:rPr>
              <a:t>  </a:t>
            </a:r>
            <a:r>
              <a:rPr sz="614" spc="-58" dirty="0">
                <a:solidFill>
                  <a:srgbClr val="FF5C0A"/>
                </a:solidFill>
                <a:latin typeface="Trebuchet MS"/>
                <a:cs typeface="Trebuchet MS"/>
              </a:rPr>
              <a:t> </a:t>
            </a:r>
            <a:r>
              <a:rPr sz="614" spc="-5" dirty="0">
                <a:solidFill>
                  <a:srgbClr val="FF5C0A"/>
                </a:solidFill>
                <a:latin typeface="Trebuchet MS"/>
                <a:cs typeface="Trebuchet MS"/>
              </a:rPr>
              <a:t>t</a:t>
            </a:r>
            <a:r>
              <a:rPr sz="614" dirty="0">
                <a:solidFill>
                  <a:srgbClr val="FF5C0A"/>
                </a:solidFill>
                <a:latin typeface="Trebuchet MS"/>
                <a:cs typeface="Trebuchet MS"/>
              </a:rPr>
              <a:t>a</a:t>
            </a:r>
            <a:r>
              <a:rPr sz="614" spc="-8" dirty="0">
                <a:solidFill>
                  <a:srgbClr val="FF5C0A"/>
                </a:solidFill>
                <a:latin typeface="Trebuchet MS"/>
                <a:cs typeface="Trebuchet MS"/>
              </a:rPr>
              <a:t>s</a:t>
            </a:r>
            <a:r>
              <a:rPr sz="614" spc="-5" dirty="0">
                <a:solidFill>
                  <a:srgbClr val="FF5C0A"/>
                </a:solidFill>
                <a:latin typeface="Trebuchet MS"/>
                <a:cs typeface="Trebuchet MS"/>
              </a:rPr>
              <a:t>k</a:t>
            </a:r>
            <a:r>
              <a:rPr sz="614" spc="-3" dirty="0">
                <a:solidFill>
                  <a:srgbClr val="FF5C0A"/>
                </a:solidFill>
                <a:latin typeface="Trebuchet MS"/>
                <a:cs typeface="Trebuchet MS"/>
              </a:rPr>
              <a:t>s</a:t>
            </a:r>
            <a:r>
              <a:rPr sz="614" dirty="0">
                <a:solidFill>
                  <a:srgbClr val="FF5C0A"/>
                </a:solidFill>
                <a:latin typeface="Trebuchet MS"/>
                <a:cs typeface="Trebuchet MS"/>
              </a:rPr>
              <a:t>  </a:t>
            </a:r>
            <a:r>
              <a:rPr sz="614" spc="-61" dirty="0">
                <a:solidFill>
                  <a:srgbClr val="FF5C0A"/>
                </a:solidFill>
                <a:latin typeface="Trebuchet MS"/>
                <a:cs typeface="Trebuchet MS"/>
              </a:rPr>
              <a:t> </a:t>
            </a:r>
            <a:r>
              <a:rPr sz="614" dirty="0">
                <a:solidFill>
                  <a:srgbClr val="FF5C0A"/>
                </a:solidFill>
                <a:latin typeface="Trebuchet MS"/>
                <a:cs typeface="Trebuchet MS"/>
              </a:rPr>
              <a:t>r</a:t>
            </a:r>
            <a:r>
              <a:rPr sz="614" spc="3" dirty="0">
                <a:solidFill>
                  <a:srgbClr val="FF5C0A"/>
                </a:solidFill>
                <a:latin typeface="Trebuchet MS"/>
                <a:cs typeface="Trebuchet MS"/>
              </a:rPr>
              <a:t>e</a:t>
            </a:r>
            <a:r>
              <a:rPr sz="614" dirty="0">
                <a:solidFill>
                  <a:srgbClr val="FF5C0A"/>
                </a:solidFill>
                <a:latin typeface="Trebuchet MS"/>
                <a:cs typeface="Trebuchet MS"/>
              </a:rPr>
              <a:t>qu</a:t>
            </a:r>
            <a:r>
              <a:rPr sz="614" spc="-5" dirty="0">
                <a:solidFill>
                  <a:srgbClr val="FF5C0A"/>
                </a:solidFill>
                <a:latin typeface="Trebuchet MS"/>
                <a:cs typeface="Trebuchet MS"/>
              </a:rPr>
              <a:t>i</a:t>
            </a:r>
            <a:r>
              <a:rPr sz="614" spc="-10" dirty="0">
                <a:solidFill>
                  <a:srgbClr val="FF5C0A"/>
                </a:solidFill>
                <a:latin typeface="Trebuchet MS"/>
                <a:cs typeface="Trebuchet MS"/>
              </a:rPr>
              <a:t>r</a:t>
            </a:r>
            <a:r>
              <a:rPr sz="614" dirty="0">
                <a:solidFill>
                  <a:srgbClr val="FF5C0A"/>
                </a:solidFill>
                <a:latin typeface="Trebuchet MS"/>
                <a:cs typeface="Trebuchet MS"/>
              </a:rPr>
              <a:t>e  </a:t>
            </a:r>
            <a:r>
              <a:rPr sz="614" spc="-56" dirty="0">
                <a:solidFill>
                  <a:srgbClr val="FF5C0A"/>
                </a:solidFill>
                <a:latin typeface="Trebuchet MS"/>
                <a:cs typeface="Trebuchet MS"/>
              </a:rPr>
              <a:t> </a:t>
            </a:r>
            <a:r>
              <a:rPr sz="614" dirty="0">
                <a:solidFill>
                  <a:srgbClr val="FF5C0A"/>
                </a:solidFill>
                <a:latin typeface="Trebuchet MS"/>
                <a:cs typeface="Trebuchet MS"/>
              </a:rPr>
              <a:t>t</a:t>
            </a:r>
            <a:r>
              <a:rPr sz="614" spc="-5" dirty="0">
                <a:solidFill>
                  <a:srgbClr val="FF5C0A"/>
                </a:solidFill>
                <a:latin typeface="Trebuchet MS"/>
                <a:cs typeface="Trebuchet MS"/>
              </a:rPr>
              <a:t>h</a:t>
            </a:r>
            <a:r>
              <a:rPr sz="614" dirty="0">
                <a:solidFill>
                  <a:srgbClr val="FF5C0A"/>
                </a:solidFill>
                <a:latin typeface="Trebuchet MS"/>
                <a:cs typeface="Trebuchet MS"/>
              </a:rPr>
              <a:t>e </a:t>
            </a:r>
            <a:r>
              <a:rPr sz="614" spc="-5" dirty="0">
                <a:solidFill>
                  <a:srgbClr val="FF5C0A"/>
                </a:solidFill>
                <a:latin typeface="Trebuchet MS"/>
                <a:cs typeface="Trebuchet MS"/>
              </a:rPr>
              <a:t>mo</a:t>
            </a:r>
            <a:r>
              <a:rPr sz="614" dirty="0">
                <a:solidFill>
                  <a:srgbClr val="FF5C0A"/>
                </a:solidFill>
                <a:latin typeface="Trebuchet MS"/>
                <a:cs typeface="Trebuchet MS"/>
              </a:rPr>
              <a:t>di</a:t>
            </a:r>
            <a:r>
              <a:rPr sz="614" spc="-10" dirty="0">
                <a:solidFill>
                  <a:srgbClr val="FF5C0A"/>
                </a:solidFill>
                <a:latin typeface="Trebuchet MS"/>
                <a:cs typeface="Trebuchet MS"/>
              </a:rPr>
              <a:t>f</a:t>
            </a:r>
            <a:r>
              <a:rPr sz="614" dirty="0">
                <a:solidFill>
                  <a:srgbClr val="FF5C0A"/>
                </a:solidFill>
                <a:latin typeface="Trebuchet MS"/>
                <a:cs typeface="Trebuchet MS"/>
              </a:rPr>
              <a:t>i</a:t>
            </a:r>
            <a:r>
              <a:rPr sz="614" spc="-5" dirty="0">
                <a:solidFill>
                  <a:srgbClr val="FF5C0A"/>
                </a:solidFill>
                <a:latin typeface="Trebuchet MS"/>
                <a:cs typeface="Trebuchet MS"/>
              </a:rPr>
              <a:t>c</a:t>
            </a:r>
            <a:r>
              <a:rPr sz="614" dirty="0">
                <a:solidFill>
                  <a:srgbClr val="FF5C0A"/>
                </a:solidFill>
                <a:latin typeface="Trebuchet MS"/>
                <a:cs typeface="Trebuchet MS"/>
              </a:rPr>
              <a:t>at</a:t>
            </a:r>
            <a:r>
              <a:rPr sz="614" spc="-5" dirty="0">
                <a:solidFill>
                  <a:srgbClr val="FF5C0A"/>
                </a:solidFill>
                <a:latin typeface="Trebuchet MS"/>
                <a:cs typeface="Trebuchet MS"/>
              </a:rPr>
              <a:t>io</a:t>
            </a:r>
            <a:r>
              <a:rPr sz="614" dirty="0">
                <a:solidFill>
                  <a:srgbClr val="FF5C0A"/>
                </a:solidFill>
                <a:latin typeface="Trebuchet MS"/>
                <a:cs typeface="Trebuchet MS"/>
              </a:rPr>
              <a:t>n </a:t>
            </a:r>
            <a:r>
              <a:rPr sz="614" spc="-3" dirty="0">
                <a:solidFill>
                  <a:srgbClr val="FF5C0A"/>
                </a:solidFill>
                <a:latin typeface="Trebuchet MS"/>
                <a:cs typeface="Trebuchet MS"/>
              </a:rPr>
              <a:t> </a:t>
            </a:r>
            <a:r>
              <a:rPr sz="614" spc="-5" dirty="0">
                <a:solidFill>
                  <a:srgbClr val="FF5C0A"/>
                </a:solidFill>
                <a:latin typeface="Trebuchet MS"/>
                <a:cs typeface="Trebuchet MS"/>
              </a:rPr>
              <a:t>of</a:t>
            </a:r>
            <a:r>
              <a:rPr sz="614" dirty="0">
                <a:solidFill>
                  <a:srgbClr val="FF5C0A"/>
                </a:solidFill>
                <a:latin typeface="Trebuchet MS"/>
                <a:cs typeface="Trebuchet MS"/>
              </a:rPr>
              <a:t> </a:t>
            </a:r>
            <a:r>
              <a:rPr sz="614" spc="3" dirty="0">
                <a:solidFill>
                  <a:srgbClr val="FF5C0A"/>
                </a:solidFill>
                <a:latin typeface="Trebuchet MS"/>
                <a:cs typeface="Trebuchet MS"/>
              </a:rPr>
              <a:t> </a:t>
            </a:r>
            <a:r>
              <a:rPr sz="614" dirty="0">
                <a:solidFill>
                  <a:srgbClr val="FF5C0A"/>
                </a:solidFill>
                <a:latin typeface="Trebuchet MS"/>
                <a:cs typeface="Trebuchet MS"/>
              </a:rPr>
              <a:t>a </a:t>
            </a:r>
            <a:r>
              <a:rPr sz="614" spc="5" dirty="0">
                <a:solidFill>
                  <a:srgbClr val="FF5C0A"/>
                </a:solidFill>
                <a:latin typeface="Trebuchet MS"/>
                <a:cs typeface="Trebuchet MS"/>
              </a:rPr>
              <a:t> </a:t>
            </a:r>
            <a:r>
              <a:rPr sz="614" spc="-8" dirty="0">
                <a:solidFill>
                  <a:srgbClr val="FF5C0A"/>
                </a:solidFill>
                <a:latin typeface="Trebuchet MS"/>
                <a:cs typeface="Trebuchet MS"/>
              </a:rPr>
              <a:t>s</a:t>
            </a:r>
            <a:r>
              <a:rPr sz="614" spc="-5" dirty="0">
                <a:solidFill>
                  <a:srgbClr val="FF5C0A"/>
                </a:solidFill>
                <a:latin typeface="Trebuchet MS"/>
                <a:cs typeface="Trebuchet MS"/>
              </a:rPr>
              <a:t>c</a:t>
            </a:r>
            <a:r>
              <a:rPr sz="614" dirty="0">
                <a:solidFill>
                  <a:srgbClr val="FF5C0A"/>
                </a:solidFill>
                <a:latin typeface="Trebuchet MS"/>
                <a:cs typeface="Trebuchet MS"/>
              </a:rPr>
              <a:t>a</a:t>
            </a:r>
            <a:r>
              <a:rPr sz="614" spc="-5" dirty="0">
                <a:solidFill>
                  <a:srgbClr val="FF5C0A"/>
                </a:solidFill>
                <a:latin typeface="Trebuchet MS"/>
                <a:cs typeface="Trebuchet MS"/>
              </a:rPr>
              <a:t>ffo</a:t>
            </a:r>
            <a:r>
              <a:rPr sz="614" spc="-8" dirty="0">
                <a:solidFill>
                  <a:srgbClr val="FF5C0A"/>
                </a:solidFill>
                <a:latin typeface="Trebuchet MS"/>
                <a:cs typeface="Trebuchet MS"/>
              </a:rPr>
              <a:t>l</a:t>
            </a:r>
            <a:r>
              <a:rPr sz="614" spc="-5" dirty="0">
                <a:solidFill>
                  <a:srgbClr val="FF5C0A"/>
                </a:solidFill>
                <a:latin typeface="Trebuchet MS"/>
                <a:cs typeface="Trebuchet MS"/>
              </a:rPr>
              <a:t>d</a:t>
            </a:r>
            <a:r>
              <a:rPr sz="614" dirty="0">
                <a:solidFill>
                  <a:srgbClr val="FF5C0A"/>
                </a:solidFill>
                <a:latin typeface="Trebuchet MS"/>
                <a:cs typeface="Trebuchet MS"/>
              </a:rPr>
              <a:t>, </a:t>
            </a:r>
            <a:r>
              <a:rPr sz="614" spc="-3" dirty="0">
                <a:solidFill>
                  <a:srgbClr val="FF5C0A"/>
                </a:solidFill>
                <a:latin typeface="Trebuchet MS"/>
                <a:cs typeface="Trebuchet MS"/>
              </a:rPr>
              <a:t>y</a:t>
            </a:r>
            <a:r>
              <a:rPr sz="614" spc="-5" dirty="0">
                <a:solidFill>
                  <a:srgbClr val="FF5C0A"/>
                </a:solidFill>
                <a:latin typeface="Trebuchet MS"/>
                <a:cs typeface="Trebuchet MS"/>
              </a:rPr>
              <a:t>o</a:t>
            </a:r>
            <a:r>
              <a:rPr sz="614" dirty="0">
                <a:solidFill>
                  <a:srgbClr val="FF5C0A"/>
                </a:solidFill>
                <a:latin typeface="Trebuchet MS"/>
                <a:cs typeface="Trebuchet MS"/>
              </a:rPr>
              <a:t>u   </a:t>
            </a:r>
            <a:r>
              <a:rPr sz="614" spc="-28" dirty="0">
                <a:solidFill>
                  <a:srgbClr val="FF5C0A"/>
                </a:solidFill>
                <a:latin typeface="Trebuchet MS"/>
                <a:cs typeface="Trebuchet MS"/>
              </a:rPr>
              <a:t> </a:t>
            </a:r>
            <a:r>
              <a:rPr sz="614" spc="-8" dirty="0">
                <a:solidFill>
                  <a:srgbClr val="FF5C0A"/>
                </a:solidFill>
                <a:latin typeface="Trebuchet MS"/>
                <a:cs typeface="Trebuchet MS"/>
              </a:rPr>
              <a:t>s</a:t>
            </a:r>
            <a:r>
              <a:rPr sz="614" dirty="0">
                <a:solidFill>
                  <a:srgbClr val="FF5C0A"/>
                </a:solidFill>
                <a:latin typeface="Trebuchet MS"/>
                <a:cs typeface="Trebuchet MS"/>
              </a:rPr>
              <a:t>h</a:t>
            </a:r>
            <a:r>
              <a:rPr sz="614" spc="-5" dirty="0">
                <a:solidFill>
                  <a:srgbClr val="FF5C0A"/>
                </a:solidFill>
                <a:latin typeface="Trebuchet MS"/>
                <a:cs typeface="Trebuchet MS"/>
              </a:rPr>
              <a:t>o</a:t>
            </a:r>
            <a:r>
              <a:rPr sz="614" dirty="0">
                <a:solidFill>
                  <a:srgbClr val="FF5C0A"/>
                </a:solidFill>
                <a:latin typeface="Trebuchet MS"/>
                <a:cs typeface="Trebuchet MS"/>
              </a:rPr>
              <a:t>u</a:t>
            </a:r>
            <a:r>
              <a:rPr sz="614" spc="-8" dirty="0">
                <a:solidFill>
                  <a:srgbClr val="FF5C0A"/>
                </a:solidFill>
                <a:latin typeface="Trebuchet MS"/>
                <a:cs typeface="Trebuchet MS"/>
              </a:rPr>
              <a:t>l</a:t>
            </a:r>
            <a:r>
              <a:rPr sz="614" dirty="0">
                <a:solidFill>
                  <a:srgbClr val="FF5C0A"/>
                </a:solidFill>
                <a:latin typeface="Trebuchet MS"/>
                <a:cs typeface="Trebuchet MS"/>
              </a:rPr>
              <a:t>d   </a:t>
            </a:r>
            <a:r>
              <a:rPr sz="614" spc="-28" dirty="0">
                <a:solidFill>
                  <a:srgbClr val="FF5C0A"/>
                </a:solidFill>
                <a:latin typeface="Trebuchet MS"/>
                <a:cs typeface="Trebuchet MS"/>
              </a:rPr>
              <a:t> </a:t>
            </a:r>
            <a:r>
              <a:rPr sz="614" dirty="0">
                <a:solidFill>
                  <a:srgbClr val="FF5C0A"/>
                </a:solidFill>
                <a:latin typeface="Trebuchet MS"/>
                <a:cs typeface="Trebuchet MS"/>
              </a:rPr>
              <a:t>c</a:t>
            </a:r>
            <a:r>
              <a:rPr sz="614" spc="-10" dirty="0">
                <a:solidFill>
                  <a:srgbClr val="FF5C0A"/>
                </a:solidFill>
                <a:latin typeface="Trebuchet MS"/>
                <a:cs typeface="Trebuchet MS"/>
              </a:rPr>
              <a:t>o</a:t>
            </a:r>
            <a:r>
              <a:rPr sz="614" dirty="0">
                <a:solidFill>
                  <a:srgbClr val="FF5C0A"/>
                </a:solidFill>
                <a:latin typeface="Trebuchet MS"/>
                <a:cs typeface="Trebuchet MS"/>
              </a:rPr>
              <a:t>n</a:t>
            </a:r>
            <a:r>
              <a:rPr sz="614" spc="-5" dirty="0">
                <a:solidFill>
                  <a:srgbClr val="FF5C0A"/>
                </a:solidFill>
                <a:latin typeface="Trebuchet MS"/>
                <a:cs typeface="Trebuchet MS"/>
              </a:rPr>
              <a:t>t</a:t>
            </a:r>
            <a:r>
              <a:rPr sz="614" dirty="0">
                <a:solidFill>
                  <a:srgbClr val="FF5C0A"/>
                </a:solidFill>
                <a:latin typeface="Trebuchet MS"/>
                <a:cs typeface="Trebuchet MS"/>
              </a:rPr>
              <a:t>act   </a:t>
            </a:r>
            <a:r>
              <a:rPr sz="614" spc="-33" dirty="0">
                <a:solidFill>
                  <a:srgbClr val="FF5C0A"/>
                </a:solidFill>
                <a:latin typeface="Trebuchet MS"/>
                <a:cs typeface="Trebuchet MS"/>
              </a:rPr>
              <a:t> </a:t>
            </a:r>
            <a:r>
              <a:rPr sz="614" dirty="0">
                <a:solidFill>
                  <a:srgbClr val="FF5C0A"/>
                </a:solidFill>
                <a:latin typeface="Trebuchet MS"/>
                <a:cs typeface="Trebuchet MS"/>
              </a:rPr>
              <a:t>t</a:t>
            </a:r>
            <a:r>
              <a:rPr sz="614" spc="-5" dirty="0">
                <a:solidFill>
                  <a:srgbClr val="FF5C0A"/>
                </a:solidFill>
                <a:latin typeface="Trebuchet MS"/>
                <a:cs typeface="Trebuchet MS"/>
              </a:rPr>
              <a:t>h</a:t>
            </a:r>
            <a:r>
              <a:rPr sz="614" dirty="0">
                <a:solidFill>
                  <a:srgbClr val="FF5C0A"/>
                </a:solidFill>
                <a:latin typeface="Trebuchet MS"/>
                <a:cs typeface="Trebuchet MS"/>
              </a:rPr>
              <a:t>e</a:t>
            </a:r>
            <a:endParaRPr sz="614" dirty="0">
              <a:latin typeface="Trebuchet MS"/>
              <a:cs typeface="Trebuchet MS"/>
            </a:endParaRPr>
          </a:p>
          <a:p>
            <a:pPr marL="882641" indent="46113" algn="r">
              <a:lnSpc>
                <a:spcPts val="711"/>
              </a:lnSpc>
              <a:spcBef>
                <a:spcPts val="20"/>
              </a:spcBef>
            </a:pPr>
            <a:r>
              <a:rPr sz="614" spc="-10" dirty="0">
                <a:solidFill>
                  <a:srgbClr val="FF5C0A"/>
                </a:solidFill>
                <a:latin typeface="Trebuchet MS"/>
                <a:cs typeface="Trebuchet MS"/>
              </a:rPr>
              <a:t>o</a:t>
            </a:r>
            <a:r>
              <a:rPr sz="614" spc="-3" dirty="0">
                <a:solidFill>
                  <a:srgbClr val="FF5C0A"/>
                </a:solidFill>
                <a:latin typeface="Trebuchet MS"/>
                <a:cs typeface="Trebuchet MS"/>
              </a:rPr>
              <a:t>f </a:t>
            </a:r>
            <a:r>
              <a:rPr sz="614" dirty="0">
                <a:solidFill>
                  <a:srgbClr val="FF5C0A"/>
                </a:solidFill>
                <a:latin typeface="Trebuchet MS"/>
                <a:cs typeface="Trebuchet MS"/>
              </a:rPr>
              <a:t>t</a:t>
            </a:r>
            <a:r>
              <a:rPr sz="614" spc="-5" dirty="0">
                <a:solidFill>
                  <a:srgbClr val="FF5C0A"/>
                </a:solidFill>
                <a:latin typeface="Trebuchet MS"/>
                <a:cs typeface="Trebuchet MS"/>
              </a:rPr>
              <a:t>h</a:t>
            </a:r>
            <a:r>
              <a:rPr sz="614" dirty="0">
                <a:solidFill>
                  <a:srgbClr val="FF5C0A"/>
                </a:solidFill>
                <a:latin typeface="Trebuchet MS"/>
                <a:cs typeface="Trebuchet MS"/>
              </a:rPr>
              <a:t>e</a:t>
            </a:r>
            <a:endParaRPr sz="614" dirty="0">
              <a:latin typeface="Trebuchet MS"/>
              <a:cs typeface="Trebuchet MS"/>
            </a:endParaRPr>
          </a:p>
        </p:txBody>
      </p:sp>
      <p:sp>
        <p:nvSpPr>
          <p:cNvPr id="15" name="object 15"/>
          <p:cNvSpPr txBox="1"/>
          <p:nvPr/>
        </p:nvSpPr>
        <p:spPr>
          <a:xfrm>
            <a:off x="5283973" y="2740641"/>
            <a:ext cx="861471" cy="500137"/>
          </a:xfrm>
          <a:prstGeom prst="rect">
            <a:avLst/>
          </a:prstGeom>
        </p:spPr>
        <p:txBody>
          <a:bodyPr vert="horz" wrap="square" lIns="0" tIns="0" rIns="0" bIns="0" rtlCol="0">
            <a:spAutoFit/>
          </a:bodyPr>
          <a:lstStyle/>
          <a:p>
            <a:pPr marR="20459" algn="just">
              <a:lnSpc>
                <a:spcPts val="711"/>
              </a:lnSpc>
            </a:pPr>
            <a:r>
              <a:rPr sz="614" spc="-8" dirty="0">
                <a:solidFill>
                  <a:srgbClr val="FF5C0A"/>
                </a:solidFill>
                <a:latin typeface="Trebuchet MS"/>
                <a:cs typeface="Trebuchet MS"/>
              </a:rPr>
              <a:t>s</a:t>
            </a:r>
            <a:r>
              <a:rPr sz="614" dirty="0">
                <a:solidFill>
                  <a:srgbClr val="FF5C0A"/>
                </a:solidFill>
                <a:latin typeface="Trebuchet MS"/>
                <a:cs typeface="Trebuchet MS"/>
              </a:rPr>
              <a:t>upe</a:t>
            </a:r>
            <a:r>
              <a:rPr sz="614" spc="-5" dirty="0">
                <a:solidFill>
                  <a:srgbClr val="FF5C0A"/>
                </a:solidFill>
                <a:latin typeface="Trebuchet MS"/>
                <a:cs typeface="Trebuchet MS"/>
              </a:rPr>
              <a:t>rv</a:t>
            </a:r>
            <a:r>
              <a:rPr sz="614" dirty="0">
                <a:solidFill>
                  <a:srgbClr val="FF5C0A"/>
                </a:solidFill>
                <a:latin typeface="Trebuchet MS"/>
                <a:cs typeface="Trebuchet MS"/>
              </a:rPr>
              <a:t>i</a:t>
            </a:r>
            <a:r>
              <a:rPr sz="614" spc="-8" dirty="0">
                <a:solidFill>
                  <a:srgbClr val="FF5C0A"/>
                </a:solidFill>
                <a:latin typeface="Trebuchet MS"/>
                <a:cs typeface="Trebuchet MS"/>
              </a:rPr>
              <a:t>s</a:t>
            </a:r>
            <a:r>
              <a:rPr sz="614" spc="-5" dirty="0">
                <a:solidFill>
                  <a:srgbClr val="FF5C0A"/>
                </a:solidFill>
                <a:latin typeface="Trebuchet MS"/>
                <a:cs typeface="Trebuchet MS"/>
              </a:rPr>
              <a:t>or</a:t>
            </a:r>
            <a:r>
              <a:rPr sz="614" dirty="0">
                <a:solidFill>
                  <a:srgbClr val="FF5C0A"/>
                </a:solidFill>
                <a:latin typeface="Trebuchet MS"/>
                <a:cs typeface="Trebuchet MS"/>
              </a:rPr>
              <a:t>   </a:t>
            </a:r>
            <a:r>
              <a:rPr sz="614" spc="-23" dirty="0">
                <a:solidFill>
                  <a:srgbClr val="FF5C0A"/>
                </a:solidFill>
                <a:latin typeface="Trebuchet MS"/>
                <a:cs typeface="Trebuchet MS"/>
              </a:rPr>
              <a:t> </a:t>
            </a:r>
            <a:r>
              <a:rPr sz="614" dirty="0">
                <a:solidFill>
                  <a:srgbClr val="FF5C0A"/>
                </a:solidFill>
                <a:latin typeface="Trebuchet MS"/>
                <a:cs typeface="Trebuchet MS"/>
              </a:rPr>
              <a:t>in   </a:t>
            </a:r>
            <a:r>
              <a:rPr sz="614" spc="-20" dirty="0">
                <a:solidFill>
                  <a:srgbClr val="FF5C0A"/>
                </a:solidFill>
                <a:latin typeface="Trebuchet MS"/>
                <a:cs typeface="Trebuchet MS"/>
              </a:rPr>
              <a:t> </a:t>
            </a:r>
            <a:r>
              <a:rPr sz="614" dirty="0">
                <a:solidFill>
                  <a:srgbClr val="FF5C0A"/>
                </a:solidFill>
                <a:latin typeface="Trebuchet MS"/>
                <a:cs typeface="Trebuchet MS"/>
              </a:rPr>
              <a:t>c</a:t>
            </a:r>
            <a:r>
              <a:rPr sz="614" spc="-5" dirty="0">
                <a:solidFill>
                  <a:srgbClr val="FF5C0A"/>
                </a:solidFill>
                <a:latin typeface="Trebuchet MS"/>
                <a:cs typeface="Trebuchet MS"/>
              </a:rPr>
              <a:t>h</a:t>
            </a:r>
            <a:r>
              <a:rPr sz="614" dirty="0">
                <a:solidFill>
                  <a:srgbClr val="FF5C0A"/>
                </a:solidFill>
                <a:latin typeface="Trebuchet MS"/>
                <a:cs typeface="Trebuchet MS"/>
              </a:rPr>
              <a:t>arge </a:t>
            </a:r>
            <a:r>
              <a:rPr sz="614" spc="-8" dirty="0">
                <a:solidFill>
                  <a:srgbClr val="FF5C0A"/>
                </a:solidFill>
                <a:latin typeface="Trebuchet MS"/>
                <a:cs typeface="Trebuchet MS"/>
              </a:rPr>
              <a:t>s</a:t>
            </a:r>
            <a:r>
              <a:rPr sz="614" dirty="0">
                <a:solidFill>
                  <a:srgbClr val="FF5C0A"/>
                </a:solidFill>
                <a:latin typeface="Trebuchet MS"/>
                <a:cs typeface="Trebuchet MS"/>
              </a:rPr>
              <a:t>ca</a:t>
            </a:r>
            <a:r>
              <a:rPr sz="614" spc="-5" dirty="0">
                <a:solidFill>
                  <a:srgbClr val="FF5C0A"/>
                </a:solidFill>
                <a:latin typeface="Trebuchet MS"/>
                <a:cs typeface="Trebuchet MS"/>
              </a:rPr>
              <a:t>ffo</a:t>
            </a:r>
            <a:r>
              <a:rPr sz="614" spc="-8" dirty="0">
                <a:solidFill>
                  <a:srgbClr val="FF5C0A"/>
                </a:solidFill>
                <a:latin typeface="Trebuchet MS"/>
                <a:cs typeface="Trebuchet MS"/>
              </a:rPr>
              <a:t>l</a:t>
            </a:r>
            <a:r>
              <a:rPr sz="614" dirty="0">
                <a:solidFill>
                  <a:srgbClr val="FF5C0A"/>
                </a:solidFill>
                <a:latin typeface="Trebuchet MS"/>
                <a:cs typeface="Trebuchet MS"/>
              </a:rPr>
              <a:t>din</a:t>
            </a:r>
            <a:r>
              <a:rPr sz="614" spc="-5" dirty="0">
                <a:solidFill>
                  <a:srgbClr val="FF5C0A"/>
                </a:solidFill>
                <a:latin typeface="Trebuchet MS"/>
                <a:cs typeface="Trebuchet MS"/>
              </a:rPr>
              <a:t>g</a:t>
            </a:r>
            <a:r>
              <a:rPr sz="614" dirty="0">
                <a:solidFill>
                  <a:srgbClr val="FF5C0A"/>
                </a:solidFill>
                <a:latin typeface="Trebuchet MS"/>
                <a:cs typeface="Trebuchet MS"/>
              </a:rPr>
              <a:t> </a:t>
            </a:r>
            <a:r>
              <a:rPr sz="614" spc="56" dirty="0">
                <a:solidFill>
                  <a:srgbClr val="FF5C0A"/>
                </a:solidFill>
                <a:latin typeface="Trebuchet MS"/>
                <a:cs typeface="Trebuchet MS"/>
              </a:rPr>
              <a:t> </a:t>
            </a:r>
            <a:r>
              <a:rPr sz="614" dirty="0">
                <a:solidFill>
                  <a:srgbClr val="FF5C0A"/>
                </a:solidFill>
                <a:latin typeface="Trebuchet MS"/>
                <a:cs typeface="Trebuchet MS"/>
              </a:rPr>
              <a:t>t</a:t>
            </a:r>
            <a:r>
              <a:rPr sz="614" spc="-5" dirty="0">
                <a:solidFill>
                  <a:srgbClr val="FF5C0A"/>
                </a:solidFill>
                <a:latin typeface="Trebuchet MS"/>
                <a:cs typeface="Trebuchet MS"/>
              </a:rPr>
              <a:t>o</a:t>
            </a:r>
            <a:r>
              <a:rPr sz="614" dirty="0">
                <a:solidFill>
                  <a:srgbClr val="FF5C0A"/>
                </a:solidFill>
                <a:latin typeface="Trebuchet MS"/>
                <a:cs typeface="Trebuchet MS"/>
              </a:rPr>
              <a:t> </a:t>
            </a:r>
            <a:r>
              <a:rPr sz="614" spc="66" dirty="0">
                <a:solidFill>
                  <a:srgbClr val="FF5C0A"/>
                </a:solidFill>
                <a:latin typeface="Trebuchet MS"/>
                <a:cs typeface="Trebuchet MS"/>
              </a:rPr>
              <a:t> </a:t>
            </a:r>
            <a:r>
              <a:rPr sz="614" dirty="0">
                <a:solidFill>
                  <a:srgbClr val="FF5C0A"/>
                </a:solidFill>
                <a:latin typeface="Trebuchet MS"/>
                <a:cs typeface="Trebuchet MS"/>
              </a:rPr>
              <a:t>r</a:t>
            </a:r>
            <a:r>
              <a:rPr sz="614" spc="-5" dirty="0">
                <a:solidFill>
                  <a:srgbClr val="FF5C0A"/>
                </a:solidFill>
                <a:latin typeface="Trebuchet MS"/>
                <a:cs typeface="Trebuchet MS"/>
              </a:rPr>
              <a:t>e</a:t>
            </a:r>
            <a:r>
              <a:rPr sz="614" dirty="0">
                <a:solidFill>
                  <a:srgbClr val="FF5C0A"/>
                </a:solidFill>
                <a:latin typeface="Trebuchet MS"/>
                <a:cs typeface="Trebuchet MS"/>
              </a:rPr>
              <a:t>que</a:t>
            </a:r>
            <a:r>
              <a:rPr sz="614" spc="-13" dirty="0">
                <a:solidFill>
                  <a:srgbClr val="FF5C0A"/>
                </a:solidFill>
                <a:latin typeface="Trebuchet MS"/>
                <a:cs typeface="Trebuchet MS"/>
              </a:rPr>
              <a:t>s</a:t>
            </a:r>
            <a:r>
              <a:rPr sz="614" dirty="0">
                <a:solidFill>
                  <a:srgbClr val="FF5C0A"/>
                </a:solidFill>
                <a:latin typeface="Trebuchet MS"/>
                <a:cs typeface="Trebuchet MS"/>
              </a:rPr>
              <a:t>t </a:t>
            </a:r>
            <a:r>
              <a:rPr sz="614" spc="-5" dirty="0">
                <a:solidFill>
                  <a:srgbClr val="FF5C0A"/>
                </a:solidFill>
                <a:latin typeface="Trebuchet MS"/>
                <a:cs typeface="Trebuchet MS"/>
              </a:rPr>
              <a:t>mo</a:t>
            </a:r>
            <a:r>
              <a:rPr sz="614" dirty="0">
                <a:solidFill>
                  <a:srgbClr val="FF5C0A"/>
                </a:solidFill>
                <a:latin typeface="Trebuchet MS"/>
                <a:cs typeface="Trebuchet MS"/>
              </a:rPr>
              <a:t>di</a:t>
            </a:r>
            <a:r>
              <a:rPr sz="614" spc="-10" dirty="0">
                <a:solidFill>
                  <a:srgbClr val="FF5C0A"/>
                </a:solidFill>
                <a:latin typeface="Trebuchet MS"/>
                <a:cs typeface="Trebuchet MS"/>
              </a:rPr>
              <a:t>f</a:t>
            </a:r>
            <a:r>
              <a:rPr sz="614" dirty="0">
                <a:solidFill>
                  <a:srgbClr val="FF5C0A"/>
                </a:solidFill>
                <a:latin typeface="Trebuchet MS"/>
                <a:cs typeface="Trebuchet MS"/>
              </a:rPr>
              <a:t>i</a:t>
            </a:r>
            <a:r>
              <a:rPr sz="614" spc="-5" dirty="0">
                <a:solidFill>
                  <a:srgbClr val="FF5C0A"/>
                </a:solidFill>
                <a:latin typeface="Trebuchet MS"/>
                <a:cs typeface="Trebuchet MS"/>
              </a:rPr>
              <a:t>c</a:t>
            </a:r>
            <a:r>
              <a:rPr sz="614" dirty="0">
                <a:solidFill>
                  <a:srgbClr val="FF5C0A"/>
                </a:solidFill>
                <a:latin typeface="Trebuchet MS"/>
                <a:cs typeface="Trebuchet MS"/>
              </a:rPr>
              <a:t>at</a:t>
            </a:r>
            <a:r>
              <a:rPr sz="614" spc="-5" dirty="0">
                <a:solidFill>
                  <a:srgbClr val="FF5C0A"/>
                </a:solidFill>
                <a:latin typeface="Trebuchet MS"/>
                <a:cs typeface="Trebuchet MS"/>
              </a:rPr>
              <a:t>io</a:t>
            </a:r>
            <a:r>
              <a:rPr sz="614" dirty="0">
                <a:solidFill>
                  <a:srgbClr val="FF5C0A"/>
                </a:solidFill>
                <a:latin typeface="Trebuchet MS"/>
                <a:cs typeface="Trebuchet MS"/>
              </a:rPr>
              <a:t>n</a:t>
            </a:r>
            <a:endParaRPr sz="614" dirty="0">
              <a:latin typeface="Trebuchet MS"/>
              <a:cs typeface="Trebuchet MS"/>
            </a:endParaRPr>
          </a:p>
          <a:p>
            <a:pPr marL="137040" algn="ctr">
              <a:lnSpc>
                <a:spcPts val="693"/>
              </a:lnSpc>
            </a:pPr>
            <a:r>
              <a:rPr sz="614" b="1" spc="-8" dirty="0">
                <a:solidFill>
                  <a:srgbClr val="FF0000"/>
                </a:solidFill>
                <a:latin typeface="Trebuchet MS"/>
                <a:cs typeface="Trebuchet MS"/>
              </a:rPr>
              <a:t>R</a:t>
            </a:r>
            <a:r>
              <a:rPr sz="614" b="1" spc="-10" dirty="0">
                <a:solidFill>
                  <a:srgbClr val="FF0000"/>
                </a:solidFill>
                <a:latin typeface="Trebuchet MS"/>
                <a:cs typeface="Trebuchet MS"/>
              </a:rPr>
              <a:t>e</a:t>
            </a:r>
            <a:r>
              <a:rPr sz="614" b="1" spc="-3" dirty="0">
                <a:solidFill>
                  <a:srgbClr val="FF0000"/>
                </a:solidFill>
                <a:latin typeface="Trebuchet MS"/>
                <a:cs typeface="Trebuchet MS"/>
              </a:rPr>
              <a:t>me</a:t>
            </a:r>
            <a:r>
              <a:rPr sz="614" b="1" spc="-10" dirty="0">
                <a:solidFill>
                  <a:srgbClr val="FF0000"/>
                </a:solidFill>
                <a:latin typeface="Trebuchet MS"/>
                <a:cs typeface="Trebuchet MS"/>
              </a:rPr>
              <a:t>m</a:t>
            </a:r>
            <a:r>
              <a:rPr sz="614" b="1" dirty="0">
                <a:solidFill>
                  <a:srgbClr val="FF0000"/>
                </a:solidFill>
                <a:latin typeface="Trebuchet MS"/>
                <a:cs typeface="Trebuchet MS"/>
              </a:rPr>
              <a:t>b</a:t>
            </a:r>
            <a:r>
              <a:rPr sz="614" b="1" spc="-10" dirty="0">
                <a:solidFill>
                  <a:srgbClr val="FF0000"/>
                </a:solidFill>
                <a:latin typeface="Trebuchet MS"/>
                <a:cs typeface="Trebuchet MS"/>
              </a:rPr>
              <a:t>e</a:t>
            </a:r>
            <a:r>
              <a:rPr sz="614" b="1" dirty="0">
                <a:solidFill>
                  <a:srgbClr val="FF0000"/>
                </a:solidFill>
                <a:latin typeface="Trebuchet MS"/>
                <a:cs typeface="Trebuchet MS"/>
              </a:rPr>
              <a:t>r</a:t>
            </a:r>
            <a:r>
              <a:rPr sz="614" b="1" spc="-3" dirty="0">
                <a:solidFill>
                  <a:srgbClr val="FF0000"/>
                </a:solidFill>
                <a:latin typeface="Trebuchet MS"/>
                <a:cs typeface="Trebuchet MS"/>
              </a:rPr>
              <a:t> </a:t>
            </a:r>
            <a:r>
              <a:rPr sz="614" b="1" spc="3" dirty="0">
                <a:solidFill>
                  <a:srgbClr val="FF0000"/>
                </a:solidFill>
                <a:latin typeface="Trebuchet MS"/>
                <a:cs typeface="Trebuchet MS"/>
              </a:rPr>
              <a:t>t</a:t>
            </a:r>
            <a:r>
              <a:rPr sz="614" b="1" spc="-5" dirty="0">
                <a:solidFill>
                  <a:srgbClr val="FF0000"/>
                </a:solidFill>
                <a:latin typeface="Trebuchet MS"/>
                <a:cs typeface="Trebuchet MS"/>
              </a:rPr>
              <a:t>he R</a:t>
            </a:r>
            <a:r>
              <a:rPr sz="614" b="1" spc="-3" dirty="0">
                <a:solidFill>
                  <a:srgbClr val="FF0000"/>
                </a:solidFill>
                <a:latin typeface="Trebuchet MS"/>
                <a:cs typeface="Trebuchet MS"/>
              </a:rPr>
              <a:t>u</a:t>
            </a:r>
            <a:r>
              <a:rPr sz="614" b="1" spc="-8" dirty="0">
                <a:solidFill>
                  <a:srgbClr val="FF0000"/>
                </a:solidFill>
                <a:latin typeface="Trebuchet MS"/>
                <a:cs typeface="Trebuchet MS"/>
              </a:rPr>
              <a:t>l</a:t>
            </a:r>
            <a:r>
              <a:rPr sz="614" b="1" spc="-5" dirty="0">
                <a:solidFill>
                  <a:srgbClr val="FF0000"/>
                </a:solidFill>
                <a:latin typeface="Trebuchet MS"/>
                <a:cs typeface="Trebuchet MS"/>
              </a:rPr>
              <a:t>e</a:t>
            </a:r>
            <a:endParaRPr sz="614" dirty="0">
              <a:latin typeface="Trebuchet MS"/>
              <a:cs typeface="Trebuchet MS"/>
            </a:endParaRPr>
          </a:p>
          <a:p>
            <a:pPr marL="137040" algn="ctr">
              <a:lnSpc>
                <a:spcPts val="731"/>
              </a:lnSpc>
              <a:spcBef>
                <a:spcPts val="435"/>
              </a:spcBef>
            </a:pPr>
            <a:r>
              <a:rPr sz="614" b="1" spc="-5" dirty="0">
                <a:solidFill>
                  <a:srgbClr val="FF0000"/>
                </a:solidFill>
                <a:latin typeface="Trebuchet MS"/>
                <a:cs typeface="Trebuchet MS"/>
              </a:rPr>
              <a:t>L</a:t>
            </a:r>
            <a:r>
              <a:rPr sz="614" b="1" spc="-8" dirty="0">
                <a:solidFill>
                  <a:srgbClr val="FF0000"/>
                </a:solidFill>
                <a:latin typeface="Trebuchet MS"/>
                <a:cs typeface="Trebuchet MS"/>
              </a:rPr>
              <a:t>SSTs</a:t>
            </a:r>
            <a:r>
              <a:rPr sz="614" b="1" dirty="0">
                <a:solidFill>
                  <a:srgbClr val="FF0000"/>
                </a:solidFill>
                <a:latin typeface="Trebuchet MS"/>
                <a:cs typeface="Trebuchet MS"/>
              </a:rPr>
              <a:t>r</a:t>
            </a:r>
            <a:r>
              <a:rPr sz="614" b="1" spc="-3" dirty="0">
                <a:solidFill>
                  <a:srgbClr val="FF0000"/>
                </a:solidFill>
                <a:latin typeface="Trebuchet MS"/>
                <a:cs typeface="Trebuchet MS"/>
              </a:rPr>
              <a:t> </a:t>
            </a:r>
            <a:r>
              <a:rPr sz="614" b="1" spc="-5" dirty="0">
                <a:solidFill>
                  <a:srgbClr val="FF0000"/>
                </a:solidFill>
                <a:latin typeface="Trebuchet MS"/>
                <a:cs typeface="Trebuchet MS"/>
              </a:rPr>
              <a:t>#</a:t>
            </a:r>
            <a:r>
              <a:rPr sz="614" b="1" spc="3" dirty="0">
                <a:solidFill>
                  <a:srgbClr val="FF0000"/>
                </a:solidFill>
                <a:latin typeface="Trebuchet MS"/>
                <a:cs typeface="Trebuchet MS"/>
              </a:rPr>
              <a:t> </a:t>
            </a:r>
            <a:r>
              <a:rPr sz="614" b="1" spc="-5" dirty="0">
                <a:solidFill>
                  <a:srgbClr val="FF0000"/>
                </a:solidFill>
                <a:latin typeface="Trebuchet MS"/>
                <a:cs typeface="Trebuchet MS"/>
              </a:rPr>
              <a:t>001</a:t>
            </a:r>
            <a:endParaRPr sz="614" dirty="0">
              <a:latin typeface="Trebuchet MS"/>
              <a:cs typeface="Trebuchet MS"/>
            </a:endParaRPr>
          </a:p>
        </p:txBody>
      </p:sp>
      <p:sp>
        <p:nvSpPr>
          <p:cNvPr id="16" name="object 16"/>
          <p:cNvSpPr txBox="1"/>
          <p:nvPr/>
        </p:nvSpPr>
        <p:spPr>
          <a:xfrm>
            <a:off x="5400870" y="3309544"/>
            <a:ext cx="871213" cy="1452898"/>
          </a:xfrm>
          <a:prstGeom prst="rect">
            <a:avLst/>
          </a:prstGeom>
        </p:spPr>
        <p:txBody>
          <a:bodyPr vert="horz" wrap="square" lIns="0" tIns="0" rIns="0" bIns="0" rtlCol="0">
            <a:spAutoFit/>
          </a:bodyPr>
          <a:lstStyle/>
          <a:p>
            <a:pPr marL="116906" marR="95798" indent="-116906">
              <a:lnSpc>
                <a:spcPct val="96800"/>
              </a:lnSpc>
              <a:buClr>
                <a:srgbClr val="252525"/>
              </a:buClr>
              <a:buSzPct val="75000"/>
              <a:buFont typeface="Wingdings"/>
              <a:buChar char=""/>
              <a:tabLst>
                <a:tab pos="116906" algn="l"/>
              </a:tabLst>
            </a:pPr>
            <a:r>
              <a:rPr sz="614" b="1" dirty="0">
                <a:solidFill>
                  <a:srgbClr val="FF0000"/>
                </a:solidFill>
                <a:latin typeface="Trebuchet MS"/>
                <a:cs typeface="Trebuchet MS"/>
              </a:rPr>
              <a:t>N</a:t>
            </a:r>
            <a:r>
              <a:rPr sz="614" b="1" spc="-5" dirty="0">
                <a:solidFill>
                  <a:srgbClr val="FF0000"/>
                </a:solidFill>
                <a:latin typeface="Trebuchet MS"/>
                <a:cs typeface="Trebuchet MS"/>
              </a:rPr>
              <a:t>EVER</a:t>
            </a:r>
            <a:r>
              <a:rPr sz="614" b="1" dirty="0">
                <a:solidFill>
                  <a:srgbClr val="FF0000"/>
                </a:solidFill>
                <a:latin typeface="Trebuchet MS"/>
                <a:cs typeface="Trebuchet MS"/>
              </a:rPr>
              <a:t> </a:t>
            </a:r>
            <a:r>
              <a:rPr sz="614" b="1" spc="-5" dirty="0">
                <a:solidFill>
                  <a:srgbClr val="FF0000"/>
                </a:solidFill>
                <a:latin typeface="Trebuchet MS"/>
                <a:cs typeface="Trebuchet MS"/>
              </a:rPr>
              <a:t>A</a:t>
            </a:r>
            <a:r>
              <a:rPr sz="614" b="1" spc="-3" dirty="0">
                <a:solidFill>
                  <a:srgbClr val="FF0000"/>
                </a:solidFill>
                <a:latin typeface="Trebuchet MS"/>
                <a:cs typeface="Trebuchet MS"/>
              </a:rPr>
              <a:t>SSE</a:t>
            </a:r>
            <a:r>
              <a:rPr sz="614" b="1" dirty="0">
                <a:solidFill>
                  <a:srgbClr val="FF0000"/>
                </a:solidFill>
                <a:latin typeface="Trebuchet MS"/>
                <a:cs typeface="Trebuchet MS"/>
              </a:rPr>
              <a:t>MB</a:t>
            </a:r>
            <a:r>
              <a:rPr sz="614" b="1" spc="-5" dirty="0">
                <a:solidFill>
                  <a:srgbClr val="FF0000"/>
                </a:solidFill>
                <a:latin typeface="Trebuchet MS"/>
                <a:cs typeface="Trebuchet MS"/>
              </a:rPr>
              <a:t>LE,</a:t>
            </a:r>
            <a:r>
              <a:rPr sz="614" b="1" spc="-3" dirty="0">
                <a:solidFill>
                  <a:srgbClr val="FF0000"/>
                </a:solidFill>
                <a:latin typeface="Trebuchet MS"/>
                <a:cs typeface="Trebuchet MS"/>
              </a:rPr>
              <a:t> </a:t>
            </a:r>
            <a:r>
              <a:rPr sz="614" b="1" dirty="0">
                <a:solidFill>
                  <a:srgbClr val="FF0000"/>
                </a:solidFill>
                <a:latin typeface="Trebuchet MS"/>
                <a:cs typeface="Trebuchet MS"/>
              </a:rPr>
              <a:t>DIS</a:t>
            </a:r>
            <a:r>
              <a:rPr sz="614" b="1" spc="-5" dirty="0">
                <a:solidFill>
                  <a:srgbClr val="FF0000"/>
                </a:solidFill>
                <a:latin typeface="Trebuchet MS"/>
                <a:cs typeface="Trebuchet MS"/>
              </a:rPr>
              <a:t>A</a:t>
            </a:r>
            <a:r>
              <a:rPr sz="614" b="1" spc="-3" dirty="0">
                <a:solidFill>
                  <a:srgbClr val="FF0000"/>
                </a:solidFill>
                <a:latin typeface="Trebuchet MS"/>
                <a:cs typeface="Trebuchet MS"/>
              </a:rPr>
              <a:t>SSE</a:t>
            </a:r>
            <a:r>
              <a:rPr sz="614" b="1" dirty="0">
                <a:solidFill>
                  <a:srgbClr val="FF0000"/>
                </a:solidFill>
                <a:latin typeface="Trebuchet MS"/>
                <a:cs typeface="Trebuchet MS"/>
              </a:rPr>
              <a:t>MB</a:t>
            </a:r>
            <a:r>
              <a:rPr sz="614" b="1" spc="-5" dirty="0">
                <a:solidFill>
                  <a:srgbClr val="FF0000"/>
                </a:solidFill>
                <a:latin typeface="Trebuchet MS"/>
                <a:cs typeface="Trebuchet MS"/>
              </a:rPr>
              <a:t>LE</a:t>
            </a:r>
            <a:r>
              <a:rPr sz="614" b="1" spc="-3" dirty="0">
                <a:solidFill>
                  <a:srgbClr val="FF0000"/>
                </a:solidFill>
                <a:latin typeface="Trebuchet MS"/>
                <a:cs typeface="Trebuchet MS"/>
              </a:rPr>
              <a:t> </a:t>
            </a:r>
            <a:r>
              <a:rPr sz="614" b="1" spc="-5" dirty="0">
                <a:solidFill>
                  <a:srgbClr val="FF0000"/>
                </a:solidFill>
                <a:latin typeface="Trebuchet MS"/>
                <a:cs typeface="Trebuchet MS"/>
              </a:rPr>
              <a:t>OR</a:t>
            </a:r>
            <a:r>
              <a:rPr sz="614" b="1" spc="-3" dirty="0">
                <a:solidFill>
                  <a:srgbClr val="FF0000"/>
                </a:solidFill>
                <a:latin typeface="Trebuchet MS"/>
                <a:cs typeface="Trebuchet MS"/>
              </a:rPr>
              <a:t> </a:t>
            </a:r>
            <a:r>
              <a:rPr sz="614" b="1" dirty="0">
                <a:solidFill>
                  <a:srgbClr val="FF0000"/>
                </a:solidFill>
                <a:latin typeface="Trebuchet MS"/>
                <a:cs typeface="Trebuchet MS"/>
              </a:rPr>
              <a:t>M</a:t>
            </a:r>
            <a:r>
              <a:rPr sz="614" b="1" spc="-3" dirty="0">
                <a:solidFill>
                  <a:srgbClr val="FF0000"/>
                </a:solidFill>
                <a:latin typeface="Trebuchet MS"/>
                <a:cs typeface="Trebuchet MS"/>
              </a:rPr>
              <a:t>O</a:t>
            </a:r>
            <a:r>
              <a:rPr sz="614" b="1" dirty="0">
                <a:solidFill>
                  <a:srgbClr val="FF0000"/>
                </a:solidFill>
                <a:latin typeface="Trebuchet MS"/>
                <a:cs typeface="Trebuchet MS"/>
              </a:rPr>
              <a:t>DI</a:t>
            </a:r>
            <a:r>
              <a:rPr sz="614" b="1" spc="-5" dirty="0">
                <a:solidFill>
                  <a:srgbClr val="FF0000"/>
                </a:solidFill>
                <a:latin typeface="Trebuchet MS"/>
                <a:cs typeface="Trebuchet MS"/>
              </a:rPr>
              <a:t>F</a:t>
            </a:r>
            <a:r>
              <a:rPr sz="614" b="1" dirty="0">
                <a:solidFill>
                  <a:srgbClr val="FF0000"/>
                </a:solidFill>
                <a:latin typeface="Trebuchet MS"/>
                <a:cs typeface="Trebuchet MS"/>
              </a:rPr>
              <a:t>Y </a:t>
            </a:r>
            <a:r>
              <a:rPr sz="614" b="1" spc="-3" dirty="0">
                <a:solidFill>
                  <a:srgbClr val="FF0000"/>
                </a:solidFill>
                <a:latin typeface="Trebuchet MS"/>
                <a:cs typeface="Trebuchet MS"/>
              </a:rPr>
              <a:t>SC</a:t>
            </a:r>
            <a:r>
              <a:rPr sz="614" b="1" spc="-5" dirty="0">
                <a:solidFill>
                  <a:srgbClr val="FF0000"/>
                </a:solidFill>
                <a:latin typeface="Trebuchet MS"/>
                <a:cs typeface="Trebuchet MS"/>
              </a:rPr>
              <a:t>A</a:t>
            </a:r>
            <a:r>
              <a:rPr sz="614" b="1" spc="-3" dirty="0">
                <a:solidFill>
                  <a:srgbClr val="FF0000"/>
                </a:solidFill>
                <a:latin typeface="Trebuchet MS"/>
                <a:cs typeface="Trebuchet MS"/>
              </a:rPr>
              <a:t>F</a:t>
            </a:r>
            <a:r>
              <a:rPr sz="614" b="1" spc="3" dirty="0">
                <a:solidFill>
                  <a:srgbClr val="FF0000"/>
                </a:solidFill>
                <a:latin typeface="Trebuchet MS"/>
                <a:cs typeface="Trebuchet MS"/>
              </a:rPr>
              <a:t>F</a:t>
            </a:r>
            <a:r>
              <a:rPr sz="614" b="1" spc="-3" dirty="0">
                <a:solidFill>
                  <a:srgbClr val="FF0000"/>
                </a:solidFill>
                <a:latin typeface="Trebuchet MS"/>
                <a:cs typeface="Trebuchet MS"/>
              </a:rPr>
              <a:t>O</a:t>
            </a:r>
            <a:r>
              <a:rPr sz="614" b="1" spc="-5" dirty="0">
                <a:solidFill>
                  <a:srgbClr val="FF0000"/>
                </a:solidFill>
                <a:latin typeface="Trebuchet MS"/>
                <a:cs typeface="Trebuchet MS"/>
              </a:rPr>
              <a:t>L</a:t>
            </a:r>
            <a:r>
              <a:rPr sz="614" b="1" spc="-10" dirty="0">
                <a:solidFill>
                  <a:srgbClr val="FF0000"/>
                </a:solidFill>
                <a:latin typeface="Trebuchet MS"/>
                <a:cs typeface="Trebuchet MS"/>
              </a:rPr>
              <a:t>D</a:t>
            </a:r>
            <a:r>
              <a:rPr sz="614" b="1" spc="-3" dirty="0">
                <a:solidFill>
                  <a:srgbClr val="FF0000"/>
                </a:solidFill>
                <a:latin typeface="Trebuchet MS"/>
                <a:cs typeface="Trebuchet MS"/>
              </a:rPr>
              <a:t>I</a:t>
            </a:r>
            <a:r>
              <a:rPr sz="614" b="1" dirty="0">
                <a:solidFill>
                  <a:srgbClr val="FF0000"/>
                </a:solidFill>
                <a:latin typeface="Trebuchet MS"/>
                <a:cs typeface="Trebuchet MS"/>
              </a:rPr>
              <a:t>N</a:t>
            </a:r>
            <a:r>
              <a:rPr sz="614" b="1" spc="-3" dirty="0">
                <a:solidFill>
                  <a:srgbClr val="FF0000"/>
                </a:solidFill>
                <a:latin typeface="Trebuchet MS"/>
                <a:cs typeface="Trebuchet MS"/>
              </a:rPr>
              <a:t>G, </a:t>
            </a:r>
            <a:r>
              <a:rPr sz="614" b="1" spc="-5" dirty="0">
                <a:solidFill>
                  <a:srgbClr val="FF0000"/>
                </a:solidFill>
                <a:latin typeface="Trebuchet MS"/>
                <a:cs typeface="Trebuchet MS"/>
              </a:rPr>
              <a:t>T</a:t>
            </a:r>
            <a:r>
              <a:rPr sz="614" b="1" spc="-10" dirty="0">
                <a:solidFill>
                  <a:srgbClr val="FF0000"/>
                </a:solidFill>
                <a:latin typeface="Trebuchet MS"/>
                <a:cs typeface="Trebuchet MS"/>
              </a:rPr>
              <a:t>H</a:t>
            </a:r>
            <a:r>
              <a:rPr sz="614" b="1" spc="-5" dirty="0">
                <a:solidFill>
                  <a:srgbClr val="FF0000"/>
                </a:solidFill>
                <a:latin typeface="Trebuchet MS"/>
                <a:cs typeface="Trebuchet MS"/>
              </a:rPr>
              <a:t>ESE</a:t>
            </a:r>
            <a:r>
              <a:rPr sz="614" b="1" spc="-3" dirty="0">
                <a:solidFill>
                  <a:srgbClr val="FF0000"/>
                </a:solidFill>
                <a:latin typeface="Trebuchet MS"/>
                <a:cs typeface="Trebuchet MS"/>
              </a:rPr>
              <a:t> A</a:t>
            </a:r>
            <a:r>
              <a:rPr sz="614" b="1" spc="-5" dirty="0">
                <a:solidFill>
                  <a:srgbClr val="FF0000"/>
                </a:solidFill>
                <a:latin typeface="Trebuchet MS"/>
                <a:cs typeface="Trebuchet MS"/>
              </a:rPr>
              <a:t>RE EXC</a:t>
            </a:r>
            <a:r>
              <a:rPr sz="614" b="1" spc="-10" dirty="0">
                <a:solidFill>
                  <a:srgbClr val="FF0000"/>
                </a:solidFill>
                <a:latin typeface="Trebuchet MS"/>
                <a:cs typeface="Trebuchet MS"/>
              </a:rPr>
              <a:t>L</a:t>
            </a:r>
            <a:r>
              <a:rPr sz="614" b="1" dirty="0">
                <a:solidFill>
                  <a:srgbClr val="FF0000"/>
                </a:solidFill>
                <a:latin typeface="Trebuchet MS"/>
                <a:cs typeface="Trebuchet MS"/>
              </a:rPr>
              <a:t>USI</a:t>
            </a:r>
            <a:r>
              <a:rPr sz="614" b="1" spc="-5" dirty="0">
                <a:solidFill>
                  <a:srgbClr val="FF0000"/>
                </a:solidFill>
                <a:latin typeface="Trebuchet MS"/>
                <a:cs typeface="Trebuchet MS"/>
              </a:rPr>
              <a:t>VE</a:t>
            </a:r>
            <a:r>
              <a:rPr sz="614" b="1" spc="-3" dirty="0">
                <a:solidFill>
                  <a:srgbClr val="FF0000"/>
                </a:solidFill>
                <a:latin typeface="Trebuchet MS"/>
                <a:cs typeface="Trebuchet MS"/>
              </a:rPr>
              <a:t> </a:t>
            </a:r>
            <a:r>
              <a:rPr sz="614" b="1" spc="-8" dirty="0">
                <a:solidFill>
                  <a:srgbClr val="FF0000"/>
                </a:solidFill>
                <a:latin typeface="Trebuchet MS"/>
                <a:cs typeface="Trebuchet MS"/>
              </a:rPr>
              <a:t>T</a:t>
            </a:r>
            <a:r>
              <a:rPr sz="614" b="1" spc="-3" dirty="0">
                <a:solidFill>
                  <a:srgbClr val="FF0000"/>
                </a:solidFill>
                <a:latin typeface="Trebuchet MS"/>
                <a:cs typeface="Trebuchet MS"/>
              </a:rPr>
              <a:t>ASKS FO</a:t>
            </a:r>
            <a:r>
              <a:rPr sz="614" b="1" spc="-5" dirty="0">
                <a:solidFill>
                  <a:srgbClr val="FF0000"/>
                </a:solidFill>
                <a:latin typeface="Trebuchet MS"/>
                <a:cs typeface="Trebuchet MS"/>
              </a:rPr>
              <a:t>R</a:t>
            </a:r>
            <a:r>
              <a:rPr sz="614" b="1" dirty="0">
                <a:solidFill>
                  <a:srgbClr val="FF0000"/>
                </a:solidFill>
                <a:latin typeface="Trebuchet MS"/>
                <a:cs typeface="Trebuchet MS"/>
              </a:rPr>
              <a:t> </a:t>
            </a:r>
            <a:r>
              <a:rPr sz="614" b="1" spc="-5" dirty="0">
                <a:solidFill>
                  <a:srgbClr val="FF0000"/>
                </a:solidFill>
                <a:latin typeface="Trebuchet MS"/>
                <a:cs typeface="Trebuchet MS"/>
              </a:rPr>
              <a:t>AU</a:t>
            </a:r>
            <a:r>
              <a:rPr sz="614" b="1" dirty="0">
                <a:solidFill>
                  <a:srgbClr val="FF0000"/>
                </a:solidFill>
                <a:latin typeface="Trebuchet MS"/>
                <a:cs typeface="Trebuchet MS"/>
              </a:rPr>
              <a:t>T</a:t>
            </a:r>
            <a:r>
              <a:rPr sz="614" b="1" spc="-8" dirty="0">
                <a:solidFill>
                  <a:srgbClr val="FF0000"/>
                </a:solidFill>
                <a:latin typeface="Trebuchet MS"/>
                <a:cs typeface="Trebuchet MS"/>
              </a:rPr>
              <a:t>H</a:t>
            </a:r>
            <a:r>
              <a:rPr sz="614" b="1" spc="-3" dirty="0">
                <a:solidFill>
                  <a:srgbClr val="FF0000"/>
                </a:solidFill>
                <a:latin typeface="Trebuchet MS"/>
                <a:cs typeface="Trebuchet MS"/>
              </a:rPr>
              <a:t>O</a:t>
            </a:r>
            <a:r>
              <a:rPr sz="614" b="1" spc="-5" dirty="0">
                <a:solidFill>
                  <a:srgbClr val="FF0000"/>
                </a:solidFill>
                <a:latin typeface="Trebuchet MS"/>
                <a:cs typeface="Trebuchet MS"/>
              </a:rPr>
              <a:t>RIZED P</a:t>
            </a:r>
            <a:r>
              <a:rPr sz="614" b="1" dirty="0">
                <a:solidFill>
                  <a:srgbClr val="FF0000"/>
                </a:solidFill>
                <a:latin typeface="Trebuchet MS"/>
                <a:cs typeface="Trebuchet MS"/>
              </a:rPr>
              <a:t>ERS</a:t>
            </a:r>
            <a:r>
              <a:rPr sz="614" b="1" spc="-5" dirty="0">
                <a:solidFill>
                  <a:srgbClr val="FF0000"/>
                </a:solidFill>
                <a:latin typeface="Trebuchet MS"/>
                <a:cs typeface="Trebuchet MS"/>
              </a:rPr>
              <a:t>O</a:t>
            </a:r>
            <a:r>
              <a:rPr sz="614" b="1" dirty="0">
                <a:solidFill>
                  <a:srgbClr val="FF0000"/>
                </a:solidFill>
                <a:latin typeface="Trebuchet MS"/>
                <a:cs typeface="Trebuchet MS"/>
              </a:rPr>
              <a:t>NN</a:t>
            </a:r>
            <a:r>
              <a:rPr sz="614" b="1" spc="-5" dirty="0">
                <a:solidFill>
                  <a:srgbClr val="FF0000"/>
                </a:solidFill>
                <a:latin typeface="Trebuchet MS"/>
                <a:cs typeface="Trebuchet MS"/>
              </a:rPr>
              <a:t>EL</a:t>
            </a:r>
            <a:endParaRPr sz="614" dirty="0">
              <a:latin typeface="Trebuchet MS"/>
              <a:cs typeface="Trebuchet MS"/>
            </a:endParaRPr>
          </a:p>
          <a:p>
            <a:pPr>
              <a:spcBef>
                <a:spcPts val="27"/>
              </a:spcBef>
            </a:pPr>
            <a:endParaRPr sz="460" dirty="0">
              <a:latin typeface="Times New Roman"/>
              <a:cs typeface="Times New Roman"/>
            </a:endParaRPr>
          </a:p>
          <a:p>
            <a:pPr marL="116906" indent="-116906">
              <a:lnSpc>
                <a:spcPct val="97800"/>
              </a:lnSpc>
              <a:buClr>
                <a:srgbClr val="FF0000"/>
              </a:buClr>
              <a:buFont typeface="Wingdings"/>
              <a:buChar char=""/>
              <a:tabLst>
                <a:tab pos="116906" algn="l"/>
              </a:tabLst>
            </a:pPr>
            <a:r>
              <a:rPr sz="614" b="1" dirty="0">
                <a:solidFill>
                  <a:srgbClr val="FF0000"/>
                </a:solidFill>
                <a:latin typeface="Trebuchet MS"/>
                <a:cs typeface="Trebuchet MS"/>
              </a:rPr>
              <a:t>N</a:t>
            </a:r>
            <a:r>
              <a:rPr sz="614" b="1" spc="-5" dirty="0">
                <a:solidFill>
                  <a:srgbClr val="FF0000"/>
                </a:solidFill>
                <a:latin typeface="Trebuchet MS"/>
                <a:cs typeface="Trebuchet MS"/>
              </a:rPr>
              <a:t>EVER</a:t>
            </a:r>
            <a:r>
              <a:rPr sz="614" b="1" dirty="0">
                <a:solidFill>
                  <a:srgbClr val="FF0000"/>
                </a:solidFill>
                <a:latin typeface="Trebuchet MS"/>
                <a:cs typeface="Trebuchet MS"/>
              </a:rPr>
              <a:t> </a:t>
            </a:r>
            <a:r>
              <a:rPr sz="614" b="1" spc="-5" dirty="0">
                <a:solidFill>
                  <a:srgbClr val="FF0000"/>
                </a:solidFill>
                <a:latin typeface="Trebuchet MS"/>
                <a:cs typeface="Trebuchet MS"/>
              </a:rPr>
              <a:t>USE</a:t>
            </a:r>
            <a:r>
              <a:rPr sz="614" b="1" spc="-3" dirty="0">
                <a:solidFill>
                  <a:srgbClr val="FF0000"/>
                </a:solidFill>
                <a:latin typeface="Trebuchet MS"/>
                <a:cs typeface="Trebuchet MS"/>
              </a:rPr>
              <a:t> </a:t>
            </a:r>
            <a:r>
              <a:rPr sz="614" b="1" dirty="0">
                <a:solidFill>
                  <a:srgbClr val="FF0000"/>
                </a:solidFill>
                <a:latin typeface="Trebuchet MS"/>
                <a:cs typeface="Trebuchet MS"/>
              </a:rPr>
              <a:t>A </a:t>
            </a:r>
            <a:r>
              <a:rPr sz="614" b="1" spc="-3" dirty="0">
                <a:solidFill>
                  <a:srgbClr val="FF0000"/>
                </a:solidFill>
                <a:latin typeface="Trebuchet MS"/>
                <a:cs typeface="Trebuchet MS"/>
              </a:rPr>
              <a:t>SC</a:t>
            </a:r>
            <a:r>
              <a:rPr sz="614" b="1" spc="-5" dirty="0">
                <a:solidFill>
                  <a:srgbClr val="FF0000"/>
                </a:solidFill>
                <a:latin typeface="Trebuchet MS"/>
                <a:cs typeface="Trebuchet MS"/>
              </a:rPr>
              <a:t>A</a:t>
            </a:r>
            <a:r>
              <a:rPr sz="614" b="1" spc="-3" dirty="0">
                <a:solidFill>
                  <a:srgbClr val="FF0000"/>
                </a:solidFill>
                <a:latin typeface="Trebuchet MS"/>
                <a:cs typeface="Trebuchet MS"/>
              </a:rPr>
              <a:t>F</a:t>
            </a:r>
            <a:r>
              <a:rPr sz="614" b="1" spc="3" dirty="0">
                <a:solidFill>
                  <a:srgbClr val="FF0000"/>
                </a:solidFill>
                <a:latin typeface="Trebuchet MS"/>
                <a:cs typeface="Trebuchet MS"/>
              </a:rPr>
              <a:t>F</a:t>
            </a:r>
            <a:r>
              <a:rPr sz="614" b="1" spc="-3" dirty="0">
                <a:solidFill>
                  <a:srgbClr val="FF0000"/>
                </a:solidFill>
                <a:latin typeface="Trebuchet MS"/>
                <a:cs typeface="Trebuchet MS"/>
              </a:rPr>
              <a:t>O</a:t>
            </a:r>
            <a:r>
              <a:rPr sz="614" b="1" spc="-5" dirty="0">
                <a:solidFill>
                  <a:srgbClr val="FF0000"/>
                </a:solidFill>
                <a:latin typeface="Trebuchet MS"/>
                <a:cs typeface="Trebuchet MS"/>
              </a:rPr>
              <a:t>LD</a:t>
            </a:r>
            <a:r>
              <a:rPr sz="614" b="1" dirty="0">
                <a:solidFill>
                  <a:srgbClr val="FF0000"/>
                </a:solidFill>
                <a:latin typeface="Trebuchet MS"/>
                <a:cs typeface="Trebuchet MS"/>
              </a:rPr>
              <a:t> </a:t>
            </a:r>
            <a:r>
              <a:rPr sz="614" b="1" spc="-5" dirty="0">
                <a:solidFill>
                  <a:srgbClr val="FF0000"/>
                </a:solidFill>
                <a:latin typeface="Trebuchet MS"/>
                <a:cs typeface="Trebuchet MS"/>
              </a:rPr>
              <a:t>T</a:t>
            </a:r>
            <a:r>
              <a:rPr sz="614" b="1" spc="-10" dirty="0">
                <a:solidFill>
                  <a:srgbClr val="FF0000"/>
                </a:solidFill>
                <a:latin typeface="Trebuchet MS"/>
                <a:cs typeface="Trebuchet MS"/>
              </a:rPr>
              <a:t>H</a:t>
            </a:r>
            <a:r>
              <a:rPr sz="614" b="1" spc="-3" dirty="0">
                <a:solidFill>
                  <a:srgbClr val="FF0000"/>
                </a:solidFill>
                <a:latin typeface="Trebuchet MS"/>
                <a:cs typeface="Trebuchet MS"/>
              </a:rPr>
              <a:t>A</a:t>
            </a:r>
            <a:r>
              <a:rPr sz="614" b="1" spc="-5" dirty="0">
                <a:solidFill>
                  <a:srgbClr val="FF0000"/>
                </a:solidFill>
                <a:latin typeface="Trebuchet MS"/>
                <a:cs typeface="Trebuchet MS"/>
              </a:rPr>
              <a:t>T D</a:t>
            </a:r>
            <a:r>
              <a:rPr sz="614" b="1" spc="-10" dirty="0">
                <a:solidFill>
                  <a:srgbClr val="FF0000"/>
                </a:solidFill>
                <a:latin typeface="Trebuchet MS"/>
                <a:cs typeface="Trebuchet MS"/>
              </a:rPr>
              <a:t>O</a:t>
            </a:r>
            <a:r>
              <a:rPr sz="614" b="1" dirty="0">
                <a:solidFill>
                  <a:srgbClr val="FF0000"/>
                </a:solidFill>
                <a:latin typeface="Trebuchet MS"/>
                <a:cs typeface="Trebuchet MS"/>
              </a:rPr>
              <a:t>ES</a:t>
            </a:r>
            <a:r>
              <a:rPr sz="614" b="1" spc="-3" dirty="0">
                <a:solidFill>
                  <a:srgbClr val="FF0000"/>
                </a:solidFill>
                <a:latin typeface="Trebuchet MS"/>
                <a:cs typeface="Trebuchet MS"/>
              </a:rPr>
              <a:t> NO</a:t>
            </a:r>
            <a:r>
              <a:rPr sz="614" b="1" dirty="0">
                <a:solidFill>
                  <a:srgbClr val="FF0000"/>
                </a:solidFill>
                <a:latin typeface="Trebuchet MS"/>
                <a:cs typeface="Trebuchet MS"/>
              </a:rPr>
              <a:t>T</a:t>
            </a:r>
            <a:r>
              <a:rPr sz="614" b="1" spc="-3" dirty="0">
                <a:solidFill>
                  <a:srgbClr val="FF0000"/>
                </a:solidFill>
                <a:latin typeface="Trebuchet MS"/>
                <a:cs typeface="Trebuchet MS"/>
              </a:rPr>
              <a:t> HA</a:t>
            </a:r>
            <a:r>
              <a:rPr sz="614" b="1" spc="-5" dirty="0">
                <a:solidFill>
                  <a:srgbClr val="FF0000"/>
                </a:solidFill>
                <a:latin typeface="Trebuchet MS"/>
                <a:cs typeface="Trebuchet MS"/>
              </a:rPr>
              <a:t>VE</a:t>
            </a:r>
            <a:r>
              <a:rPr sz="614" b="1" spc="-3" dirty="0">
                <a:solidFill>
                  <a:srgbClr val="FF0000"/>
                </a:solidFill>
                <a:latin typeface="Trebuchet MS"/>
                <a:cs typeface="Trebuchet MS"/>
              </a:rPr>
              <a:t> T</a:t>
            </a:r>
            <a:r>
              <a:rPr sz="614" b="1" spc="-8" dirty="0">
                <a:solidFill>
                  <a:srgbClr val="FF0000"/>
                </a:solidFill>
                <a:latin typeface="Trebuchet MS"/>
                <a:cs typeface="Trebuchet MS"/>
              </a:rPr>
              <a:t>H</a:t>
            </a:r>
            <a:r>
              <a:rPr sz="614" b="1" spc="-5" dirty="0">
                <a:solidFill>
                  <a:srgbClr val="FF0000"/>
                </a:solidFill>
                <a:latin typeface="Trebuchet MS"/>
                <a:cs typeface="Trebuchet MS"/>
              </a:rPr>
              <a:t>E C</a:t>
            </a:r>
            <a:r>
              <a:rPr sz="614" b="1" spc="-10" dirty="0">
                <a:solidFill>
                  <a:srgbClr val="FF0000"/>
                </a:solidFill>
                <a:latin typeface="Trebuchet MS"/>
                <a:cs typeface="Trebuchet MS"/>
              </a:rPr>
              <a:t>O</a:t>
            </a:r>
            <a:r>
              <a:rPr sz="614" b="1" dirty="0">
                <a:solidFill>
                  <a:srgbClr val="FF0000"/>
                </a:solidFill>
                <a:latin typeface="Trebuchet MS"/>
                <a:cs typeface="Trebuchet MS"/>
              </a:rPr>
              <a:t>RRESPONDI</a:t>
            </a:r>
            <a:r>
              <a:rPr sz="614" b="1" spc="-3" dirty="0">
                <a:solidFill>
                  <a:srgbClr val="FF0000"/>
                </a:solidFill>
                <a:latin typeface="Trebuchet MS"/>
                <a:cs typeface="Trebuchet MS"/>
              </a:rPr>
              <a:t>N</a:t>
            </a:r>
            <a:r>
              <a:rPr sz="614" b="1" dirty="0">
                <a:solidFill>
                  <a:srgbClr val="FF0000"/>
                </a:solidFill>
                <a:latin typeface="Trebuchet MS"/>
                <a:cs typeface="Trebuchet MS"/>
              </a:rPr>
              <a:t>G </a:t>
            </a:r>
            <a:r>
              <a:rPr sz="614" b="1" spc="-3" dirty="0">
                <a:solidFill>
                  <a:srgbClr val="FF0000"/>
                </a:solidFill>
                <a:latin typeface="Trebuchet MS"/>
                <a:cs typeface="Trebuchet MS"/>
              </a:rPr>
              <a:t>GREE</a:t>
            </a:r>
            <a:r>
              <a:rPr sz="614" b="1" dirty="0">
                <a:solidFill>
                  <a:srgbClr val="FF0000"/>
                </a:solidFill>
                <a:latin typeface="Trebuchet MS"/>
                <a:cs typeface="Trebuchet MS"/>
              </a:rPr>
              <a:t>N </a:t>
            </a:r>
            <a:r>
              <a:rPr sz="614" b="1" spc="-5" dirty="0">
                <a:solidFill>
                  <a:srgbClr val="FF0000"/>
                </a:solidFill>
                <a:latin typeface="Trebuchet MS"/>
                <a:cs typeface="Trebuchet MS"/>
              </a:rPr>
              <a:t>CA</a:t>
            </a:r>
            <a:r>
              <a:rPr sz="614" b="1" spc="-10" dirty="0">
                <a:solidFill>
                  <a:srgbClr val="FF0000"/>
                </a:solidFill>
                <a:latin typeface="Trebuchet MS"/>
                <a:cs typeface="Trebuchet MS"/>
              </a:rPr>
              <a:t>R</a:t>
            </a:r>
            <a:r>
              <a:rPr sz="614" b="1" spc="-5" dirty="0">
                <a:solidFill>
                  <a:srgbClr val="FF0000"/>
                </a:solidFill>
                <a:latin typeface="Trebuchet MS"/>
                <a:cs typeface="Trebuchet MS"/>
              </a:rPr>
              <a:t>D</a:t>
            </a:r>
            <a:r>
              <a:rPr sz="614" b="1" spc="-3" dirty="0">
                <a:solidFill>
                  <a:srgbClr val="FF0000"/>
                </a:solidFill>
                <a:latin typeface="Trebuchet MS"/>
                <a:cs typeface="Trebuchet MS"/>
              </a:rPr>
              <a:t> A</a:t>
            </a:r>
            <a:r>
              <a:rPr sz="614" b="1" spc="-5" dirty="0">
                <a:solidFill>
                  <a:srgbClr val="FF0000"/>
                </a:solidFill>
                <a:latin typeface="Trebuchet MS"/>
                <a:cs typeface="Trebuchet MS"/>
              </a:rPr>
              <a:t>UT</a:t>
            </a:r>
            <a:r>
              <a:rPr sz="614" b="1" spc="-8" dirty="0">
                <a:solidFill>
                  <a:srgbClr val="FF0000"/>
                </a:solidFill>
                <a:latin typeface="Trebuchet MS"/>
                <a:cs typeface="Trebuchet MS"/>
              </a:rPr>
              <a:t>H</a:t>
            </a:r>
            <a:r>
              <a:rPr sz="614" b="1" spc="-3" dirty="0">
                <a:solidFill>
                  <a:srgbClr val="FF0000"/>
                </a:solidFill>
                <a:latin typeface="Trebuchet MS"/>
                <a:cs typeface="Trebuchet MS"/>
              </a:rPr>
              <a:t>O</a:t>
            </a:r>
            <a:r>
              <a:rPr sz="614" b="1" dirty="0">
                <a:solidFill>
                  <a:srgbClr val="FF0000"/>
                </a:solidFill>
                <a:latin typeface="Trebuchet MS"/>
                <a:cs typeface="Trebuchet MS"/>
              </a:rPr>
              <a:t>RIZING</a:t>
            </a:r>
            <a:r>
              <a:rPr sz="614" b="1" spc="-3" dirty="0">
                <a:solidFill>
                  <a:srgbClr val="FF0000"/>
                </a:solidFill>
                <a:latin typeface="Trebuchet MS"/>
                <a:cs typeface="Trebuchet MS"/>
              </a:rPr>
              <a:t> ITS </a:t>
            </a:r>
            <a:r>
              <a:rPr sz="614" b="1" spc="-5" dirty="0">
                <a:solidFill>
                  <a:srgbClr val="FF0000"/>
                </a:solidFill>
                <a:latin typeface="Trebuchet MS"/>
                <a:cs typeface="Trebuchet MS"/>
              </a:rPr>
              <a:t>USE</a:t>
            </a:r>
            <a:endParaRPr sz="614" dirty="0">
              <a:latin typeface="Trebuchet MS"/>
              <a:cs typeface="Trebuchet MS"/>
            </a:endParaRPr>
          </a:p>
        </p:txBody>
      </p:sp>
      <p:sp>
        <p:nvSpPr>
          <p:cNvPr id="17" name="object 17"/>
          <p:cNvSpPr/>
          <p:nvPr/>
        </p:nvSpPr>
        <p:spPr>
          <a:xfrm>
            <a:off x="5246110" y="1258599"/>
            <a:ext cx="1160015" cy="483567"/>
          </a:xfrm>
          <a:prstGeom prst="rect">
            <a:avLst/>
          </a:prstGeom>
          <a:blipFill>
            <a:blip r:embed="rId4" cstate="print"/>
            <a:stretch>
              <a:fillRect/>
            </a:stretch>
          </a:blipFill>
        </p:spPr>
        <p:txBody>
          <a:bodyPr wrap="square" lIns="0" tIns="0" rIns="0" bIns="0" rtlCol="0"/>
          <a:lstStyle/>
          <a:p>
            <a:endParaRPr sz="921" dirty="0"/>
          </a:p>
        </p:txBody>
      </p:sp>
      <p:sp>
        <p:nvSpPr>
          <p:cNvPr id="18" name="object 18"/>
          <p:cNvSpPr/>
          <p:nvPr/>
        </p:nvSpPr>
        <p:spPr>
          <a:xfrm>
            <a:off x="5254227" y="794840"/>
            <a:ext cx="1145598" cy="469214"/>
          </a:xfrm>
          <a:custGeom>
            <a:avLst/>
            <a:gdLst/>
            <a:ahLst/>
            <a:cxnLst/>
            <a:rect l="l" t="t" r="r" b="b"/>
            <a:pathLst>
              <a:path w="2240279" h="917575">
                <a:moveTo>
                  <a:pt x="2161413" y="0"/>
                </a:moveTo>
                <a:lnTo>
                  <a:pt x="67442" y="821"/>
                </a:lnTo>
                <a:lnTo>
                  <a:pt x="29339" y="17484"/>
                </a:lnTo>
                <a:lnTo>
                  <a:pt x="5173" y="50710"/>
                </a:lnTo>
                <a:lnTo>
                  <a:pt x="0" y="78867"/>
                </a:lnTo>
                <a:lnTo>
                  <a:pt x="821" y="850132"/>
                </a:lnTo>
                <a:lnTo>
                  <a:pt x="17484" y="888235"/>
                </a:lnTo>
                <a:lnTo>
                  <a:pt x="50710" y="912401"/>
                </a:lnTo>
                <a:lnTo>
                  <a:pt x="78866" y="917575"/>
                </a:lnTo>
                <a:lnTo>
                  <a:pt x="2172837" y="916753"/>
                </a:lnTo>
                <a:lnTo>
                  <a:pt x="2210940" y="900090"/>
                </a:lnTo>
                <a:lnTo>
                  <a:pt x="2235106" y="866864"/>
                </a:lnTo>
                <a:lnTo>
                  <a:pt x="2240280" y="838707"/>
                </a:lnTo>
                <a:lnTo>
                  <a:pt x="2239458" y="67442"/>
                </a:lnTo>
                <a:lnTo>
                  <a:pt x="2222795" y="29339"/>
                </a:lnTo>
                <a:lnTo>
                  <a:pt x="2189569" y="5173"/>
                </a:lnTo>
                <a:lnTo>
                  <a:pt x="2161413" y="0"/>
                </a:lnTo>
                <a:close/>
              </a:path>
            </a:pathLst>
          </a:custGeom>
          <a:solidFill>
            <a:srgbClr val="ECECEC"/>
          </a:solidFill>
        </p:spPr>
        <p:txBody>
          <a:bodyPr wrap="square" lIns="0" tIns="0" rIns="0" bIns="0" rtlCol="0"/>
          <a:lstStyle/>
          <a:p>
            <a:endParaRPr sz="921" dirty="0"/>
          </a:p>
        </p:txBody>
      </p:sp>
      <p:sp>
        <p:nvSpPr>
          <p:cNvPr id="19" name="object 19"/>
          <p:cNvSpPr/>
          <p:nvPr/>
        </p:nvSpPr>
        <p:spPr>
          <a:xfrm>
            <a:off x="5254227" y="794840"/>
            <a:ext cx="1145598" cy="469214"/>
          </a:xfrm>
          <a:prstGeom prst="rect">
            <a:avLst/>
          </a:prstGeom>
          <a:blipFill>
            <a:blip r:embed="rId5" cstate="print"/>
            <a:stretch>
              <a:fillRect/>
            </a:stretch>
          </a:blipFill>
        </p:spPr>
        <p:txBody>
          <a:bodyPr wrap="square" lIns="0" tIns="0" rIns="0" bIns="0" rtlCol="0"/>
          <a:lstStyle/>
          <a:p>
            <a:endParaRPr sz="921" dirty="0"/>
          </a:p>
        </p:txBody>
      </p:sp>
      <p:sp>
        <p:nvSpPr>
          <p:cNvPr id="20" name="object 20"/>
          <p:cNvSpPr/>
          <p:nvPr/>
        </p:nvSpPr>
        <p:spPr>
          <a:xfrm>
            <a:off x="2771774" y="4252675"/>
            <a:ext cx="480580" cy="389984"/>
          </a:xfrm>
          <a:custGeom>
            <a:avLst/>
            <a:gdLst/>
            <a:ahLst/>
            <a:cxnLst/>
            <a:rect l="l" t="t" r="r" b="b"/>
            <a:pathLst>
              <a:path w="939800" h="762634">
                <a:moveTo>
                  <a:pt x="448995" y="551345"/>
                </a:moveTo>
                <a:lnTo>
                  <a:pt x="335673" y="551345"/>
                </a:lnTo>
                <a:lnTo>
                  <a:pt x="369176" y="762063"/>
                </a:lnTo>
                <a:lnTo>
                  <a:pt x="448995" y="551345"/>
                </a:lnTo>
                <a:close/>
              </a:path>
              <a:path w="939800" h="762634">
                <a:moveTo>
                  <a:pt x="606960" y="526935"/>
                </a:moveTo>
                <a:lnTo>
                  <a:pt x="458241" y="526935"/>
                </a:lnTo>
                <a:lnTo>
                  <a:pt x="576364" y="696340"/>
                </a:lnTo>
                <a:lnTo>
                  <a:pt x="606960" y="526935"/>
                </a:lnTo>
                <a:close/>
              </a:path>
              <a:path w="939800" h="762634">
                <a:moveTo>
                  <a:pt x="749309" y="510070"/>
                </a:moveTo>
                <a:lnTo>
                  <a:pt x="610006" y="510070"/>
                </a:lnTo>
                <a:lnTo>
                  <a:pt x="789482" y="638416"/>
                </a:lnTo>
                <a:lnTo>
                  <a:pt x="749309" y="510070"/>
                </a:lnTo>
                <a:close/>
              </a:path>
              <a:path w="939800" h="762634">
                <a:moveTo>
                  <a:pt x="743568" y="491731"/>
                </a:moveTo>
                <a:lnTo>
                  <a:pt x="246570" y="491731"/>
                </a:lnTo>
                <a:lnTo>
                  <a:pt x="207187" y="621550"/>
                </a:lnTo>
                <a:lnTo>
                  <a:pt x="335673" y="551345"/>
                </a:lnTo>
                <a:lnTo>
                  <a:pt x="448995" y="551345"/>
                </a:lnTo>
                <a:lnTo>
                  <a:pt x="458241" y="526935"/>
                </a:lnTo>
                <a:lnTo>
                  <a:pt x="606960" y="526935"/>
                </a:lnTo>
                <a:lnTo>
                  <a:pt x="610006" y="510070"/>
                </a:lnTo>
                <a:lnTo>
                  <a:pt x="749309" y="510070"/>
                </a:lnTo>
                <a:lnTo>
                  <a:pt x="743568" y="491731"/>
                </a:lnTo>
                <a:close/>
              </a:path>
              <a:path w="939800" h="762634">
                <a:moveTo>
                  <a:pt x="16103" y="81025"/>
                </a:moveTo>
                <a:lnTo>
                  <a:pt x="201320" y="268731"/>
                </a:lnTo>
                <a:lnTo>
                  <a:pt x="0" y="304037"/>
                </a:lnTo>
                <a:lnTo>
                  <a:pt x="161937" y="415416"/>
                </a:lnTo>
                <a:lnTo>
                  <a:pt x="5880" y="514654"/>
                </a:lnTo>
                <a:lnTo>
                  <a:pt x="246570" y="491731"/>
                </a:lnTo>
                <a:lnTo>
                  <a:pt x="743568" y="491731"/>
                </a:lnTo>
                <a:lnTo>
                  <a:pt x="732561" y="456564"/>
                </a:lnTo>
                <a:lnTo>
                  <a:pt x="918249" y="456564"/>
                </a:lnTo>
                <a:lnTo>
                  <a:pt x="766064" y="369569"/>
                </a:lnTo>
                <a:lnTo>
                  <a:pt x="917956" y="287146"/>
                </a:lnTo>
                <a:lnTo>
                  <a:pt x="726694" y="258063"/>
                </a:lnTo>
                <a:lnTo>
                  <a:pt x="752105" y="223011"/>
                </a:lnTo>
                <a:lnTo>
                  <a:pt x="318135" y="223011"/>
                </a:lnTo>
                <a:lnTo>
                  <a:pt x="16103" y="81025"/>
                </a:lnTo>
                <a:close/>
              </a:path>
              <a:path w="939800" h="762634">
                <a:moveTo>
                  <a:pt x="918249" y="456564"/>
                </a:moveTo>
                <a:lnTo>
                  <a:pt x="732561" y="456564"/>
                </a:lnTo>
                <a:lnTo>
                  <a:pt x="939800" y="468883"/>
                </a:lnTo>
                <a:lnTo>
                  <a:pt x="918249" y="456564"/>
                </a:lnTo>
                <a:close/>
              </a:path>
              <a:path w="939800" h="762634">
                <a:moveTo>
                  <a:pt x="363385" y="81025"/>
                </a:moveTo>
                <a:lnTo>
                  <a:pt x="318135" y="223011"/>
                </a:lnTo>
                <a:lnTo>
                  <a:pt x="752105" y="223011"/>
                </a:lnTo>
                <a:lnTo>
                  <a:pt x="765363" y="204723"/>
                </a:lnTo>
                <a:lnTo>
                  <a:pt x="469900" y="204723"/>
                </a:lnTo>
                <a:lnTo>
                  <a:pt x="363385" y="81025"/>
                </a:lnTo>
                <a:close/>
              </a:path>
              <a:path w="939800" h="762634">
                <a:moveTo>
                  <a:pt x="631837" y="0"/>
                </a:moveTo>
                <a:lnTo>
                  <a:pt x="469900" y="204723"/>
                </a:lnTo>
                <a:lnTo>
                  <a:pt x="765363" y="204723"/>
                </a:lnTo>
                <a:lnTo>
                  <a:pt x="777517" y="187959"/>
                </a:lnTo>
                <a:lnTo>
                  <a:pt x="615873" y="187959"/>
                </a:lnTo>
                <a:lnTo>
                  <a:pt x="631837" y="0"/>
                </a:lnTo>
                <a:close/>
              </a:path>
              <a:path w="939800" h="762634">
                <a:moveTo>
                  <a:pt x="799706" y="157352"/>
                </a:moveTo>
                <a:lnTo>
                  <a:pt x="615873" y="187959"/>
                </a:lnTo>
                <a:lnTo>
                  <a:pt x="777517" y="187959"/>
                </a:lnTo>
                <a:lnTo>
                  <a:pt x="799706" y="157352"/>
                </a:lnTo>
                <a:close/>
              </a:path>
            </a:pathLst>
          </a:custGeom>
          <a:solidFill>
            <a:srgbClr val="92D050"/>
          </a:solidFill>
        </p:spPr>
        <p:txBody>
          <a:bodyPr wrap="square" lIns="0" tIns="0" rIns="0" bIns="0" rtlCol="0"/>
          <a:lstStyle/>
          <a:p>
            <a:endParaRPr sz="921" dirty="0"/>
          </a:p>
        </p:txBody>
      </p:sp>
      <p:sp>
        <p:nvSpPr>
          <p:cNvPr id="21" name="object 21"/>
          <p:cNvSpPr/>
          <p:nvPr/>
        </p:nvSpPr>
        <p:spPr>
          <a:xfrm>
            <a:off x="2771774" y="4252675"/>
            <a:ext cx="480580" cy="389984"/>
          </a:xfrm>
          <a:custGeom>
            <a:avLst/>
            <a:gdLst/>
            <a:ahLst/>
            <a:cxnLst/>
            <a:rect l="l" t="t" r="r" b="b"/>
            <a:pathLst>
              <a:path w="939800" h="762634">
                <a:moveTo>
                  <a:pt x="469900" y="204723"/>
                </a:moveTo>
                <a:lnTo>
                  <a:pt x="631837" y="0"/>
                </a:lnTo>
                <a:lnTo>
                  <a:pt x="615873" y="187959"/>
                </a:lnTo>
                <a:lnTo>
                  <a:pt x="799706" y="157352"/>
                </a:lnTo>
                <a:lnTo>
                  <a:pt x="726694" y="258063"/>
                </a:lnTo>
                <a:lnTo>
                  <a:pt x="917956" y="287146"/>
                </a:lnTo>
                <a:lnTo>
                  <a:pt x="766064" y="369569"/>
                </a:lnTo>
                <a:lnTo>
                  <a:pt x="939800" y="468883"/>
                </a:lnTo>
                <a:lnTo>
                  <a:pt x="732561" y="456564"/>
                </a:lnTo>
                <a:lnTo>
                  <a:pt x="789482" y="638416"/>
                </a:lnTo>
                <a:lnTo>
                  <a:pt x="610006" y="510070"/>
                </a:lnTo>
                <a:lnTo>
                  <a:pt x="576364" y="696340"/>
                </a:lnTo>
                <a:lnTo>
                  <a:pt x="458241" y="526935"/>
                </a:lnTo>
                <a:lnTo>
                  <a:pt x="369176" y="762063"/>
                </a:lnTo>
                <a:lnTo>
                  <a:pt x="335673" y="551345"/>
                </a:lnTo>
                <a:lnTo>
                  <a:pt x="207187" y="621550"/>
                </a:lnTo>
                <a:lnTo>
                  <a:pt x="246570" y="491731"/>
                </a:lnTo>
                <a:lnTo>
                  <a:pt x="5880" y="514654"/>
                </a:lnTo>
                <a:lnTo>
                  <a:pt x="161937" y="415416"/>
                </a:lnTo>
                <a:lnTo>
                  <a:pt x="0" y="304037"/>
                </a:lnTo>
                <a:lnTo>
                  <a:pt x="201320" y="268731"/>
                </a:lnTo>
                <a:lnTo>
                  <a:pt x="16103" y="81025"/>
                </a:lnTo>
                <a:lnTo>
                  <a:pt x="318135" y="223011"/>
                </a:lnTo>
                <a:lnTo>
                  <a:pt x="363385" y="81025"/>
                </a:lnTo>
                <a:lnTo>
                  <a:pt x="469900" y="204723"/>
                </a:lnTo>
                <a:close/>
              </a:path>
            </a:pathLst>
          </a:custGeom>
          <a:ln w="25400">
            <a:solidFill>
              <a:srgbClr val="92D050"/>
            </a:solidFill>
          </a:ln>
        </p:spPr>
        <p:txBody>
          <a:bodyPr wrap="square" lIns="0" tIns="0" rIns="0" bIns="0" rtlCol="0"/>
          <a:lstStyle/>
          <a:p>
            <a:endParaRPr sz="921" dirty="0"/>
          </a:p>
        </p:txBody>
      </p:sp>
      <p:sp>
        <p:nvSpPr>
          <p:cNvPr id="22" name="object 22"/>
          <p:cNvSpPr/>
          <p:nvPr/>
        </p:nvSpPr>
        <p:spPr>
          <a:xfrm>
            <a:off x="2922791" y="4359093"/>
            <a:ext cx="252092" cy="217544"/>
          </a:xfrm>
          <a:prstGeom prst="rect">
            <a:avLst/>
          </a:prstGeom>
          <a:blipFill>
            <a:blip r:embed="rId6" cstate="print"/>
            <a:stretch>
              <a:fillRect/>
            </a:stretch>
          </a:blipFill>
        </p:spPr>
        <p:txBody>
          <a:bodyPr wrap="square" lIns="0" tIns="0" rIns="0" bIns="0" rtlCol="0"/>
          <a:lstStyle/>
          <a:p>
            <a:endParaRPr sz="921" dirty="0"/>
          </a:p>
        </p:txBody>
      </p:sp>
      <p:sp>
        <p:nvSpPr>
          <p:cNvPr id="23" name="object 23"/>
          <p:cNvSpPr/>
          <p:nvPr/>
        </p:nvSpPr>
        <p:spPr>
          <a:xfrm>
            <a:off x="2984066" y="4396719"/>
            <a:ext cx="124041" cy="80205"/>
          </a:xfrm>
          <a:custGeom>
            <a:avLst/>
            <a:gdLst/>
            <a:ahLst/>
            <a:cxnLst/>
            <a:rect l="l" t="t" r="r" b="b"/>
            <a:pathLst>
              <a:path w="242569" h="156845">
                <a:moveTo>
                  <a:pt x="61331" y="33909"/>
                </a:moveTo>
                <a:lnTo>
                  <a:pt x="15713" y="50419"/>
                </a:lnTo>
                <a:lnTo>
                  <a:pt x="7318" y="62103"/>
                </a:lnTo>
                <a:lnTo>
                  <a:pt x="3788" y="68326"/>
                </a:lnTo>
                <a:lnTo>
                  <a:pt x="1616" y="75438"/>
                </a:lnTo>
                <a:lnTo>
                  <a:pt x="110" y="89789"/>
                </a:lnTo>
                <a:lnTo>
                  <a:pt x="0" y="91059"/>
                </a:lnTo>
                <a:lnTo>
                  <a:pt x="587" y="99187"/>
                </a:lnTo>
                <a:lnTo>
                  <a:pt x="15827" y="137414"/>
                </a:lnTo>
                <a:lnTo>
                  <a:pt x="54473" y="156337"/>
                </a:lnTo>
                <a:lnTo>
                  <a:pt x="62627" y="156083"/>
                </a:lnTo>
                <a:lnTo>
                  <a:pt x="80165" y="152019"/>
                </a:lnTo>
                <a:lnTo>
                  <a:pt x="87658" y="148844"/>
                </a:lnTo>
                <a:lnTo>
                  <a:pt x="93869" y="144272"/>
                </a:lnTo>
                <a:lnTo>
                  <a:pt x="100079" y="139827"/>
                </a:lnTo>
                <a:lnTo>
                  <a:pt x="101937" y="137795"/>
                </a:lnTo>
                <a:lnTo>
                  <a:pt x="57725" y="137795"/>
                </a:lnTo>
                <a:lnTo>
                  <a:pt x="53191" y="137033"/>
                </a:lnTo>
                <a:lnTo>
                  <a:pt x="48669" y="136144"/>
                </a:lnTo>
                <a:lnTo>
                  <a:pt x="44517" y="134493"/>
                </a:lnTo>
                <a:lnTo>
                  <a:pt x="40732" y="131699"/>
                </a:lnTo>
                <a:lnTo>
                  <a:pt x="36947" y="129032"/>
                </a:lnTo>
                <a:lnTo>
                  <a:pt x="33620" y="125222"/>
                </a:lnTo>
                <a:lnTo>
                  <a:pt x="30737" y="120396"/>
                </a:lnTo>
                <a:lnTo>
                  <a:pt x="27854" y="115697"/>
                </a:lnTo>
                <a:lnTo>
                  <a:pt x="25619" y="109855"/>
                </a:lnTo>
                <a:lnTo>
                  <a:pt x="22457" y="96012"/>
                </a:lnTo>
                <a:lnTo>
                  <a:pt x="21923" y="89789"/>
                </a:lnTo>
                <a:lnTo>
                  <a:pt x="22939" y="78613"/>
                </a:lnTo>
                <a:lnTo>
                  <a:pt x="53356" y="52705"/>
                </a:lnTo>
                <a:lnTo>
                  <a:pt x="58067" y="52451"/>
                </a:lnTo>
                <a:lnTo>
                  <a:pt x="99619" y="52451"/>
                </a:lnTo>
                <a:lnTo>
                  <a:pt x="94961" y="47498"/>
                </a:lnTo>
                <a:lnTo>
                  <a:pt x="89043" y="43307"/>
                </a:lnTo>
                <a:lnTo>
                  <a:pt x="83125" y="39243"/>
                </a:lnTo>
                <a:lnTo>
                  <a:pt x="76394" y="36449"/>
                </a:lnTo>
                <a:lnTo>
                  <a:pt x="61331" y="33909"/>
                </a:lnTo>
                <a:close/>
              </a:path>
              <a:path w="242569" h="156845">
                <a:moveTo>
                  <a:pt x="99619" y="52451"/>
                </a:moveTo>
                <a:lnTo>
                  <a:pt x="58067" y="52451"/>
                </a:lnTo>
                <a:lnTo>
                  <a:pt x="67110" y="53975"/>
                </a:lnTo>
                <a:lnTo>
                  <a:pt x="71263" y="55753"/>
                </a:lnTo>
                <a:lnTo>
                  <a:pt x="75047" y="58547"/>
                </a:lnTo>
                <a:lnTo>
                  <a:pt x="78845" y="61214"/>
                </a:lnTo>
                <a:lnTo>
                  <a:pt x="82185" y="65024"/>
                </a:lnTo>
                <a:lnTo>
                  <a:pt x="87951" y="74676"/>
                </a:lnTo>
                <a:lnTo>
                  <a:pt x="90173" y="80518"/>
                </a:lnTo>
                <a:lnTo>
                  <a:pt x="93335" y="94234"/>
                </a:lnTo>
                <a:lnTo>
                  <a:pt x="93881" y="100457"/>
                </a:lnTo>
                <a:lnTo>
                  <a:pt x="92853" y="111633"/>
                </a:lnTo>
                <a:lnTo>
                  <a:pt x="62449" y="137541"/>
                </a:lnTo>
                <a:lnTo>
                  <a:pt x="57725" y="137795"/>
                </a:lnTo>
                <a:lnTo>
                  <a:pt x="101937" y="137795"/>
                </a:lnTo>
                <a:lnTo>
                  <a:pt x="104956" y="134493"/>
                </a:lnTo>
                <a:lnTo>
                  <a:pt x="108486" y="128143"/>
                </a:lnTo>
                <a:lnTo>
                  <a:pt x="112017" y="121920"/>
                </a:lnTo>
                <a:lnTo>
                  <a:pt x="114189" y="114935"/>
                </a:lnTo>
                <a:lnTo>
                  <a:pt x="115682" y="100457"/>
                </a:lnTo>
                <a:lnTo>
                  <a:pt x="115793" y="99187"/>
                </a:lnTo>
                <a:lnTo>
                  <a:pt x="115217" y="91059"/>
                </a:lnTo>
                <a:lnTo>
                  <a:pt x="111242" y="73787"/>
                </a:lnTo>
                <a:lnTo>
                  <a:pt x="108194" y="66167"/>
                </a:lnTo>
                <a:lnTo>
                  <a:pt x="104080" y="59436"/>
                </a:lnTo>
                <a:lnTo>
                  <a:pt x="99977" y="52832"/>
                </a:lnTo>
                <a:lnTo>
                  <a:pt x="99619" y="52451"/>
                </a:lnTo>
                <a:close/>
              </a:path>
              <a:path w="242569" h="156845">
                <a:moveTo>
                  <a:pt x="143196" y="15875"/>
                </a:moveTo>
                <a:lnTo>
                  <a:pt x="122406" y="20574"/>
                </a:lnTo>
                <a:lnTo>
                  <a:pt x="148415" y="134112"/>
                </a:lnTo>
                <a:lnTo>
                  <a:pt x="169218" y="129413"/>
                </a:lnTo>
                <a:lnTo>
                  <a:pt x="157470" y="78105"/>
                </a:lnTo>
                <a:lnTo>
                  <a:pt x="193195" y="78105"/>
                </a:lnTo>
                <a:lnTo>
                  <a:pt x="178266" y="67564"/>
                </a:lnTo>
                <a:lnTo>
                  <a:pt x="155032" y="67564"/>
                </a:lnTo>
                <a:lnTo>
                  <a:pt x="143196" y="15875"/>
                </a:lnTo>
                <a:close/>
              </a:path>
              <a:path w="242569" h="156845">
                <a:moveTo>
                  <a:pt x="193195" y="78105"/>
                </a:moveTo>
                <a:lnTo>
                  <a:pt x="157813" y="78105"/>
                </a:lnTo>
                <a:lnTo>
                  <a:pt x="215459" y="118745"/>
                </a:lnTo>
                <a:lnTo>
                  <a:pt x="242116" y="112649"/>
                </a:lnTo>
                <a:lnTo>
                  <a:pt x="193195" y="78105"/>
                </a:lnTo>
                <a:close/>
              </a:path>
              <a:path w="242569" h="156845">
                <a:moveTo>
                  <a:pt x="212195" y="0"/>
                </a:moveTo>
                <a:lnTo>
                  <a:pt x="186388" y="5969"/>
                </a:lnTo>
                <a:lnTo>
                  <a:pt x="155375" y="67437"/>
                </a:lnTo>
                <a:lnTo>
                  <a:pt x="155032" y="67564"/>
                </a:lnTo>
                <a:lnTo>
                  <a:pt x="178266" y="67564"/>
                </a:lnTo>
                <a:lnTo>
                  <a:pt x="177727" y="67183"/>
                </a:lnTo>
                <a:lnTo>
                  <a:pt x="212195" y="0"/>
                </a:lnTo>
                <a:close/>
              </a:path>
            </a:pathLst>
          </a:custGeom>
          <a:solidFill>
            <a:srgbClr val="000000"/>
          </a:solidFill>
        </p:spPr>
        <p:txBody>
          <a:bodyPr wrap="square" lIns="0" tIns="0" rIns="0" bIns="0" rtlCol="0"/>
          <a:lstStyle/>
          <a:p>
            <a:endParaRPr sz="921" dirty="0"/>
          </a:p>
        </p:txBody>
      </p:sp>
      <p:sp>
        <p:nvSpPr>
          <p:cNvPr id="24" name="object 24"/>
          <p:cNvSpPr/>
          <p:nvPr/>
        </p:nvSpPr>
        <p:spPr>
          <a:xfrm>
            <a:off x="4026477" y="4294627"/>
            <a:ext cx="532534" cy="370501"/>
          </a:xfrm>
          <a:custGeom>
            <a:avLst/>
            <a:gdLst/>
            <a:ahLst/>
            <a:cxnLst/>
            <a:rect l="l" t="t" r="r" b="b"/>
            <a:pathLst>
              <a:path w="1041400" h="724534">
                <a:moveTo>
                  <a:pt x="497501" y="523735"/>
                </a:moveTo>
                <a:lnTo>
                  <a:pt x="371982" y="523735"/>
                </a:lnTo>
                <a:lnTo>
                  <a:pt x="409067" y="723925"/>
                </a:lnTo>
                <a:lnTo>
                  <a:pt x="497501" y="523735"/>
                </a:lnTo>
                <a:close/>
              </a:path>
              <a:path w="1041400" h="724534">
                <a:moveTo>
                  <a:pt x="672526" y="500545"/>
                </a:moveTo>
                <a:lnTo>
                  <a:pt x="507746" y="500545"/>
                </a:lnTo>
                <a:lnTo>
                  <a:pt x="638683" y="661479"/>
                </a:lnTo>
                <a:lnTo>
                  <a:pt x="672526" y="500545"/>
                </a:lnTo>
                <a:close/>
              </a:path>
              <a:path w="1041400" h="724534">
                <a:moveTo>
                  <a:pt x="830304" y="484530"/>
                </a:moveTo>
                <a:lnTo>
                  <a:pt x="675894" y="484530"/>
                </a:lnTo>
                <a:lnTo>
                  <a:pt x="874776" y="606450"/>
                </a:lnTo>
                <a:lnTo>
                  <a:pt x="830304" y="484530"/>
                </a:lnTo>
                <a:close/>
              </a:path>
              <a:path w="1041400" h="724534">
                <a:moveTo>
                  <a:pt x="823948" y="467106"/>
                </a:moveTo>
                <a:lnTo>
                  <a:pt x="273176" y="467106"/>
                </a:lnTo>
                <a:lnTo>
                  <a:pt x="229616" y="590435"/>
                </a:lnTo>
                <a:lnTo>
                  <a:pt x="371982" y="523735"/>
                </a:lnTo>
                <a:lnTo>
                  <a:pt x="497501" y="523735"/>
                </a:lnTo>
                <a:lnTo>
                  <a:pt x="507746" y="500545"/>
                </a:lnTo>
                <a:lnTo>
                  <a:pt x="672526" y="500545"/>
                </a:lnTo>
                <a:lnTo>
                  <a:pt x="675894" y="484530"/>
                </a:lnTo>
                <a:lnTo>
                  <a:pt x="830304" y="484530"/>
                </a:lnTo>
                <a:lnTo>
                  <a:pt x="823948" y="467106"/>
                </a:lnTo>
                <a:close/>
              </a:path>
              <a:path w="1041400" h="724534">
                <a:moveTo>
                  <a:pt x="17780" y="76962"/>
                </a:moveTo>
                <a:lnTo>
                  <a:pt x="223138" y="255270"/>
                </a:lnTo>
                <a:lnTo>
                  <a:pt x="0" y="288798"/>
                </a:lnTo>
                <a:lnTo>
                  <a:pt x="179450" y="394639"/>
                </a:lnTo>
                <a:lnTo>
                  <a:pt x="6476" y="488886"/>
                </a:lnTo>
                <a:lnTo>
                  <a:pt x="273176" y="467106"/>
                </a:lnTo>
                <a:lnTo>
                  <a:pt x="823948" y="467106"/>
                </a:lnTo>
                <a:lnTo>
                  <a:pt x="811784" y="433755"/>
                </a:lnTo>
                <a:lnTo>
                  <a:pt x="1017618" y="433755"/>
                </a:lnTo>
                <a:lnTo>
                  <a:pt x="848867" y="351028"/>
                </a:lnTo>
                <a:lnTo>
                  <a:pt x="1017142" y="272669"/>
                </a:lnTo>
                <a:lnTo>
                  <a:pt x="805307" y="245110"/>
                </a:lnTo>
                <a:lnTo>
                  <a:pt x="833417" y="211836"/>
                </a:lnTo>
                <a:lnTo>
                  <a:pt x="352551" y="211836"/>
                </a:lnTo>
                <a:lnTo>
                  <a:pt x="17780" y="76962"/>
                </a:lnTo>
                <a:close/>
              </a:path>
              <a:path w="1041400" h="724534">
                <a:moveTo>
                  <a:pt x="1017618" y="433755"/>
                </a:moveTo>
                <a:lnTo>
                  <a:pt x="811784" y="433755"/>
                </a:lnTo>
                <a:lnTo>
                  <a:pt x="1041400" y="445414"/>
                </a:lnTo>
                <a:lnTo>
                  <a:pt x="1017618" y="433755"/>
                </a:lnTo>
                <a:close/>
              </a:path>
              <a:path w="1041400" h="724534">
                <a:moveTo>
                  <a:pt x="402717" y="76962"/>
                </a:moveTo>
                <a:lnTo>
                  <a:pt x="352551" y="211836"/>
                </a:lnTo>
                <a:lnTo>
                  <a:pt x="833417" y="211836"/>
                </a:lnTo>
                <a:lnTo>
                  <a:pt x="848116" y="194437"/>
                </a:lnTo>
                <a:lnTo>
                  <a:pt x="520700" y="194437"/>
                </a:lnTo>
                <a:lnTo>
                  <a:pt x="402717" y="76962"/>
                </a:lnTo>
                <a:close/>
              </a:path>
              <a:path w="1041400" h="724534">
                <a:moveTo>
                  <a:pt x="700151" y="0"/>
                </a:moveTo>
                <a:lnTo>
                  <a:pt x="520700" y="194437"/>
                </a:lnTo>
                <a:lnTo>
                  <a:pt x="848116" y="194437"/>
                </a:lnTo>
                <a:lnTo>
                  <a:pt x="861635" y="178435"/>
                </a:lnTo>
                <a:lnTo>
                  <a:pt x="682498" y="178435"/>
                </a:lnTo>
                <a:lnTo>
                  <a:pt x="700151" y="0"/>
                </a:lnTo>
                <a:close/>
              </a:path>
              <a:path w="1041400" h="724534">
                <a:moveTo>
                  <a:pt x="886205" y="149352"/>
                </a:moveTo>
                <a:lnTo>
                  <a:pt x="682498" y="178435"/>
                </a:lnTo>
                <a:lnTo>
                  <a:pt x="861635" y="178435"/>
                </a:lnTo>
                <a:lnTo>
                  <a:pt x="886205" y="149352"/>
                </a:lnTo>
                <a:close/>
              </a:path>
            </a:pathLst>
          </a:custGeom>
          <a:solidFill>
            <a:srgbClr val="FF0000"/>
          </a:solidFill>
        </p:spPr>
        <p:txBody>
          <a:bodyPr wrap="square" lIns="0" tIns="0" rIns="0" bIns="0" rtlCol="0"/>
          <a:lstStyle/>
          <a:p>
            <a:endParaRPr sz="921" dirty="0"/>
          </a:p>
        </p:txBody>
      </p:sp>
      <p:sp>
        <p:nvSpPr>
          <p:cNvPr id="25" name="object 25"/>
          <p:cNvSpPr/>
          <p:nvPr/>
        </p:nvSpPr>
        <p:spPr>
          <a:xfrm>
            <a:off x="4026477" y="4294627"/>
            <a:ext cx="532534" cy="370501"/>
          </a:xfrm>
          <a:custGeom>
            <a:avLst/>
            <a:gdLst/>
            <a:ahLst/>
            <a:cxnLst/>
            <a:rect l="l" t="t" r="r" b="b"/>
            <a:pathLst>
              <a:path w="1041400" h="724534">
                <a:moveTo>
                  <a:pt x="520700" y="194437"/>
                </a:moveTo>
                <a:lnTo>
                  <a:pt x="700151" y="0"/>
                </a:lnTo>
                <a:lnTo>
                  <a:pt x="682498" y="178435"/>
                </a:lnTo>
                <a:lnTo>
                  <a:pt x="886205" y="149352"/>
                </a:lnTo>
                <a:lnTo>
                  <a:pt x="805307" y="245110"/>
                </a:lnTo>
                <a:lnTo>
                  <a:pt x="1017142" y="272669"/>
                </a:lnTo>
                <a:lnTo>
                  <a:pt x="848867" y="351028"/>
                </a:lnTo>
                <a:lnTo>
                  <a:pt x="1041400" y="445414"/>
                </a:lnTo>
                <a:lnTo>
                  <a:pt x="811784" y="433755"/>
                </a:lnTo>
                <a:lnTo>
                  <a:pt x="874776" y="606450"/>
                </a:lnTo>
                <a:lnTo>
                  <a:pt x="675894" y="484530"/>
                </a:lnTo>
                <a:lnTo>
                  <a:pt x="638683" y="661479"/>
                </a:lnTo>
                <a:lnTo>
                  <a:pt x="507746" y="500545"/>
                </a:lnTo>
                <a:lnTo>
                  <a:pt x="409067" y="723925"/>
                </a:lnTo>
                <a:lnTo>
                  <a:pt x="371982" y="523735"/>
                </a:lnTo>
                <a:lnTo>
                  <a:pt x="229616" y="590435"/>
                </a:lnTo>
                <a:lnTo>
                  <a:pt x="273176" y="467106"/>
                </a:lnTo>
                <a:lnTo>
                  <a:pt x="6476" y="488886"/>
                </a:lnTo>
                <a:lnTo>
                  <a:pt x="179450" y="394639"/>
                </a:lnTo>
                <a:lnTo>
                  <a:pt x="0" y="288798"/>
                </a:lnTo>
                <a:lnTo>
                  <a:pt x="223138" y="255270"/>
                </a:lnTo>
                <a:lnTo>
                  <a:pt x="17780" y="76962"/>
                </a:lnTo>
                <a:lnTo>
                  <a:pt x="352551" y="211836"/>
                </a:lnTo>
                <a:lnTo>
                  <a:pt x="402717" y="76962"/>
                </a:lnTo>
                <a:lnTo>
                  <a:pt x="520700" y="194437"/>
                </a:lnTo>
                <a:close/>
              </a:path>
            </a:pathLst>
          </a:custGeom>
          <a:ln w="25400">
            <a:solidFill>
              <a:srgbClr val="FF0000"/>
            </a:solidFill>
          </a:ln>
        </p:spPr>
        <p:txBody>
          <a:bodyPr wrap="square" lIns="0" tIns="0" rIns="0" bIns="0" rtlCol="0"/>
          <a:lstStyle/>
          <a:p>
            <a:endParaRPr sz="921" dirty="0"/>
          </a:p>
        </p:txBody>
      </p:sp>
      <p:sp>
        <p:nvSpPr>
          <p:cNvPr id="26" name="object 26"/>
          <p:cNvSpPr/>
          <p:nvPr/>
        </p:nvSpPr>
        <p:spPr>
          <a:xfrm>
            <a:off x="4183107" y="4276327"/>
            <a:ext cx="368974" cy="324209"/>
          </a:xfrm>
          <a:prstGeom prst="rect">
            <a:avLst/>
          </a:prstGeom>
          <a:blipFill>
            <a:blip r:embed="rId7" cstate="print"/>
            <a:stretch>
              <a:fillRect/>
            </a:stretch>
          </a:blipFill>
        </p:spPr>
        <p:txBody>
          <a:bodyPr wrap="square" lIns="0" tIns="0" rIns="0" bIns="0" rtlCol="0"/>
          <a:lstStyle/>
          <a:p>
            <a:endParaRPr sz="921" dirty="0"/>
          </a:p>
        </p:txBody>
      </p:sp>
      <p:sp>
        <p:nvSpPr>
          <p:cNvPr id="27" name="object 27"/>
          <p:cNvSpPr/>
          <p:nvPr/>
        </p:nvSpPr>
        <p:spPr>
          <a:xfrm>
            <a:off x="4239166" y="4427046"/>
            <a:ext cx="105208" cy="95142"/>
          </a:xfrm>
          <a:custGeom>
            <a:avLst/>
            <a:gdLst/>
            <a:ahLst/>
            <a:cxnLst/>
            <a:rect l="l" t="t" r="r" b="b"/>
            <a:pathLst>
              <a:path w="205739" h="186054">
                <a:moveTo>
                  <a:pt x="15239" y="94868"/>
                </a:moveTo>
                <a:lnTo>
                  <a:pt x="0" y="106298"/>
                </a:lnTo>
                <a:lnTo>
                  <a:pt x="60071" y="185775"/>
                </a:lnTo>
                <a:lnTo>
                  <a:pt x="74675" y="174777"/>
                </a:lnTo>
                <a:lnTo>
                  <a:pt x="46074" y="137065"/>
                </a:lnTo>
                <a:lnTo>
                  <a:pt x="39013" y="128113"/>
                </a:lnTo>
                <a:lnTo>
                  <a:pt x="29590" y="116712"/>
                </a:lnTo>
                <a:lnTo>
                  <a:pt x="83162" y="116712"/>
                </a:lnTo>
                <a:lnTo>
                  <a:pt x="82502" y="116465"/>
                </a:lnTo>
                <a:lnTo>
                  <a:pt x="69341" y="112013"/>
                </a:lnTo>
                <a:lnTo>
                  <a:pt x="15239" y="94868"/>
                </a:lnTo>
                <a:close/>
              </a:path>
              <a:path w="205739" h="186054">
                <a:moveTo>
                  <a:pt x="83162" y="116712"/>
                </a:moveTo>
                <a:lnTo>
                  <a:pt x="29590" y="116712"/>
                </a:lnTo>
                <a:lnTo>
                  <a:pt x="37358" y="119485"/>
                </a:lnTo>
                <a:lnTo>
                  <a:pt x="49468" y="124060"/>
                </a:lnTo>
                <a:lnTo>
                  <a:pt x="60705" y="127761"/>
                </a:lnTo>
                <a:lnTo>
                  <a:pt x="114300" y="144805"/>
                </a:lnTo>
                <a:lnTo>
                  <a:pt x="129539" y="133273"/>
                </a:lnTo>
                <a:lnTo>
                  <a:pt x="121625" y="122808"/>
                </a:lnTo>
                <a:lnTo>
                  <a:pt x="99949" y="122808"/>
                </a:lnTo>
                <a:lnTo>
                  <a:pt x="94047" y="120797"/>
                </a:lnTo>
                <a:lnTo>
                  <a:pt x="83162" y="116712"/>
                </a:lnTo>
                <a:close/>
              </a:path>
              <a:path w="205739" h="186054">
                <a:moveTo>
                  <a:pt x="69469" y="53847"/>
                </a:moveTo>
                <a:lnTo>
                  <a:pt x="54990" y="64896"/>
                </a:lnTo>
                <a:lnTo>
                  <a:pt x="83431" y="102488"/>
                </a:lnTo>
                <a:lnTo>
                  <a:pt x="90165" y="111005"/>
                </a:lnTo>
                <a:lnTo>
                  <a:pt x="99949" y="122808"/>
                </a:lnTo>
                <a:lnTo>
                  <a:pt x="121625" y="122808"/>
                </a:lnTo>
                <a:lnTo>
                  <a:pt x="69469" y="53847"/>
                </a:lnTo>
                <a:close/>
              </a:path>
              <a:path w="205739" h="186054">
                <a:moveTo>
                  <a:pt x="154050" y="0"/>
                </a:moveTo>
                <a:lnTo>
                  <a:pt x="116712" y="15874"/>
                </a:lnTo>
                <a:lnTo>
                  <a:pt x="108712" y="26669"/>
                </a:lnTo>
                <a:lnTo>
                  <a:pt x="105410" y="32257"/>
                </a:lnTo>
                <a:lnTo>
                  <a:pt x="103504" y="38226"/>
                </a:lnTo>
                <a:lnTo>
                  <a:pt x="102870" y="44322"/>
                </a:lnTo>
                <a:lnTo>
                  <a:pt x="102362" y="50418"/>
                </a:lnTo>
                <a:lnTo>
                  <a:pt x="103124" y="56768"/>
                </a:lnTo>
                <a:lnTo>
                  <a:pt x="105283" y="63118"/>
                </a:lnTo>
                <a:lnTo>
                  <a:pt x="107314" y="69468"/>
                </a:lnTo>
                <a:lnTo>
                  <a:pt x="135889" y="100075"/>
                </a:lnTo>
                <a:lnTo>
                  <a:pt x="153797" y="104774"/>
                </a:lnTo>
                <a:lnTo>
                  <a:pt x="160020" y="104647"/>
                </a:lnTo>
                <a:lnTo>
                  <a:pt x="172720" y="101345"/>
                </a:lnTo>
                <a:lnTo>
                  <a:pt x="178942" y="98297"/>
                </a:lnTo>
                <a:lnTo>
                  <a:pt x="185038" y="93598"/>
                </a:lnTo>
                <a:lnTo>
                  <a:pt x="191262" y="89026"/>
                </a:lnTo>
                <a:lnTo>
                  <a:pt x="192408" y="87756"/>
                </a:lnTo>
                <a:lnTo>
                  <a:pt x="157225" y="87756"/>
                </a:lnTo>
                <a:lnTo>
                  <a:pt x="153415" y="86994"/>
                </a:lnTo>
                <a:lnTo>
                  <a:pt x="130301" y="70357"/>
                </a:lnTo>
                <a:lnTo>
                  <a:pt x="126619" y="65531"/>
                </a:lnTo>
                <a:lnTo>
                  <a:pt x="123951" y="60832"/>
                </a:lnTo>
                <a:lnTo>
                  <a:pt x="122427" y="56260"/>
                </a:lnTo>
                <a:lnTo>
                  <a:pt x="120903" y="51815"/>
                </a:lnTo>
                <a:lnTo>
                  <a:pt x="120269" y="47497"/>
                </a:lnTo>
                <a:lnTo>
                  <a:pt x="120776" y="39496"/>
                </a:lnTo>
                <a:lnTo>
                  <a:pt x="121920" y="35813"/>
                </a:lnTo>
                <a:lnTo>
                  <a:pt x="123951" y="32511"/>
                </a:lnTo>
                <a:lnTo>
                  <a:pt x="125984" y="29082"/>
                </a:lnTo>
                <a:lnTo>
                  <a:pt x="150622" y="17017"/>
                </a:lnTo>
                <a:lnTo>
                  <a:pt x="187956" y="17017"/>
                </a:lnTo>
                <a:lnTo>
                  <a:pt x="183007" y="12191"/>
                </a:lnTo>
                <a:lnTo>
                  <a:pt x="177419" y="8508"/>
                </a:lnTo>
                <a:lnTo>
                  <a:pt x="171958" y="4698"/>
                </a:lnTo>
                <a:lnTo>
                  <a:pt x="166115" y="2285"/>
                </a:lnTo>
                <a:lnTo>
                  <a:pt x="154050" y="0"/>
                </a:lnTo>
                <a:close/>
              </a:path>
              <a:path w="205739" h="186054">
                <a:moveTo>
                  <a:pt x="187956" y="17017"/>
                </a:moveTo>
                <a:lnTo>
                  <a:pt x="150622" y="17017"/>
                </a:lnTo>
                <a:lnTo>
                  <a:pt x="154432" y="17906"/>
                </a:lnTo>
                <a:lnTo>
                  <a:pt x="158369" y="18668"/>
                </a:lnTo>
                <a:lnTo>
                  <a:pt x="162305" y="20446"/>
                </a:lnTo>
                <a:lnTo>
                  <a:pt x="186944" y="53085"/>
                </a:lnTo>
                <a:lnTo>
                  <a:pt x="187578" y="57276"/>
                </a:lnTo>
                <a:lnTo>
                  <a:pt x="187095" y="64896"/>
                </a:lnTo>
                <a:lnTo>
                  <a:pt x="186992" y="65531"/>
                </a:lnTo>
                <a:lnTo>
                  <a:pt x="185927" y="68960"/>
                </a:lnTo>
                <a:lnTo>
                  <a:pt x="183896" y="72262"/>
                </a:lnTo>
                <a:lnTo>
                  <a:pt x="181990" y="75691"/>
                </a:lnTo>
                <a:lnTo>
                  <a:pt x="179197" y="78739"/>
                </a:lnTo>
                <a:lnTo>
                  <a:pt x="175767" y="81279"/>
                </a:lnTo>
                <a:lnTo>
                  <a:pt x="172338" y="83946"/>
                </a:lnTo>
                <a:lnTo>
                  <a:pt x="168783" y="85724"/>
                </a:lnTo>
                <a:lnTo>
                  <a:pt x="164973" y="86740"/>
                </a:lnTo>
                <a:lnTo>
                  <a:pt x="161162" y="87629"/>
                </a:lnTo>
                <a:lnTo>
                  <a:pt x="157225" y="87756"/>
                </a:lnTo>
                <a:lnTo>
                  <a:pt x="192408" y="87756"/>
                </a:lnTo>
                <a:lnTo>
                  <a:pt x="205330" y="53085"/>
                </a:lnTo>
                <a:lnTo>
                  <a:pt x="204724" y="48132"/>
                </a:lnTo>
                <a:lnTo>
                  <a:pt x="188087" y="17144"/>
                </a:lnTo>
                <a:lnTo>
                  <a:pt x="187956" y="17017"/>
                </a:lnTo>
                <a:close/>
              </a:path>
            </a:pathLst>
          </a:custGeom>
          <a:solidFill>
            <a:srgbClr val="252525"/>
          </a:solidFill>
        </p:spPr>
        <p:txBody>
          <a:bodyPr wrap="square" lIns="0" tIns="0" rIns="0" bIns="0" rtlCol="0"/>
          <a:lstStyle/>
          <a:p>
            <a:endParaRPr sz="921" dirty="0"/>
          </a:p>
        </p:txBody>
      </p:sp>
      <p:sp>
        <p:nvSpPr>
          <p:cNvPr id="28" name="object 28"/>
          <p:cNvSpPr/>
          <p:nvPr/>
        </p:nvSpPr>
        <p:spPr>
          <a:xfrm>
            <a:off x="3180138" y="4058695"/>
            <a:ext cx="726325" cy="903230"/>
          </a:xfrm>
          <a:prstGeom prst="rect">
            <a:avLst/>
          </a:prstGeom>
          <a:blipFill>
            <a:blip r:embed="rId8" cstate="print"/>
            <a:stretch>
              <a:fillRect/>
            </a:stretch>
          </a:blipFill>
        </p:spPr>
        <p:txBody>
          <a:bodyPr wrap="square" lIns="0" tIns="0" rIns="0" bIns="0" rtlCol="0"/>
          <a:lstStyle/>
          <a:p>
            <a:endParaRPr sz="921" dirty="0"/>
          </a:p>
        </p:txBody>
      </p:sp>
      <p:sp>
        <p:nvSpPr>
          <p:cNvPr id="29" name="object 29"/>
          <p:cNvSpPr/>
          <p:nvPr/>
        </p:nvSpPr>
        <p:spPr>
          <a:xfrm>
            <a:off x="3212739" y="4091323"/>
            <a:ext cx="635696" cy="812439"/>
          </a:xfrm>
          <a:prstGeom prst="rect">
            <a:avLst/>
          </a:prstGeom>
          <a:blipFill>
            <a:blip r:embed="rId9" cstate="print"/>
            <a:stretch>
              <a:fillRect/>
            </a:stretch>
          </a:blipFill>
        </p:spPr>
        <p:txBody>
          <a:bodyPr wrap="square" lIns="0" tIns="0" rIns="0" bIns="0" rtlCol="0"/>
          <a:lstStyle/>
          <a:p>
            <a:endParaRPr sz="921" dirty="0"/>
          </a:p>
        </p:txBody>
      </p:sp>
      <p:sp>
        <p:nvSpPr>
          <p:cNvPr id="30" name="object 30"/>
          <p:cNvSpPr/>
          <p:nvPr/>
        </p:nvSpPr>
        <p:spPr>
          <a:xfrm>
            <a:off x="3202997" y="4081581"/>
            <a:ext cx="655277" cy="831922"/>
          </a:xfrm>
          <a:custGeom>
            <a:avLst/>
            <a:gdLst/>
            <a:ahLst/>
            <a:cxnLst/>
            <a:rect l="l" t="t" r="r" b="b"/>
            <a:pathLst>
              <a:path w="1281430" h="1626870">
                <a:moveTo>
                  <a:pt x="0" y="1626870"/>
                </a:moveTo>
                <a:lnTo>
                  <a:pt x="1281303" y="1626870"/>
                </a:lnTo>
                <a:lnTo>
                  <a:pt x="1281303" y="0"/>
                </a:lnTo>
                <a:lnTo>
                  <a:pt x="0" y="0"/>
                </a:lnTo>
                <a:lnTo>
                  <a:pt x="0" y="1626870"/>
                </a:lnTo>
                <a:close/>
              </a:path>
            </a:pathLst>
          </a:custGeom>
          <a:ln w="38100">
            <a:solidFill>
              <a:srgbClr val="000000"/>
            </a:solidFill>
          </a:ln>
        </p:spPr>
        <p:txBody>
          <a:bodyPr wrap="square" lIns="0" tIns="0" rIns="0" bIns="0" rtlCol="0"/>
          <a:lstStyle/>
          <a:p>
            <a:endParaRPr sz="921" dirty="0"/>
          </a:p>
        </p:txBody>
      </p:sp>
      <p:sp>
        <p:nvSpPr>
          <p:cNvPr id="31" name="object 31"/>
          <p:cNvSpPr/>
          <p:nvPr/>
        </p:nvSpPr>
        <p:spPr>
          <a:xfrm>
            <a:off x="4547062" y="4138186"/>
            <a:ext cx="661641" cy="911802"/>
          </a:xfrm>
          <a:prstGeom prst="rect">
            <a:avLst/>
          </a:prstGeom>
          <a:blipFill>
            <a:blip r:embed="rId10" cstate="print"/>
            <a:stretch>
              <a:fillRect/>
            </a:stretch>
          </a:blipFill>
        </p:spPr>
        <p:txBody>
          <a:bodyPr wrap="square" lIns="0" tIns="0" rIns="0" bIns="0" rtlCol="0"/>
          <a:lstStyle/>
          <a:p>
            <a:endParaRPr sz="921" dirty="0"/>
          </a:p>
        </p:txBody>
      </p:sp>
      <p:sp>
        <p:nvSpPr>
          <p:cNvPr id="32" name="object 32"/>
          <p:cNvSpPr/>
          <p:nvPr/>
        </p:nvSpPr>
        <p:spPr>
          <a:xfrm>
            <a:off x="4580118" y="4171210"/>
            <a:ext cx="570526" cy="820492"/>
          </a:xfrm>
          <a:prstGeom prst="rect">
            <a:avLst/>
          </a:prstGeom>
          <a:blipFill>
            <a:blip r:embed="rId11" cstate="print"/>
            <a:stretch>
              <a:fillRect/>
            </a:stretch>
          </a:blipFill>
        </p:spPr>
        <p:txBody>
          <a:bodyPr wrap="square" lIns="0" tIns="0" rIns="0" bIns="0" rtlCol="0"/>
          <a:lstStyle/>
          <a:p>
            <a:endParaRPr sz="921" dirty="0"/>
          </a:p>
        </p:txBody>
      </p:sp>
      <p:sp>
        <p:nvSpPr>
          <p:cNvPr id="33" name="object 33"/>
          <p:cNvSpPr/>
          <p:nvPr/>
        </p:nvSpPr>
        <p:spPr>
          <a:xfrm>
            <a:off x="4570377" y="4161468"/>
            <a:ext cx="590009" cy="840040"/>
          </a:xfrm>
          <a:custGeom>
            <a:avLst/>
            <a:gdLst/>
            <a:ahLst/>
            <a:cxnLst/>
            <a:rect l="l" t="t" r="r" b="b"/>
            <a:pathLst>
              <a:path w="1153795" h="1642745">
                <a:moveTo>
                  <a:pt x="0" y="1642617"/>
                </a:moveTo>
                <a:lnTo>
                  <a:pt x="1153795" y="1642617"/>
                </a:lnTo>
                <a:lnTo>
                  <a:pt x="1153795" y="0"/>
                </a:lnTo>
                <a:lnTo>
                  <a:pt x="0" y="0"/>
                </a:lnTo>
                <a:lnTo>
                  <a:pt x="0" y="1642617"/>
                </a:lnTo>
                <a:close/>
              </a:path>
            </a:pathLst>
          </a:custGeom>
          <a:ln w="38100">
            <a:solidFill>
              <a:srgbClr val="000000"/>
            </a:solidFill>
          </a:ln>
        </p:spPr>
        <p:txBody>
          <a:bodyPr wrap="square" lIns="0" tIns="0" rIns="0" bIns="0" rtlCol="0"/>
          <a:lstStyle/>
          <a:p>
            <a:endParaRPr sz="921" dirty="0"/>
          </a:p>
        </p:txBody>
      </p:sp>
    </p:spTree>
    <p:extLst>
      <p:ext uri="{BB962C8B-B14F-4D97-AF65-F5344CB8AC3E}">
        <p14:creationId xmlns:p14="http://schemas.microsoft.com/office/powerpoint/2010/main" val="23458872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1050643" y="107157"/>
            <a:ext cx="6188400" cy="417900"/>
          </a:xfrm>
          <a:prstGeom prst="rect">
            <a:avLst/>
          </a:prstGeom>
          <a:noFill/>
          <a:ln>
            <a:noFill/>
          </a:ln>
        </p:spPr>
        <p:txBody>
          <a:bodyPr wrap="square" lIns="91425" tIns="45700" rIns="91425" bIns="45700" anchor="ctr" anchorCtr="0">
            <a:noAutofit/>
          </a:bodyPr>
          <a:lstStyle/>
          <a:p>
            <a:pPr marL="0" marR="0" lvl="0" indent="-38100" algn="ctr" rtl="0">
              <a:lnSpc>
                <a:spcPct val="100000"/>
              </a:lnSpc>
              <a:spcBef>
                <a:spcPts val="0"/>
              </a:spcBef>
              <a:spcAft>
                <a:spcPts val="0"/>
              </a:spcAft>
              <a:buClr>
                <a:srgbClr val="1F497D"/>
              </a:buClr>
              <a:buSzPts val="600"/>
              <a:buFont typeface="Calibri"/>
              <a:buNone/>
            </a:pPr>
            <a:r>
              <a:rPr lang="en-US" sz="2400" b="1" i="0" u="none" strike="noStrike" cap="none" dirty="0">
                <a:solidFill>
                  <a:srgbClr val="1F497D"/>
                </a:solidFill>
                <a:latin typeface="Calibri"/>
                <a:ea typeface="Calibri"/>
                <a:cs typeface="Calibri"/>
                <a:sym typeface="Calibri"/>
              </a:rPr>
              <a:t>Safety Functions</a:t>
            </a:r>
          </a:p>
        </p:txBody>
      </p:sp>
      <p:sp>
        <p:nvSpPr>
          <p:cNvPr id="46" name="Shape 46"/>
          <p:cNvSpPr txBox="1">
            <a:spLocks noGrp="1"/>
          </p:cNvSpPr>
          <p:nvPr>
            <p:ph type="body" idx="1"/>
          </p:nvPr>
        </p:nvSpPr>
        <p:spPr>
          <a:xfrm>
            <a:off x="457200" y="760810"/>
            <a:ext cx="8229600" cy="3982500"/>
          </a:xfrm>
          <a:prstGeom prst="rect">
            <a:avLst/>
          </a:prstGeom>
          <a:noFill/>
          <a:ln>
            <a:noFill/>
          </a:ln>
        </p:spPr>
        <p:txBody>
          <a:bodyPr wrap="square" lIns="91425" tIns="45700" rIns="91425" bIns="45700" anchor="t" anchorCtr="0">
            <a:noAutofit/>
          </a:bodyPr>
          <a:lstStyle/>
          <a:p>
            <a:pPr marR="0" lvl="0" algn="l" rtl="0">
              <a:lnSpc>
                <a:spcPct val="100000"/>
              </a:lnSpc>
              <a:spcBef>
                <a:spcPts val="0"/>
              </a:spcBef>
              <a:spcAft>
                <a:spcPts val="0"/>
              </a:spcAft>
              <a:buClr>
                <a:schemeClr val="dk2"/>
              </a:buClr>
              <a:buSzPts val="2400"/>
              <a:buFont typeface="Arial" panose="020B0604020202020204" pitchFamily="34" charset="0"/>
              <a:buChar char="•"/>
            </a:pPr>
            <a:r>
              <a:rPr lang="en-US" sz="2000" b="0" i="0" u="none" strike="noStrike" cap="none" dirty="0">
                <a:solidFill>
                  <a:schemeClr val="dk2"/>
                </a:solidFill>
                <a:ea typeface="Calibri"/>
                <a:cs typeface="Calibri"/>
                <a:sym typeface="Calibri"/>
              </a:rPr>
              <a:t>Maintaining and developing SHE policies, standards, and training materials</a:t>
            </a:r>
          </a:p>
          <a:p>
            <a:pPr marR="0" lvl="0" algn="l" rtl="0">
              <a:lnSpc>
                <a:spcPct val="100000"/>
              </a:lnSpc>
              <a:spcBef>
                <a:spcPts val="0"/>
              </a:spcBef>
              <a:spcAft>
                <a:spcPts val="0"/>
              </a:spcAft>
              <a:buClr>
                <a:schemeClr val="dk2"/>
              </a:buClr>
              <a:buSzPts val="2400"/>
              <a:buFont typeface="Arial" panose="020B0604020202020204" pitchFamily="34" charset="0"/>
              <a:buChar char="•"/>
            </a:pPr>
            <a:r>
              <a:rPr lang="en-US" sz="2000" b="0" i="0" u="none" strike="noStrike" cap="none" dirty="0">
                <a:solidFill>
                  <a:schemeClr val="dk2"/>
                </a:solidFill>
                <a:ea typeface="Calibri"/>
                <a:cs typeface="Calibri"/>
                <a:sym typeface="Calibri"/>
              </a:rPr>
              <a:t>Providing required LSST and regulatory documentation and reporting</a:t>
            </a:r>
          </a:p>
          <a:p>
            <a:pPr>
              <a:spcBef>
                <a:spcPts val="576"/>
              </a:spcBef>
              <a:spcAft>
                <a:spcPts val="0"/>
              </a:spcAft>
              <a:buClr>
                <a:schemeClr val="dk2"/>
              </a:buClr>
              <a:buSzPts val="2400"/>
              <a:buFont typeface="Arial" panose="020B0604020202020204" pitchFamily="34" charset="0"/>
              <a:buChar char="•"/>
            </a:pPr>
            <a:r>
              <a:rPr lang="en-US" sz="2000" b="0" i="0" u="none" strike="noStrike" cap="none" dirty="0">
                <a:solidFill>
                  <a:schemeClr val="tx2"/>
                </a:solidFill>
                <a:ea typeface="Calibri"/>
                <a:cs typeface="Calibri"/>
                <a:sym typeface="Calibri"/>
              </a:rPr>
              <a:t>Assisting staff to minimize loss</a:t>
            </a:r>
          </a:p>
          <a:p>
            <a:pPr>
              <a:spcBef>
                <a:spcPts val="576"/>
              </a:spcBef>
              <a:spcAft>
                <a:spcPts val="0"/>
              </a:spcAft>
              <a:buClr>
                <a:schemeClr val="dk2"/>
              </a:buClr>
              <a:buSzPts val="2400"/>
              <a:buFont typeface="Arial" panose="020B0604020202020204" pitchFamily="34" charset="0"/>
              <a:buChar char="•"/>
            </a:pPr>
            <a:r>
              <a:rPr lang="en-US" sz="2000" dirty="0">
                <a:solidFill>
                  <a:schemeClr val="tx2"/>
                </a:solidFill>
                <a:ea typeface="Calibri"/>
                <a:cs typeface="Calibri"/>
                <a:sym typeface="Calibri"/>
              </a:rPr>
              <a:t>Conducting site safety orientation</a:t>
            </a:r>
            <a:endParaRPr lang="en-US" sz="2000" b="0" i="0" u="none" strike="noStrike" cap="none" dirty="0">
              <a:solidFill>
                <a:schemeClr val="tx2"/>
              </a:solidFill>
              <a:ea typeface="Calibri"/>
              <a:cs typeface="Calibri"/>
              <a:sym typeface="Calibri"/>
            </a:endParaRPr>
          </a:p>
          <a:p>
            <a:pPr>
              <a:spcBef>
                <a:spcPts val="576"/>
              </a:spcBef>
              <a:spcAft>
                <a:spcPts val="0"/>
              </a:spcAft>
              <a:buClr>
                <a:schemeClr val="dk2"/>
              </a:buClr>
              <a:buSzPts val="2400"/>
              <a:buFont typeface="Arial" panose="020B0604020202020204" pitchFamily="34" charset="0"/>
              <a:buChar char="•"/>
            </a:pPr>
            <a:r>
              <a:rPr lang="en-US" sz="2000" b="0" i="0" u="none" strike="noStrike" cap="none" dirty="0">
                <a:solidFill>
                  <a:schemeClr val="tx2"/>
                </a:solidFill>
                <a:ea typeface="Calibri"/>
                <a:cs typeface="Calibri"/>
                <a:sym typeface="Calibri"/>
              </a:rPr>
              <a:t>Providing audits, inspections, and investigations for improvement</a:t>
            </a:r>
          </a:p>
          <a:p>
            <a:pPr>
              <a:spcBef>
                <a:spcPts val="576"/>
              </a:spcBef>
              <a:spcAft>
                <a:spcPts val="0"/>
              </a:spcAft>
              <a:buClr>
                <a:schemeClr val="dk2"/>
              </a:buClr>
              <a:buSzPts val="2400"/>
              <a:buFont typeface="Arial" panose="020B0604020202020204" pitchFamily="34" charset="0"/>
              <a:buChar char="•"/>
            </a:pPr>
            <a:r>
              <a:rPr lang="en-US" sz="2000" b="0" i="0" u="none" strike="noStrike" cap="none" dirty="0">
                <a:solidFill>
                  <a:schemeClr val="tx2"/>
                </a:solidFill>
                <a:ea typeface="Calibri"/>
                <a:cs typeface="Calibri"/>
                <a:sym typeface="Calibri"/>
              </a:rPr>
              <a:t>Providing physical safety oversi</a:t>
            </a:r>
            <a:r>
              <a:rPr lang="en-US" sz="2000" dirty="0">
                <a:solidFill>
                  <a:schemeClr val="tx2"/>
                </a:solidFill>
              </a:rPr>
              <a:t>ght</a:t>
            </a:r>
            <a:r>
              <a:rPr lang="en-US" sz="2000" b="0" i="0" u="none" strike="noStrike" cap="none" dirty="0">
                <a:solidFill>
                  <a:schemeClr val="tx2"/>
                </a:solidFill>
                <a:ea typeface="Calibri"/>
                <a:cs typeface="Calibri"/>
                <a:sym typeface="Calibri"/>
              </a:rPr>
              <a:t> </a:t>
            </a:r>
            <a:r>
              <a:rPr lang="en-US" sz="2000" dirty="0">
                <a:solidFill>
                  <a:schemeClr val="tx2"/>
                </a:solidFill>
                <a:ea typeface="Calibri"/>
                <a:cs typeface="Calibri"/>
                <a:sym typeface="Calibri"/>
              </a:rPr>
              <a:t>during</a:t>
            </a:r>
            <a:r>
              <a:rPr lang="en-US" sz="2000" b="0" i="0" u="none" strike="noStrike" cap="none" dirty="0">
                <a:solidFill>
                  <a:schemeClr val="tx2"/>
                </a:solidFill>
                <a:ea typeface="Calibri"/>
                <a:cs typeface="Calibri"/>
                <a:sym typeface="Calibri"/>
              </a:rPr>
              <a:t> critical tasks</a:t>
            </a:r>
          </a:p>
          <a:p>
            <a:pPr>
              <a:spcBef>
                <a:spcPts val="576"/>
              </a:spcBef>
              <a:spcAft>
                <a:spcPts val="0"/>
              </a:spcAft>
              <a:buClr>
                <a:schemeClr val="dk2"/>
              </a:buClr>
              <a:buSzPts val="2400"/>
              <a:buFont typeface="Arial" panose="020B0604020202020204" pitchFamily="34" charset="0"/>
              <a:buChar char="•"/>
            </a:pPr>
            <a:r>
              <a:rPr lang="en-US" sz="2000" dirty="0">
                <a:solidFill>
                  <a:schemeClr val="tx2"/>
                </a:solidFill>
                <a:ea typeface="Calibri"/>
                <a:cs typeface="Calibri"/>
                <a:sym typeface="Calibri"/>
              </a:rPr>
              <a:t>Reviewing and safety-approving work procedures (required for all work)</a:t>
            </a:r>
            <a:endParaRPr lang="en-US" sz="2000" b="0" i="0" u="none" strike="noStrike" cap="none" dirty="0">
              <a:solidFill>
                <a:schemeClr val="tx2"/>
              </a:solidFill>
              <a:ea typeface="Calibri"/>
              <a:cs typeface="Calibri"/>
              <a:sym typeface="Calibri"/>
            </a:endParaRPr>
          </a:p>
          <a:p>
            <a:pPr>
              <a:spcBef>
                <a:spcPts val="576"/>
              </a:spcBef>
              <a:spcAft>
                <a:spcPts val="0"/>
              </a:spcAft>
              <a:buClr>
                <a:schemeClr val="dk2"/>
              </a:buClr>
              <a:buSzPts val="2400"/>
              <a:buFont typeface="Arial" panose="020B0604020202020204" pitchFamily="34" charset="0"/>
              <a:buChar char="•"/>
            </a:pPr>
            <a:r>
              <a:rPr lang="en-US" sz="2000" dirty="0">
                <a:solidFill>
                  <a:schemeClr val="tx2"/>
                </a:solidFill>
              </a:rPr>
              <a:t>Ensuring e</a:t>
            </a:r>
            <a:r>
              <a:rPr lang="en-US" sz="2000" b="0" i="0" u="none" strike="noStrike" cap="none" dirty="0">
                <a:solidFill>
                  <a:schemeClr val="tx2"/>
                </a:solidFill>
                <a:ea typeface="Calibri"/>
                <a:cs typeface="Calibri"/>
                <a:sym typeface="Calibri"/>
              </a:rPr>
              <a:t>mergency </a:t>
            </a:r>
            <a:r>
              <a:rPr lang="en-US" sz="2000" dirty="0">
                <a:solidFill>
                  <a:schemeClr val="tx2"/>
                </a:solidFill>
              </a:rPr>
              <a:t>response capabilities</a:t>
            </a:r>
          </a:p>
          <a:p>
            <a:pPr>
              <a:spcBef>
                <a:spcPts val="576"/>
              </a:spcBef>
              <a:spcAft>
                <a:spcPts val="0"/>
              </a:spcAft>
              <a:buClr>
                <a:schemeClr val="dk2"/>
              </a:buClr>
              <a:buSzPts val="2400"/>
              <a:buFont typeface="Arial" panose="020B0604020202020204" pitchFamily="34" charset="0"/>
              <a:buChar char="•"/>
            </a:pPr>
            <a:r>
              <a:rPr lang="en-US" sz="2000" b="0" i="0" u="none" strike="noStrike" cap="none" dirty="0">
                <a:solidFill>
                  <a:schemeClr val="tx2"/>
                </a:solidFill>
                <a:ea typeface="Calibri"/>
                <a:cs typeface="Calibri"/>
                <a:sym typeface="Calibri"/>
              </a:rPr>
              <a:t>Liaison required safety committees and contractors</a:t>
            </a:r>
            <a:endParaRPr sz="2000" b="0" i="0" u="none" strike="noStrike" cap="none" dirty="0">
              <a:solidFill>
                <a:schemeClr val="tx2"/>
              </a:solidFill>
              <a:ea typeface="Calibri"/>
              <a:cs typeface="Calibri"/>
              <a:sym typeface="Calibri"/>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72200" y="3337134"/>
            <a:ext cx="2895600" cy="1406176"/>
          </a:xfrm>
          <a:prstGeom prst="rect">
            <a:avLst/>
          </a:prstGeom>
        </p:spPr>
      </p:pic>
    </p:spTree>
    <p:extLst>
      <p:ext uri="{BB962C8B-B14F-4D97-AF65-F5344CB8AC3E}">
        <p14:creationId xmlns:p14="http://schemas.microsoft.com/office/powerpoint/2010/main" val="14039330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BACK-UP SLIDES</a:t>
            </a:r>
            <a:endParaRPr lang="en-US" dirty="0"/>
          </a:p>
        </p:txBody>
      </p:sp>
      <p:sp>
        <p:nvSpPr>
          <p:cNvPr id="3" name="Text Placeholder 2"/>
          <p:cNvSpPr>
            <a:spLocks noGrp="1"/>
          </p:cNvSpPr>
          <p:nvPr>
            <p:ph type="body" idx="1"/>
          </p:nvPr>
        </p:nvSpPr>
        <p:spPr/>
        <p:txBody>
          <a:bodyPr/>
          <a:lstStyle/>
          <a:p>
            <a:pPr marL="0" indent="0">
              <a:buNone/>
            </a:pPr>
            <a:r>
              <a:rPr lang="en-US" dirty="0" smtClean="0"/>
              <a:t> </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971550"/>
            <a:ext cx="4473577" cy="2879196"/>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24400" y="1311368"/>
            <a:ext cx="4322286" cy="2881524"/>
          </a:xfrm>
          <a:prstGeom prst="rect">
            <a:avLst/>
          </a:prstGeom>
        </p:spPr>
      </p:pic>
    </p:spTree>
    <p:extLst>
      <p:ext uri="{BB962C8B-B14F-4D97-AF65-F5344CB8AC3E}">
        <p14:creationId xmlns:p14="http://schemas.microsoft.com/office/powerpoint/2010/main" val="35714326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 Planning and Control</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58628" y="1123950"/>
            <a:ext cx="4419600" cy="3314700"/>
          </a:xfrm>
          <a:prstGeom prst="rect">
            <a:avLst/>
          </a:prstGeom>
        </p:spPr>
      </p:pic>
    </p:spTree>
    <p:extLst>
      <p:ext uri="{BB962C8B-B14F-4D97-AF65-F5344CB8AC3E}">
        <p14:creationId xmlns:p14="http://schemas.microsoft.com/office/powerpoint/2010/main" val="20908051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551260"/>
            <a:ext cx="8305800" cy="4230290"/>
          </a:xfrm>
          <a:prstGeom prst="rect">
            <a:avLst/>
          </a:prstGeom>
        </p:spPr>
      </p:pic>
      <p:sp>
        <p:nvSpPr>
          <p:cNvPr id="2" name="Text Placeholder 1"/>
          <p:cNvSpPr>
            <a:spLocks noGrp="1"/>
          </p:cNvSpPr>
          <p:nvPr>
            <p:ph type="body" idx="1"/>
          </p:nvPr>
        </p:nvSpPr>
        <p:spPr>
          <a:xfrm>
            <a:off x="457200" y="760810"/>
            <a:ext cx="8247888" cy="3975782"/>
          </a:xfrm>
        </p:spPr>
        <p:txBody>
          <a:bodyPr/>
          <a:lstStyle/>
          <a:p>
            <a:pPr marL="0" indent="0">
              <a:buNone/>
            </a:pPr>
            <a:r>
              <a:rPr lang="en-US" sz="2800" dirty="0" smtClean="0">
                <a:solidFill>
                  <a:schemeClr val="bg1"/>
                </a:solidFill>
              </a:rPr>
              <a:t>Excessive Heat - stay hydrated, limit time outside</a:t>
            </a:r>
          </a:p>
          <a:p>
            <a:pPr marL="0" indent="0">
              <a:buNone/>
            </a:pPr>
            <a:r>
              <a:rPr lang="en-US" sz="2800" dirty="0" smtClean="0">
                <a:solidFill>
                  <a:schemeClr val="bg1"/>
                </a:solidFill>
              </a:rPr>
              <a:t>Lightning – when there is thunder stay indoors</a:t>
            </a:r>
          </a:p>
          <a:p>
            <a:pPr marL="0" indent="0">
              <a:buNone/>
            </a:pPr>
            <a:r>
              <a:rPr lang="en-US" sz="2800" dirty="0" smtClean="0">
                <a:solidFill>
                  <a:schemeClr val="bg1"/>
                </a:solidFill>
              </a:rPr>
              <a:t>Flash Floods – don’t cross flowing water</a:t>
            </a:r>
          </a:p>
          <a:p>
            <a:pPr marL="0" indent="0">
              <a:buNone/>
            </a:pPr>
            <a:r>
              <a:rPr lang="en-US" sz="2800" dirty="0" smtClean="0">
                <a:solidFill>
                  <a:schemeClr val="bg1"/>
                </a:solidFill>
              </a:rPr>
              <a:t>Blowing Dust – if driving, pull over, turn off the lights</a:t>
            </a:r>
            <a:endParaRPr lang="en-US" sz="2800" dirty="0">
              <a:solidFill>
                <a:schemeClr val="bg1"/>
              </a:solidFill>
            </a:endParaRPr>
          </a:p>
        </p:txBody>
      </p:sp>
      <p:sp>
        <p:nvSpPr>
          <p:cNvPr id="3" name="Title 2"/>
          <p:cNvSpPr>
            <a:spLocks noGrp="1"/>
          </p:cNvSpPr>
          <p:nvPr>
            <p:ph type="title"/>
          </p:nvPr>
        </p:nvSpPr>
        <p:spPr/>
        <p:txBody>
          <a:bodyPr/>
          <a:lstStyle/>
          <a:p>
            <a:r>
              <a:rPr lang="en-US" dirty="0" smtClean="0"/>
              <a:t>Monsoon Awareness</a:t>
            </a:r>
            <a:endParaRPr lang="en-US" dirty="0"/>
          </a:p>
        </p:txBody>
      </p:sp>
    </p:spTree>
    <p:extLst>
      <p:ext uri="{BB962C8B-B14F-4D97-AF65-F5344CB8AC3E}">
        <p14:creationId xmlns:p14="http://schemas.microsoft.com/office/powerpoint/2010/main" val="13004902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228600" y="760810"/>
            <a:ext cx="8458201" cy="3982640"/>
          </a:xfrm>
        </p:spPr>
        <p:txBody>
          <a:bodyPr/>
          <a:lstStyle/>
          <a:p>
            <a:pPr>
              <a:buFont typeface="Wingdings" panose="05000000000000000000" pitchFamily="2" charset="2"/>
              <a:buChar char="ü"/>
            </a:pPr>
            <a:r>
              <a:rPr lang="en-US" sz="2000" b="1" dirty="0"/>
              <a:t>LSST SHE Plan LPM-114 </a:t>
            </a:r>
            <a:r>
              <a:rPr lang="en-US" sz="2000" dirty="0"/>
              <a:t>establishes compliance requirements and defines </a:t>
            </a:r>
            <a:r>
              <a:rPr lang="en-US" sz="2000" dirty="0">
                <a:solidFill>
                  <a:srgbClr val="FF0000"/>
                </a:solidFill>
              </a:rPr>
              <a:t>Stop Work Authority</a:t>
            </a:r>
            <a:r>
              <a:rPr lang="en-US" sz="2000" dirty="0"/>
              <a:t> for all entities.</a:t>
            </a:r>
          </a:p>
          <a:p>
            <a:pPr>
              <a:buFont typeface="Wingdings" panose="05000000000000000000" pitchFamily="2" charset="2"/>
              <a:buChar char="ü"/>
            </a:pPr>
            <a:r>
              <a:rPr lang="en-US" sz="2000" b="1" dirty="0"/>
              <a:t>WBS Structure LPM-43 </a:t>
            </a:r>
            <a:r>
              <a:rPr lang="en-US" sz="2000" dirty="0"/>
              <a:t>provides for safety staffing, safety budget, and other risk control efforts</a:t>
            </a:r>
          </a:p>
          <a:p>
            <a:pPr>
              <a:buFont typeface="Wingdings" panose="05000000000000000000" pitchFamily="2" charset="2"/>
              <a:buChar char="ü"/>
            </a:pPr>
            <a:r>
              <a:rPr lang="en-US" sz="2000" b="1" dirty="0"/>
              <a:t>LSST Hazard Analysis LPM-49 </a:t>
            </a:r>
            <a:r>
              <a:rPr lang="en-US" sz="2000" dirty="0"/>
              <a:t>identifies hazards and mitigations and provides engineered and/or administrative controls to acceptable levels</a:t>
            </a:r>
          </a:p>
          <a:p>
            <a:pPr>
              <a:buFont typeface="Wingdings" panose="05000000000000000000" pitchFamily="2" charset="2"/>
              <a:buChar char="ü"/>
            </a:pPr>
            <a:r>
              <a:rPr lang="en-US" sz="2000" b="1" dirty="0"/>
              <a:t>LSST Safety Standards</a:t>
            </a:r>
            <a:r>
              <a:rPr lang="en-US" sz="2000" dirty="0"/>
              <a:t> provides compliance for both US and Chilean </a:t>
            </a:r>
            <a:r>
              <a:rPr lang="en-US" sz="2000" dirty="0" smtClean="0"/>
              <a:t>requirements (copied from DOE and other organizations)</a:t>
            </a:r>
            <a:endParaRPr lang="en-US" sz="2000" dirty="0"/>
          </a:p>
          <a:p>
            <a:pPr>
              <a:buFont typeface="Wingdings" panose="05000000000000000000" pitchFamily="2" charset="2"/>
              <a:buChar char="ü"/>
            </a:pPr>
            <a:r>
              <a:rPr lang="en-US" sz="2000" b="1" dirty="0"/>
              <a:t>Training Standard Operating Procedure</a:t>
            </a:r>
            <a:r>
              <a:rPr lang="en-US" sz="2000" dirty="0"/>
              <a:t> requires general safety awareness training for new </a:t>
            </a:r>
            <a:r>
              <a:rPr lang="en-US" sz="2000" dirty="0" smtClean="0"/>
              <a:t>hires and non-AURA workers</a:t>
            </a:r>
            <a:endParaRPr lang="en-US" sz="2000" dirty="0"/>
          </a:p>
          <a:p>
            <a:pPr>
              <a:buFont typeface="Wingdings" panose="05000000000000000000" pitchFamily="2" charset="2"/>
              <a:buChar char="ü"/>
            </a:pPr>
            <a:r>
              <a:rPr lang="en-US" sz="2000" b="1" dirty="0"/>
              <a:t>Site Safety Inspections</a:t>
            </a:r>
            <a:r>
              <a:rPr lang="en-US" sz="2000" dirty="0"/>
              <a:t> help mitigate </a:t>
            </a:r>
            <a:r>
              <a:rPr lang="en-US" sz="2000" dirty="0" smtClean="0"/>
              <a:t>on site hazards</a:t>
            </a:r>
            <a:endParaRPr lang="en-US" sz="2000" b="1" dirty="0"/>
          </a:p>
          <a:p>
            <a:endParaRPr lang="en-US" dirty="0"/>
          </a:p>
        </p:txBody>
      </p:sp>
      <p:sp>
        <p:nvSpPr>
          <p:cNvPr id="3" name="Title 2"/>
          <p:cNvSpPr>
            <a:spLocks noGrp="1"/>
          </p:cNvSpPr>
          <p:nvPr>
            <p:ph type="title"/>
          </p:nvPr>
        </p:nvSpPr>
        <p:spPr/>
        <p:txBody>
          <a:bodyPr/>
          <a:lstStyle/>
          <a:p>
            <a:r>
              <a:rPr lang="en-US" dirty="0"/>
              <a:t>Safe Work Planning and Control</a:t>
            </a:r>
          </a:p>
        </p:txBody>
      </p:sp>
    </p:spTree>
    <p:extLst>
      <p:ext uri="{BB962C8B-B14F-4D97-AF65-F5344CB8AC3E}">
        <p14:creationId xmlns:p14="http://schemas.microsoft.com/office/powerpoint/2010/main" val="26753118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LSST Work Planning and Control</a:t>
            </a:r>
            <a:endParaRPr lang="en-US" dirty="0">
              <a:solidFill>
                <a:srgbClr val="FF0000"/>
              </a:solidFill>
            </a:endParaRPr>
          </a:p>
        </p:txBody>
      </p:sp>
      <p:sp>
        <p:nvSpPr>
          <p:cNvPr id="6" name="Text Placeholder 5"/>
          <p:cNvSpPr>
            <a:spLocks noGrp="1"/>
          </p:cNvSpPr>
          <p:nvPr>
            <p:ph type="body" idx="1"/>
          </p:nvPr>
        </p:nvSpPr>
        <p:spPr>
          <a:xfrm>
            <a:off x="-152400" y="672538"/>
            <a:ext cx="9067799" cy="4107692"/>
          </a:xfrm>
        </p:spPr>
        <p:txBody>
          <a:bodyPr/>
          <a:lstStyle/>
          <a:p>
            <a:pPr lvl="1">
              <a:buFont typeface="Wingdings" panose="05000000000000000000" pitchFamily="2" charset="2"/>
              <a:buChar char="ü"/>
            </a:pPr>
            <a:r>
              <a:rPr lang="en-US" sz="2000" b="1" dirty="0"/>
              <a:t>Site Safety Orientation</a:t>
            </a:r>
            <a:r>
              <a:rPr lang="en-US" sz="2000" dirty="0"/>
              <a:t> informs of lessons learned, general workplace hazards, emergency response procedures, and other safety information</a:t>
            </a:r>
            <a:endParaRPr lang="en-US" sz="2000" b="1" dirty="0"/>
          </a:p>
          <a:p>
            <a:pPr lvl="1">
              <a:buFont typeface="Wingdings" panose="05000000000000000000" pitchFamily="2" charset="2"/>
              <a:buChar char="ü"/>
            </a:pPr>
            <a:r>
              <a:rPr lang="en-US" sz="2000" b="1" dirty="0"/>
              <a:t>Lessons Learned </a:t>
            </a:r>
            <a:r>
              <a:rPr lang="en-US" sz="2000" dirty="0"/>
              <a:t>are shared in weekly meetings, monthly contractor safety meetings, and monthly safety committee </a:t>
            </a:r>
            <a:r>
              <a:rPr lang="en-US" sz="2000" dirty="0" smtClean="0"/>
              <a:t>meetings</a:t>
            </a:r>
          </a:p>
          <a:p>
            <a:pPr lvl="1">
              <a:buFont typeface="Wingdings" panose="05000000000000000000" pitchFamily="2" charset="2"/>
              <a:buChar char="ü"/>
            </a:pPr>
            <a:r>
              <a:rPr lang="en-US" sz="2000" dirty="0" smtClean="0"/>
              <a:t>Recommendations - Campaigns</a:t>
            </a:r>
            <a:endParaRPr lang="en-US" sz="2000" dirty="0"/>
          </a:p>
          <a:p>
            <a:pPr lvl="1">
              <a:buFont typeface="Wingdings" panose="05000000000000000000" pitchFamily="2" charset="2"/>
              <a:buChar char="ü"/>
            </a:pPr>
            <a:r>
              <a:rPr lang="en-US" sz="2000" b="1" dirty="0"/>
              <a:t>Administrative Controls </a:t>
            </a:r>
            <a:r>
              <a:rPr lang="en-US" sz="2000" dirty="0"/>
              <a:t>are being established like the Global Interlock System, Signage, and Secured Access</a:t>
            </a:r>
          </a:p>
          <a:p>
            <a:pPr lvl="1">
              <a:buFont typeface="Wingdings" panose="05000000000000000000" pitchFamily="2" charset="2"/>
              <a:buChar char="ü"/>
            </a:pPr>
            <a:r>
              <a:rPr lang="en-US" sz="2000" b="1" dirty="0"/>
              <a:t>Safety Training Matrix </a:t>
            </a:r>
            <a:r>
              <a:rPr lang="en-US" sz="2000" dirty="0"/>
              <a:t>lists specific safety standard training and equipment training</a:t>
            </a:r>
          </a:p>
          <a:p>
            <a:pPr lvl="1">
              <a:buFont typeface="Wingdings" panose="05000000000000000000" pitchFamily="2" charset="2"/>
              <a:buChar char="ü"/>
            </a:pPr>
            <a:r>
              <a:rPr lang="en-US" sz="2000" b="1" dirty="0"/>
              <a:t>Various Meetings</a:t>
            </a:r>
            <a:r>
              <a:rPr lang="en-US" sz="2000" dirty="0"/>
              <a:t> are in place to coordinate and discuss safety issues</a:t>
            </a:r>
            <a:endParaRPr lang="en-US" sz="2000" b="1" dirty="0"/>
          </a:p>
          <a:p>
            <a:pPr lvl="1">
              <a:buFont typeface="Wingdings" panose="05000000000000000000" pitchFamily="2" charset="2"/>
              <a:buChar char="ü"/>
            </a:pPr>
            <a:r>
              <a:rPr lang="en-US" sz="2000" b="1" dirty="0"/>
              <a:t>“On Boarding” </a:t>
            </a:r>
            <a:r>
              <a:rPr lang="en-US" sz="2000" dirty="0"/>
              <a:t>safety message and other web based resources</a:t>
            </a:r>
          </a:p>
          <a:p>
            <a:pPr lvl="1">
              <a:buFont typeface="Wingdings" panose="05000000000000000000" pitchFamily="2" charset="2"/>
              <a:buChar char="ü"/>
            </a:pPr>
            <a:r>
              <a:rPr lang="en-US" sz="2000" b="1" dirty="0"/>
              <a:t>Maintenance Procedures </a:t>
            </a:r>
            <a:r>
              <a:rPr lang="en-US" sz="2000" dirty="0"/>
              <a:t>are being developed by </a:t>
            </a:r>
            <a:r>
              <a:rPr lang="en-US" sz="2000" dirty="0" smtClean="0"/>
              <a:t>vendors </a:t>
            </a:r>
            <a:r>
              <a:rPr lang="en-US" sz="2000" dirty="0"/>
              <a:t>and those procedures must be </a:t>
            </a:r>
            <a:r>
              <a:rPr lang="en-US" sz="2000" dirty="0" smtClean="0"/>
              <a:t>demonstrated </a:t>
            </a:r>
            <a:r>
              <a:rPr lang="en-US" sz="2000" dirty="0"/>
              <a:t>before acceptance </a:t>
            </a:r>
          </a:p>
          <a:p>
            <a:pPr marL="457200" lvl="1" indent="0">
              <a:buNone/>
            </a:pPr>
            <a:endParaRPr lang="en-US" sz="2000" dirty="0"/>
          </a:p>
          <a:p>
            <a:pPr lvl="1">
              <a:buFont typeface="Wingdings" panose="05000000000000000000" pitchFamily="2" charset="2"/>
              <a:buChar char="ü"/>
            </a:pPr>
            <a:endParaRPr lang="en-US" sz="2000" dirty="0"/>
          </a:p>
        </p:txBody>
      </p:sp>
      <p:sp>
        <p:nvSpPr>
          <p:cNvPr id="4" name="TextBox 3">
            <a:hlinkClick r:id="" action="ppaction://noaction"/>
          </p:cNvPr>
          <p:cNvSpPr txBox="1"/>
          <p:nvPr/>
        </p:nvSpPr>
        <p:spPr bwMode="auto">
          <a:xfrm>
            <a:off x="7312455" y="4899535"/>
            <a:ext cx="475927" cy="221315"/>
          </a:xfrm>
          <a:prstGeom prst="rect">
            <a:avLst/>
          </a:prstGeom>
          <a:noFill/>
          <a:ln w="9525">
            <a:noFill/>
            <a:miter lim="800000"/>
            <a:headEnd/>
            <a:tailEnd/>
          </a:ln>
        </p:spPr>
        <p:txBody>
          <a:bodyPr vert="horz" wrap="none" lIns="68580" tIns="34290" rIns="68580" bIns="34290" numCol="1" rtlCol="0" anchor="t" anchorCtr="0" compatLnSpc="1">
            <a:prstTxWarp prst="textNoShape">
              <a:avLst/>
            </a:prstTxWarp>
            <a:noAutofit/>
          </a:bodyPr>
          <a:lstStyle/>
          <a:p>
            <a:pPr eaLnBrk="0" hangingPunct="0">
              <a:lnSpc>
                <a:spcPct val="90000"/>
              </a:lnSpc>
              <a:spcBef>
                <a:spcPts val="450"/>
              </a:spcBef>
            </a:pPr>
            <a:endParaRPr lang="en-US" sz="675" b="1" kern="0" dirty="0">
              <a:solidFill>
                <a:srgbClr val="0000FF"/>
              </a:solidFill>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5105311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p:cNvSpPr txBox="1">
            <a:spLocks/>
          </p:cNvSpPr>
          <p:nvPr/>
        </p:nvSpPr>
        <p:spPr bwMode="auto">
          <a:xfrm>
            <a:off x="98425" y="889000"/>
            <a:ext cx="8937626" cy="39687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342900" indent="-342900" algn="l" defTabSz="457200" rtl="0" eaLnBrk="1" fontAlgn="base" hangingPunct="1">
              <a:spcBef>
                <a:spcPct val="20000"/>
              </a:spcBef>
              <a:spcAft>
                <a:spcPct val="0"/>
              </a:spcAft>
              <a:buFont typeface="Lucida Grande"/>
              <a:buChar char="-"/>
              <a:defRPr sz="2400" kern="1200">
                <a:solidFill>
                  <a:srgbClr val="1F497D"/>
                </a:solidFill>
                <a:latin typeface="+mn-lt"/>
                <a:ea typeface="ＭＳ Ｐゴシック" charset="-128"/>
                <a:cs typeface="ＭＳ Ｐゴシック" charset="-128"/>
              </a:defRPr>
            </a:lvl1pPr>
            <a:lvl2pPr marL="742950" indent="-285750" algn="l" defTabSz="457200" rtl="0" eaLnBrk="1" fontAlgn="base" hangingPunct="1">
              <a:spcBef>
                <a:spcPct val="20000"/>
              </a:spcBef>
              <a:spcAft>
                <a:spcPct val="0"/>
              </a:spcAft>
              <a:buFont typeface="Arial"/>
              <a:buChar char="•"/>
              <a:defRPr sz="2200" kern="1200">
                <a:solidFill>
                  <a:srgbClr val="1F497D"/>
                </a:solidFill>
                <a:latin typeface="+mn-lt"/>
                <a:ea typeface="ＭＳ Ｐゴシック" charset="-128"/>
                <a:cs typeface="+mn-cs"/>
              </a:defRPr>
            </a:lvl2pPr>
            <a:lvl3pPr marL="1143000" indent="-228600" algn="l" defTabSz="457200" rtl="0" eaLnBrk="1" fontAlgn="base" hangingPunct="1">
              <a:spcBef>
                <a:spcPct val="20000"/>
              </a:spcBef>
              <a:spcAft>
                <a:spcPct val="0"/>
              </a:spcAft>
              <a:buFont typeface="Lucida Grande"/>
              <a:buChar char="-"/>
              <a:defRPr sz="2000" kern="1200">
                <a:solidFill>
                  <a:srgbClr val="1F497D"/>
                </a:solidFill>
                <a:latin typeface="+mn-lt"/>
                <a:ea typeface="ＭＳ Ｐゴシック" charset="-128"/>
                <a:cs typeface="+mn-cs"/>
              </a:defRPr>
            </a:lvl3pPr>
            <a:lvl4pPr marL="1600200" indent="-228600" algn="l" defTabSz="457200" rtl="0" eaLnBrk="1" fontAlgn="base" hangingPunct="1">
              <a:spcBef>
                <a:spcPct val="20000"/>
              </a:spcBef>
              <a:spcAft>
                <a:spcPct val="0"/>
              </a:spcAft>
              <a:buFont typeface="Arial"/>
              <a:buChar char="•"/>
              <a:defRPr sz="1800" kern="1200">
                <a:solidFill>
                  <a:srgbClr val="1F497D"/>
                </a:solidFill>
                <a:latin typeface="+mn-lt"/>
                <a:ea typeface="ＭＳ Ｐゴシック" charset="-128"/>
                <a:cs typeface="+mn-cs"/>
              </a:defRPr>
            </a:lvl4pPr>
            <a:lvl5pPr marL="2057400" indent="-228600" algn="l" defTabSz="457200" rtl="0" eaLnBrk="1" fontAlgn="base" hangingPunct="1">
              <a:spcBef>
                <a:spcPct val="20000"/>
              </a:spcBef>
              <a:spcAft>
                <a:spcPct val="0"/>
              </a:spcAft>
              <a:buFont typeface="Lucida Grande"/>
              <a:buChar char="-"/>
              <a:defRPr sz="1800" kern="1200">
                <a:solidFill>
                  <a:srgbClr val="1F497D"/>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000" dirty="0"/>
              <a:t>All Camera work is </a:t>
            </a:r>
            <a:r>
              <a:rPr lang="en-US" sz="2000" u="sng" dirty="0"/>
              <a:t>authorized</a:t>
            </a:r>
            <a:r>
              <a:rPr lang="en-US" sz="2000" dirty="0"/>
              <a:t> by supervisor or SLAC point-of-contact</a:t>
            </a:r>
          </a:p>
          <a:p>
            <a:pPr lvl="1"/>
            <a:r>
              <a:rPr lang="en-US" sz="2000" dirty="0"/>
              <a:t>Activity Training and Authorization (ATA) which leads to a SLAC Training Assessment for SLAC employees. ATAs are deployed to authorize an employee to perform routine work in resident areas </a:t>
            </a:r>
          </a:p>
          <a:p>
            <a:pPr lvl="1"/>
            <a:r>
              <a:rPr lang="en-US" sz="2000" dirty="0"/>
              <a:t>Job Safety Analysis (JSA), written standard operating procedure, approved eTraveler, </a:t>
            </a:r>
            <a:r>
              <a:rPr lang="en-US" sz="2000" u="sng" dirty="0"/>
              <a:t>or</a:t>
            </a:r>
            <a:r>
              <a:rPr lang="en-US" sz="2000" dirty="0"/>
              <a:t> Work Integration Plan (WIP)</a:t>
            </a:r>
          </a:p>
          <a:p>
            <a:r>
              <a:rPr lang="en-US" sz="2000" dirty="0"/>
              <a:t>All work is </a:t>
            </a:r>
            <a:r>
              <a:rPr lang="en-US" sz="2000" u="sng" dirty="0"/>
              <a:t>released</a:t>
            </a:r>
            <a:r>
              <a:rPr lang="en-US" sz="2000" dirty="0"/>
              <a:t> by the area manager before beginning work</a:t>
            </a:r>
          </a:p>
          <a:p>
            <a:r>
              <a:rPr lang="en-US" sz="2000" dirty="0"/>
              <a:t>All authorizations and releases are </a:t>
            </a:r>
            <a:r>
              <a:rPr lang="en-US" sz="2000" dirty="0" smtClean="0"/>
              <a:t>documented</a:t>
            </a:r>
          </a:p>
          <a:p>
            <a:r>
              <a:rPr lang="en-US" sz="2000" dirty="0" smtClean="0"/>
              <a:t>Camera team will use web base training Litmos for LSST observatory mandated safety training</a:t>
            </a:r>
          </a:p>
          <a:p>
            <a:r>
              <a:rPr lang="en-US" sz="2000" dirty="0" smtClean="0"/>
              <a:t>Observatory safety orientation has been updated and will be bilingual</a:t>
            </a:r>
            <a:endParaRPr lang="en-US" sz="2000" dirty="0"/>
          </a:p>
        </p:txBody>
      </p:sp>
      <p:sp>
        <p:nvSpPr>
          <p:cNvPr id="3" name="Title 2"/>
          <p:cNvSpPr>
            <a:spLocks noGrp="1"/>
          </p:cNvSpPr>
          <p:nvPr>
            <p:ph type="title"/>
          </p:nvPr>
        </p:nvSpPr>
        <p:spPr/>
        <p:txBody>
          <a:bodyPr/>
          <a:lstStyle/>
          <a:p>
            <a:r>
              <a:rPr lang="en-US" dirty="0"/>
              <a:t>Work Planning and Control</a:t>
            </a:r>
          </a:p>
        </p:txBody>
      </p:sp>
    </p:spTree>
    <p:extLst>
      <p:ext uri="{BB962C8B-B14F-4D97-AF65-F5344CB8AC3E}">
        <p14:creationId xmlns:p14="http://schemas.microsoft.com/office/powerpoint/2010/main" val="755267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Senior managers of the project review and approve a variety of controlled documents (including safety policies and standards), interfaces, and design changes.</a:t>
            </a:r>
          </a:p>
          <a:p>
            <a:endParaRPr lang="en-US" dirty="0"/>
          </a:p>
        </p:txBody>
      </p:sp>
      <p:sp>
        <p:nvSpPr>
          <p:cNvPr id="3" name="Content Placeholder 2"/>
          <p:cNvSpPr>
            <a:spLocks noGrp="1"/>
          </p:cNvSpPr>
          <p:nvPr>
            <p:ph idx="10"/>
          </p:nvPr>
        </p:nvSpPr>
        <p:spPr/>
        <p:txBody>
          <a:bodyPr/>
          <a:lstStyle/>
          <a:p>
            <a:pPr marL="0" indent="0">
              <a:buNone/>
            </a:pPr>
            <a:endParaRPr lang="en-US" sz="1200" dirty="0"/>
          </a:p>
          <a:p>
            <a:pPr marL="0" indent="0">
              <a:buNone/>
            </a:pPr>
            <a:r>
              <a:rPr lang="en-US" sz="1200" dirty="0"/>
              <a:t>Actions:</a:t>
            </a:r>
          </a:p>
          <a:p>
            <a:pPr marL="0" indent="0">
              <a:buNone/>
            </a:pPr>
            <a:r>
              <a:rPr lang="en-US" sz="1200" dirty="0"/>
              <a:t>Voting Items</a:t>
            </a:r>
          </a:p>
          <a:p>
            <a:pPr marL="0" indent="0">
              <a:buNone/>
            </a:pPr>
            <a:r>
              <a:rPr lang="en-US" sz="1200" dirty="0"/>
              <a:t>•	LCR-866: Move camera maintenance refrigeration compressors to the maintenance area</a:t>
            </a:r>
          </a:p>
          <a:p>
            <a:pPr marL="0" indent="0">
              <a:buNone/>
            </a:pPr>
            <a:r>
              <a:rPr lang="en-US" sz="1200" dirty="0"/>
              <a:t>•	LCR-1067: Updates to LSE-30 for EPO</a:t>
            </a:r>
          </a:p>
          <a:p>
            <a:pPr marL="0" indent="0">
              <a:buNone/>
            </a:pPr>
            <a:r>
              <a:rPr lang="en-US" sz="1200" dirty="0"/>
              <a:t>•	LCR-1085: Confined Space Entry Safety Standard</a:t>
            </a:r>
          </a:p>
          <a:p>
            <a:pPr marL="0" indent="0">
              <a:buNone/>
            </a:pPr>
            <a:r>
              <a:rPr lang="en-US" sz="1200" dirty="0"/>
              <a:t>•	LCR-1086: Lockout Tagout Safety Standard</a:t>
            </a:r>
          </a:p>
          <a:p>
            <a:pPr marL="0" indent="0">
              <a:buNone/>
            </a:pPr>
            <a:r>
              <a:rPr lang="en-US" sz="1200" dirty="0"/>
              <a:t>•	LCR-1087: Hot Work Safety Standard</a:t>
            </a:r>
          </a:p>
          <a:p>
            <a:pPr marL="0" indent="0">
              <a:buNone/>
            </a:pPr>
            <a:r>
              <a:rPr lang="en-US" sz="1200" dirty="0"/>
              <a:t>•	LCR-1089: Bloodborne Pathogen Safety Standard</a:t>
            </a:r>
          </a:p>
          <a:p>
            <a:pPr marL="0" indent="0">
              <a:buNone/>
            </a:pPr>
            <a:r>
              <a:rPr lang="en-US" sz="1200" dirty="0"/>
              <a:t>Discussion</a:t>
            </a:r>
          </a:p>
          <a:p>
            <a:pPr marL="0" indent="0">
              <a:buNone/>
            </a:pPr>
            <a:r>
              <a:rPr lang="en-US" sz="1200" dirty="0"/>
              <a:t>•	LCR-457: Placing the machine-readable optical design under formal change control</a:t>
            </a:r>
          </a:p>
          <a:p>
            <a:pPr marL="0" indent="0">
              <a:buNone/>
            </a:pPr>
            <a:r>
              <a:rPr lang="en-US" sz="1200" dirty="0"/>
              <a:t>•	LCR-924: Duplicate LSR Data Performance Metrics in OSS for DM Flow Down</a:t>
            </a:r>
          </a:p>
          <a:p>
            <a:pPr marL="0" indent="0">
              <a:buNone/>
            </a:pPr>
            <a:r>
              <a:rPr lang="en-US" sz="1200" dirty="0"/>
              <a:t>•	LCR-931: Addition of LPM-122 Data Classification in the LPM-123 General AUP</a:t>
            </a:r>
          </a:p>
          <a:p>
            <a:pPr marL="0" indent="0">
              <a:buNone/>
            </a:pPr>
            <a:r>
              <a:rPr lang="en-US" sz="1200" dirty="0"/>
              <a:t>•	LCR-1004: Withdraw LSE-77, Infrastructure Interfaces Between Data Management and the Base Facility</a:t>
            </a:r>
          </a:p>
          <a:p>
            <a:pPr marL="0" indent="0">
              <a:buNone/>
            </a:pPr>
            <a:endParaRPr lang="en-US" dirty="0"/>
          </a:p>
        </p:txBody>
      </p:sp>
      <p:sp>
        <p:nvSpPr>
          <p:cNvPr id="4" name="Title 3"/>
          <p:cNvSpPr>
            <a:spLocks noGrp="1"/>
          </p:cNvSpPr>
          <p:nvPr>
            <p:ph type="title"/>
          </p:nvPr>
        </p:nvSpPr>
        <p:spPr/>
        <p:txBody>
          <a:bodyPr/>
          <a:lstStyle/>
          <a:p>
            <a:r>
              <a:rPr lang="en-US" dirty="0"/>
              <a:t>Change Control Board</a:t>
            </a:r>
          </a:p>
        </p:txBody>
      </p:sp>
    </p:spTree>
    <p:extLst>
      <p:ext uri="{BB962C8B-B14F-4D97-AF65-F5344CB8AC3E}">
        <p14:creationId xmlns:p14="http://schemas.microsoft.com/office/powerpoint/2010/main" val="174797032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Shape 114"/>
          <p:cNvSpPr txBox="1">
            <a:spLocks noGrp="1"/>
          </p:cNvSpPr>
          <p:nvPr>
            <p:ph type="body" idx="1"/>
          </p:nvPr>
        </p:nvSpPr>
        <p:spPr>
          <a:xfrm>
            <a:off x="457200" y="760810"/>
            <a:ext cx="4267200" cy="3982640"/>
          </a:xfrm>
          <a:prstGeom prst="rect">
            <a:avLst/>
          </a:prstGeom>
          <a:noFill/>
          <a:ln>
            <a:noFill/>
          </a:ln>
        </p:spPr>
        <p:txBody>
          <a:bodyPr wrap="square" lIns="91425" tIns="45700" rIns="91425" bIns="45700" anchor="t" anchorCtr="0">
            <a:noAutofit/>
          </a:bodyPr>
          <a:lstStyle/>
          <a:p>
            <a:pPr marL="257175" marR="0" lvl="0" indent="-257175" algn="l" rtl="0">
              <a:lnSpc>
                <a:spcPct val="100000"/>
              </a:lnSpc>
              <a:spcBef>
                <a:spcPts val="0"/>
              </a:spcBef>
              <a:spcAft>
                <a:spcPts val="0"/>
              </a:spcAft>
              <a:buClr>
                <a:srgbClr val="1F497D"/>
              </a:buClr>
              <a:buSzPts val="1800"/>
              <a:buFont typeface="Arial"/>
              <a:buChar char="•"/>
            </a:pPr>
            <a:r>
              <a:rPr lang="en-US" sz="1800" b="0" i="0" u="none" strike="noStrike" cap="none" dirty="0">
                <a:solidFill>
                  <a:srgbClr val="002060"/>
                </a:solidFill>
                <a:latin typeface="Calibri"/>
                <a:ea typeface="Calibri"/>
                <a:cs typeface="Calibri"/>
                <a:sym typeface="Calibri"/>
              </a:rPr>
              <a:t>Safety Council is a standing committee of 3 diverse professionals</a:t>
            </a:r>
          </a:p>
          <a:p>
            <a:pPr marL="257175" marR="0" lvl="0" indent="-257175" algn="l" rtl="0">
              <a:lnSpc>
                <a:spcPct val="100000"/>
              </a:lnSpc>
              <a:spcBef>
                <a:spcPts val="480"/>
              </a:spcBef>
              <a:spcAft>
                <a:spcPts val="0"/>
              </a:spcAft>
              <a:buClr>
                <a:srgbClr val="1F497D"/>
              </a:buClr>
              <a:buSzPts val="1800"/>
              <a:buFont typeface="Arial"/>
              <a:buChar char="•"/>
            </a:pPr>
            <a:r>
              <a:rPr lang="en-US" sz="1800" b="0" i="0" u="none" strike="noStrike" cap="none" dirty="0">
                <a:solidFill>
                  <a:srgbClr val="002060"/>
                </a:solidFill>
                <a:latin typeface="Calibri"/>
                <a:ea typeface="Calibri"/>
                <a:cs typeface="Calibri"/>
                <a:sym typeface="Calibri"/>
              </a:rPr>
              <a:t>Provides useful and favorable reviews</a:t>
            </a:r>
          </a:p>
          <a:p>
            <a:pPr marL="257175" marR="0" lvl="0" indent="-257175" algn="l" rtl="0">
              <a:lnSpc>
                <a:spcPct val="100000"/>
              </a:lnSpc>
              <a:spcBef>
                <a:spcPts val="480"/>
              </a:spcBef>
              <a:spcAft>
                <a:spcPts val="0"/>
              </a:spcAft>
              <a:buClr>
                <a:srgbClr val="1F497D"/>
              </a:buClr>
              <a:buSzPts val="1800"/>
              <a:buFont typeface="Arial"/>
              <a:buChar char="•"/>
            </a:pPr>
            <a:r>
              <a:rPr lang="en-US" sz="1800" b="0" i="0" u="none" strike="noStrike" cap="none" dirty="0">
                <a:solidFill>
                  <a:srgbClr val="002060"/>
                </a:solidFill>
                <a:latin typeface="Calibri"/>
                <a:ea typeface="Calibri"/>
                <a:cs typeface="Calibri"/>
                <a:sym typeface="Calibri"/>
              </a:rPr>
              <a:t>Reviews to date include Project Office Safety Management, Dome subsystem, Summit Site Safety Plan, Camera subsystem, Summit and Base Facility inspection and other observations</a:t>
            </a:r>
          </a:p>
          <a:p>
            <a:pPr marL="257175" marR="0" lvl="0" indent="-257175" algn="l" rtl="0">
              <a:lnSpc>
                <a:spcPct val="100000"/>
              </a:lnSpc>
              <a:spcBef>
                <a:spcPts val="480"/>
              </a:spcBef>
              <a:spcAft>
                <a:spcPts val="0"/>
              </a:spcAft>
              <a:buClr>
                <a:srgbClr val="1F497D"/>
              </a:buClr>
              <a:buSzPts val="1800"/>
              <a:buFont typeface="Arial"/>
              <a:buChar char="•"/>
            </a:pPr>
            <a:r>
              <a:rPr lang="en-US" sz="1800" b="0" i="0" u="none" strike="noStrike" cap="none" dirty="0">
                <a:solidFill>
                  <a:srgbClr val="002060"/>
                </a:solidFill>
                <a:latin typeface="Calibri"/>
                <a:ea typeface="Calibri"/>
                <a:cs typeface="Calibri"/>
                <a:sym typeface="Calibri"/>
              </a:rPr>
              <a:t>Observes and advises during Project and Community Workshops and Joint Technical Meetings</a:t>
            </a:r>
          </a:p>
          <a:p>
            <a:pPr marL="257175" marR="0" lvl="0" indent="-257175" algn="l" rtl="0">
              <a:lnSpc>
                <a:spcPct val="100000"/>
              </a:lnSpc>
              <a:spcBef>
                <a:spcPts val="480"/>
              </a:spcBef>
              <a:spcAft>
                <a:spcPts val="0"/>
              </a:spcAft>
              <a:buClr>
                <a:srgbClr val="1F497D"/>
              </a:buClr>
              <a:buSzPts val="1800"/>
              <a:buFont typeface="Arial"/>
              <a:buChar char="•"/>
            </a:pPr>
            <a:r>
              <a:rPr lang="en-US" sz="1800" b="0" i="0" u="none" strike="noStrike" cap="none" dirty="0">
                <a:solidFill>
                  <a:srgbClr val="002060"/>
                </a:solidFill>
                <a:latin typeface="Calibri"/>
                <a:ea typeface="Calibri"/>
                <a:cs typeface="Calibri"/>
                <a:sym typeface="Calibri"/>
              </a:rPr>
              <a:t>Physical interaction at least twice a year</a:t>
            </a:r>
          </a:p>
          <a:p>
            <a:pPr marL="1143000" marR="0" lvl="2" indent="-76200" algn="l" rtl="0">
              <a:lnSpc>
                <a:spcPct val="100000"/>
              </a:lnSpc>
              <a:spcBef>
                <a:spcPts val="480"/>
              </a:spcBef>
              <a:spcAft>
                <a:spcPts val="0"/>
              </a:spcAft>
              <a:buClr>
                <a:srgbClr val="1F497D"/>
              </a:buClr>
              <a:buSzPts val="1800"/>
              <a:buFont typeface="Arial"/>
              <a:buNone/>
            </a:pPr>
            <a:endParaRPr sz="1800" b="0" i="0" u="none" strike="noStrike" cap="none" dirty="0">
              <a:solidFill>
                <a:srgbClr val="1F497D"/>
              </a:solidFill>
              <a:latin typeface="Calibri"/>
              <a:ea typeface="Calibri"/>
              <a:cs typeface="Calibri"/>
              <a:sym typeface="Calibri"/>
            </a:endParaRPr>
          </a:p>
        </p:txBody>
      </p:sp>
      <p:sp>
        <p:nvSpPr>
          <p:cNvPr id="115" name="Shape 115"/>
          <p:cNvSpPr txBox="1">
            <a:spLocks noGrp="1"/>
          </p:cNvSpPr>
          <p:nvPr>
            <p:ph type="body" idx="4294967295"/>
          </p:nvPr>
        </p:nvSpPr>
        <p:spPr>
          <a:xfrm>
            <a:off x="4724400" y="760810"/>
            <a:ext cx="3962400" cy="3982640"/>
          </a:xfrm>
          <a:prstGeom prst="rect">
            <a:avLst/>
          </a:prstGeom>
          <a:noFill/>
          <a:ln>
            <a:noFill/>
          </a:ln>
        </p:spPr>
        <p:txBody>
          <a:bodyPr wrap="square" lIns="91425" tIns="45700" rIns="91425" bIns="45700" anchor="t" anchorCtr="0">
            <a:noAutofit/>
          </a:bodyPr>
          <a:lstStyle/>
          <a:p>
            <a:pPr marL="0" marR="0" lvl="0" indent="-152400" algn="l" rtl="0">
              <a:lnSpc>
                <a:spcPct val="100000"/>
              </a:lnSpc>
              <a:spcBef>
                <a:spcPts val="0"/>
              </a:spcBef>
              <a:spcAft>
                <a:spcPts val="0"/>
              </a:spcAft>
              <a:buClr>
                <a:srgbClr val="1F497D"/>
              </a:buClr>
              <a:buSzPts val="2400"/>
              <a:buFont typeface="Arial"/>
              <a:buNone/>
            </a:pPr>
            <a:r>
              <a:rPr lang="en-US" sz="2400" b="1" i="0" u="none" strike="noStrike" cap="none" dirty="0">
                <a:solidFill>
                  <a:srgbClr val="1F497D"/>
                </a:solidFill>
                <a:latin typeface="Calibri"/>
                <a:ea typeface="Calibri"/>
                <a:cs typeface="Calibri"/>
                <a:sym typeface="Calibri"/>
              </a:rPr>
              <a:t>Recent Review </a:t>
            </a:r>
            <a:r>
              <a:rPr lang="en-US" sz="2400" b="1" i="0" u="none" strike="noStrike" cap="none" dirty="0" smtClean="0">
                <a:solidFill>
                  <a:srgbClr val="1F497D"/>
                </a:solidFill>
                <a:latin typeface="Calibri"/>
                <a:ea typeface="Calibri"/>
                <a:cs typeface="Calibri"/>
                <a:sym typeface="Calibri"/>
              </a:rPr>
              <a:t>during the Project and Community Workshop, Tucson</a:t>
            </a:r>
            <a:endParaRPr lang="en-US" sz="2400" b="1" i="0" u="none" strike="noStrike" cap="none" dirty="0">
              <a:solidFill>
                <a:srgbClr val="1F497D"/>
              </a:solidFill>
              <a:latin typeface="Calibri"/>
              <a:ea typeface="Calibri"/>
              <a:cs typeface="Calibri"/>
              <a:sym typeface="Calibri"/>
            </a:endParaRPr>
          </a:p>
          <a:p>
            <a:pPr marL="0" marR="0" lvl="0" indent="-152400" algn="l" rtl="0">
              <a:lnSpc>
                <a:spcPct val="100000"/>
              </a:lnSpc>
              <a:spcBef>
                <a:spcPts val="480"/>
              </a:spcBef>
              <a:spcAft>
                <a:spcPts val="0"/>
              </a:spcAft>
              <a:buClr>
                <a:srgbClr val="1F497D"/>
              </a:buClr>
              <a:buSzPts val="2400"/>
              <a:buFont typeface="Arial"/>
              <a:buNone/>
            </a:pPr>
            <a:r>
              <a:rPr lang="en-US" sz="2400" b="1" i="0" u="none" strike="noStrike" cap="none" dirty="0" smtClean="0">
                <a:solidFill>
                  <a:srgbClr val="1F497D"/>
                </a:solidFill>
                <a:latin typeface="Calibri"/>
                <a:ea typeface="Calibri"/>
                <a:cs typeface="Calibri"/>
                <a:sym typeface="Calibri"/>
              </a:rPr>
              <a:t>August 13-17, 2018</a:t>
            </a:r>
            <a:endParaRPr lang="en-US" sz="2400" b="1" i="0" u="none" strike="noStrike" cap="none" dirty="0">
              <a:solidFill>
                <a:srgbClr val="1F497D"/>
              </a:solidFill>
              <a:latin typeface="Calibri"/>
              <a:ea typeface="Calibri"/>
              <a:cs typeface="Calibri"/>
              <a:sym typeface="Calibri"/>
            </a:endParaRPr>
          </a:p>
        </p:txBody>
      </p:sp>
      <p:sp>
        <p:nvSpPr>
          <p:cNvPr id="116" name="Shape 116"/>
          <p:cNvSpPr txBox="1">
            <a:spLocks noGrp="1"/>
          </p:cNvSpPr>
          <p:nvPr>
            <p:ph type="title"/>
          </p:nvPr>
        </p:nvSpPr>
        <p:spPr>
          <a:xfrm>
            <a:off x="1695450" y="133350"/>
            <a:ext cx="5753100" cy="417910"/>
          </a:xfrm>
          <a:prstGeom prst="rect">
            <a:avLst/>
          </a:prstGeom>
          <a:noFill/>
          <a:ln>
            <a:noFill/>
          </a:ln>
        </p:spPr>
        <p:txBody>
          <a:bodyPr wrap="square" lIns="91425" tIns="91425" rIns="91425" bIns="91425" anchor="ctr" anchorCtr="0">
            <a:noAutofit/>
          </a:bodyPr>
          <a:lstStyle/>
          <a:p>
            <a:pPr marL="0" marR="0" lvl="0" indent="-127000" algn="ctr" rtl="0">
              <a:lnSpc>
                <a:spcPct val="100000"/>
              </a:lnSpc>
              <a:spcBef>
                <a:spcPts val="0"/>
              </a:spcBef>
              <a:spcAft>
                <a:spcPts val="0"/>
              </a:spcAft>
              <a:buClr>
                <a:srgbClr val="1F497D"/>
              </a:buClr>
              <a:buSzPts val="2000"/>
              <a:buFont typeface="Calibri"/>
              <a:buNone/>
            </a:pPr>
            <a:r>
              <a:rPr lang="en-US" sz="2000" b="1" i="0" u="none" strike="noStrike" cap="none" dirty="0">
                <a:solidFill>
                  <a:srgbClr val="1F497D"/>
                </a:solidFill>
                <a:latin typeface="Calibri"/>
                <a:ea typeface="Calibri"/>
                <a:cs typeface="Calibri"/>
                <a:sym typeface="Calibri"/>
              </a:rPr>
              <a:t>LSST Safety Council</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9200" y="2481224"/>
            <a:ext cx="3489350" cy="2262226"/>
          </a:xfrm>
          <a:prstGeom prst="rect">
            <a:avLst/>
          </a:prstGeom>
        </p:spPr>
      </p:pic>
    </p:spTree>
    <p:extLst>
      <p:ext uri="{BB962C8B-B14F-4D97-AF65-F5344CB8AC3E}">
        <p14:creationId xmlns:p14="http://schemas.microsoft.com/office/powerpoint/2010/main" val="325940488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Emergency Response </a:t>
            </a:r>
            <a:r>
              <a:rPr lang="en-US" dirty="0"/>
              <a:t>and Accident Investigation</a:t>
            </a:r>
          </a:p>
        </p:txBody>
      </p:sp>
    </p:spTree>
    <p:extLst>
      <p:ext uri="{BB962C8B-B14F-4D97-AF65-F5344CB8AC3E}">
        <p14:creationId xmlns:p14="http://schemas.microsoft.com/office/powerpoint/2010/main" val="368114650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type="body" idx="1"/>
          </p:nvPr>
        </p:nvSpPr>
        <p:spPr>
          <a:xfrm>
            <a:off x="457200" y="760810"/>
            <a:ext cx="8229601" cy="4173140"/>
          </a:xfrm>
        </p:spPr>
        <p:txBody>
          <a:bodyPr/>
          <a:lstStyle/>
          <a:p>
            <a:pPr marL="0" indent="0">
              <a:buNone/>
            </a:pPr>
            <a:r>
              <a:rPr lang="en-US" sz="1600" b="1" dirty="0"/>
              <a:t>Well established Medical Emergency Response and Communications:</a:t>
            </a:r>
          </a:p>
          <a:p>
            <a:pPr marL="0" indent="0">
              <a:buNone/>
            </a:pPr>
            <a:r>
              <a:rPr lang="en-US" sz="1600" b="1" dirty="0"/>
              <a:t>Nurses and Paramedics: </a:t>
            </a:r>
            <a:r>
              <a:rPr lang="en-US" sz="1600" dirty="0"/>
              <a:t>2 paramedics, one each per summit (Cerro Pachon and Cerro Tololo) at any given time, 7 days on/7 days off, 24/7 coverage</a:t>
            </a:r>
          </a:p>
          <a:p>
            <a:pPr marL="0" indent="0">
              <a:buNone/>
            </a:pPr>
            <a:r>
              <a:rPr lang="en-US" sz="1600" b="1" dirty="0"/>
              <a:t>2 Polyclinics </a:t>
            </a:r>
            <a:r>
              <a:rPr lang="en-US" sz="1600" dirty="0"/>
              <a:t>one per summit (both supplied with medical equipment)</a:t>
            </a:r>
          </a:p>
          <a:p>
            <a:pPr marL="0" indent="0">
              <a:buNone/>
            </a:pPr>
            <a:r>
              <a:rPr lang="en-US" sz="1600" b="1" dirty="0"/>
              <a:t>2 Ambulances</a:t>
            </a:r>
            <a:r>
              <a:rPr lang="en-US" sz="1600" dirty="0"/>
              <a:t> one per summit</a:t>
            </a:r>
          </a:p>
          <a:p>
            <a:pPr marL="0" indent="0">
              <a:buNone/>
            </a:pPr>
            <a:endParaRPr lang="en-US" sz="1400" b="1" dirty="0"/>
          </a:p>
          <a:p>
            <a:pPr marL="0" indent="0">
              <a:buNone/>
            </a:pPr>
            <a:endParaRPr lang="en-US" sz="1400" b="1" dirty="0"/>
          </a:p>
          <a:p>
            <a:pPr marL="0" indent="0">
              <a:buNone/>
            </a:pPr>
            <a:endParaRPr lang="en-US" sz="1400" b="1" dirty="0"/>
          </a:p>
          <a:p>
            <a:pPr marL="0" indent="0">
              <a:buNone/>
            </a:pPr>
            <a:endParaRPr lang="en-US" sz="1400" b="1" dirty="0"/>
          </a:p>
          <a:p>
            <a:pPr marL="0" indent="0">
              <a:buNone/>
            </a:pPr>
            <a:endParaRPr lang="en-US" sz="1400" b="1" dirty="0"/>
          </a:p>
          <a:p>
            <a:pPr marL="0" indent="0">
              <a:buNone/>
            </a:pPr>
            <a:endParaRPr lang="en-US" sz="1400" b="1" dirty="0"/>
          </a:p>
          <a:p>
            <a:pPr marL="0" indent="0">
              <a:buNone/>
            </a:pPr>
            <a:r>
              <a:rPr lang="en-US" sz="1600" dirty="0"/>
              <a:t>LSST personnel have </a:t>
            </a:r>
            <a:r>
              <a:rPr lang="en-US" sz="1600" b="1" dirty="0"/>
              <a:t>Radios</a:t>
            </a:r>
            <a:r>
              <a:rPr lang="en-US" sz="1600" dirty="0"/>
              <a:t> and they are also given to contractors. </a:t>
            </a:r>
            <a:r>
              <a:rPr lang="en-US" sz="1600" b="1" dirty="0"/>
              <a:t>Telephones</a:t>
            </a:r>
            <a:r>
              <a:rPr lang="en-US" sz="1600" dirty="0"/>
              <a:t> can</a:t>
            </a:r>
            <a:r>
              <a:rPr lang="en-US" sz="1600" b="1" dirty="0"/>
              <a:t> </a:t>
            </a:r>
            <a:r>
              <a:rPr lang="en-US" sz="1600" dirty="0"/>
              <a:t>direct dial to the US</a:t>
            </a:r>
            <a:r>
              <a:rPr lang="en-US" sz="1600" b="1" dirty="0"/>
              <a:t>.  </a:t>
            </a:r>
            <a:r>
              <a:rPr lang="en-US" sz="1600" dirty="0"/>
              <a:t>Functioning</a:t>
            </a:r>
            <a:r>
              <a:rPr lang="en-US" sz="1600" b="1" dirty="0"/>
              <a:t> Internet</a:t>
            </a:r>
            <a:r>
              <a:rPr lang="en-US" sz="1600" dirty="0"/>
              <a:t> on the summit (both wired and microwave available)</a:t>
            </a:r>
            <a:r>
              <a:rPr lang="en-US" sz="1600" b="1" dirty="0"/>
              <a:t>, </a:t>
            </a:r>
            <a:r>
              <a:rPr lang="en-US" sz="1600" dirty="0"/>
              <a:t>and </a:t>
            </a:r>
            <a:r>
              <a:rPr lang="en-US" sz="1600" b="1" dirty="0"/>
              <a:t> WhatsApp </a:t>
            </a:r>
            <a:r>
              <a:rPr lang="en-US" sz="1600" dirty="0"/>
              <a:t>“chats” one for LSST management, one for LSST safety personnel, and one for AURA safety personnel and legal representatives.</a:t>
            </a:r>
          </a:p>
        </p:txBody>
      </p:sp>
      <p:sp>
        <p:nvSpPr>
          <p:cNvPr id="4" name="Title 3"/>
          <p:cNvSpPr>
            <a:spLocks noGrp="1"/>
          </p:cNvSpPr>
          <p:nvPr>
            <p:ph type="title"/>
          </p:nvPr>
        </p:nvSpPr>
        <p:spPr/>
        <p:txBody>
          <a:bodyPr/>
          <a:lstStyle/>
          <a:p>
            <a:r>
              <a:rPr lang="en-US" dirty="0"/>
              <a:t>Emergency Response</a:t>
            </a:r>
          </a:p>
        </p:txBody>
      </p:sp>
      <p:pic>
        <p:nvPicPr>
          <p:cNvPr id="7" name="Picture 6"/>
          <p:cNvPicPr>
            <a:picLocks noChangeAspect="1"/>
          </p:cNvPicPr>
          <p:nvPr/>
        </p:nvPicPr>
        <p:blipFill>
          <a:blip r:embed="rId2"/>
          <a:stretch>
            <a:fillRect/>
          </a:stretch>
        </p:blipFill>
        <p:spPr>
          <a:xfrm>
            <a:off x="1247012" y="2190750"/>
            <a:ext cx="3044571" cy="1554861"/>
          </a:xfrm>
          <a:prstGeom prst="rect">
            <a:avLst/>
          </a:prstGeom>
        </p:spPr>
      </p:pic>
      <p:pic>
        <p:nvPicPr>
          <p:cNvPr id="8" name="Picture 7"/>
          <p:cNvPicPr>
            <a:picLocks noChangeAspect="1"/>
          </p:cNvPicPr>
          <p:nvPr/>
        </p:nvPicPr>
        <p:blipFill>
          <a:blip r:embed="rId3"/>
          <a:stretch>
            <a:fillRect/>
          </a:stretch>
        </p:blipFill>
        <p:spPr>
          <a:xfrm>
            <a:off x="5257800" y="2190749"/>
            <a:ext cx="2281809" cy="1554861"/>
          </a:xfrm>
          <a:prstGeom prst="rect">
            <a:avLst/>
          </a:prstGeom>
        </p:spPr>
      </p:pic>
    </p:spTree>
    <p:extLst>
      <p:ext uri="{BB962C8B-B14F-4D97-AF65-F5344CB8AC3E}">
        <p14:creationId xmlns:p14="http://schemas.microsoft.com/office/powerpoint/2010/main" val="149419049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p:txBody>
          <a:bodyPr/>
          <a:lstStyle/>
          <a:p>
            <a:pPr marL="0" indent="0">
              <a:buNone/>
            </a:pPr>
            <a:r>
              <a:rPr lang="en-US" sz="1800" dirty="0"/>
              <a:t>Written Plans and documents for ER procedures, accident investigation, and notifications:</a:t>
            </a:r>
          </a:p>
          <a:p>
            <a:r>
              <a:rPr lang="en-US" sz="1800" dirty="0"/>
              <a:t>LSST Safety web pages</a:t>
            </a:r>
          </a:p>
          <a:p>
            <a:r>
              <a:rPr lang="en-US" sz="1800" dirty="0"/>
              <a:t>Summit Visitor Safety Brochure</a:t>
            </a:r>
          </a:p>
          <a:p>
            <a:r>
              <a:rPr lang="en-US" sz="1800" dirty="0"/>
              <a:t>LSST Site Safety Orientation</a:t>
            </a:r>
          </a:p>
          <a:p>
            <a:r>
              <a:rPr lang="en-US" sz="1800" dirty="0"/>
              <a:t>LSST ESH plan (LPM-114)</a:t>
            </a:r>
          </a:p>
          <a:p>
            <a:r>
              <a:rPr lang="en-US" sz="1800" dirty="0"/>
              <a:t>AURA Emergency Plan</a:t>
            </a:r>
          </a:p>
          <a:p>
            <a:r>
              <a:rPr lang="en-US" sz="1800" dirty="0"/>
              <a:t>AURA Winter Operations</a:t>
            </a:r>
          </a:p>
          <a:p>
            <a:r>
              <a:rPr lang="en-US" sz="1800" dirty="0"/>
              <a:t>Hoja de Emergencia (Spanish and English)</a:t>
            </a:r>
          </a:p>
          <a:p>
            <a:r>
              <a:rPr lang="en-US" sz="1800" dirty="0"/>
              <a:t>Accident Notification Procedure</a:t>
            </a:r>
          </a:p>
          <a:p>
            <a:r>
              <a:rPr lang="en-US" sz="1800" dirty="0"/>
              <a:t>Accident Investigation </a:t>
            </a:r>
            <a:r>
              <a:rPr lang="en-US" sz="1800" dirty="0" smtClean="0"/>
              <a:t>Template</a:t>
            </a:r>
            <a:endParaRPr lang="en-US" sz="1800" dirty="0"/>
          </a:p>
          <a:p>
            <a:r>
              <a:rPr lang="en-US" sz="1800" dirty="0"/>
              <a:t>Lessons Learned</a:t>
            </a:r>
          </a:p>
          <a:p>
            <a:endParaRPr lang="en-US" dirty="0"/>
          </a:p>
        </p:txBody>
      </p:sp>
      <p:sp>
        <p:nvSpPr>
          <p:cNvPr id="5" name="Title 4"/>
          <p:cNvSpPr>
            <a:spLocks noGrp="1"/>
          </p:cNvSpPr>
          <p:nvPr>
            <p:ph type="title"/>
          </p:nvPr>
        </p:nvSpPr>
        <p:spPr/>
        <p:txBody>
          <a:bodyPr/>
          <a:lstStyle/>
          <a:p>
            <a:r>
              <a:rPr lang="en-US" dirty="0"/>
              <a:t>Accident Investigation</a:t>
            </a:r>
          </a:p>
        </p:txBody>
      </p:sp>
      <p:pic>
        <p:nvPicPr>
          <p:cNvPr id="14" name="Picture 13"/>
          <p:cNvPicPr>
            <a:picLocks noChangeAspect="1"/>
          </p:cNvPicPr>
          <p:nvPr/>
        </p:nvPicPr>
        <p:blipFill>
          <a:blip r:embed="rId2"/>
          <a:stretch>
            <a:fillRect/>
          </a:stretch>
        </p:blipFill>
        <p:spPr>
          <a:xfrm>
            <a:off x="4904051" y="1200150"/>
            <a:ext cx="3989125" cy="3255880"/>
          </a:xfrm>
          <a:prstGeom prst="rect">
            <a:avLst/>
          </a:prstGeom>
        </p:spPr>
      </p:pic>
      <p:pic>
        <p:nvPicPr>
          <p:cNvPr id="4099" name="Imagen 5"/>
          <p:cNvPicPr>
            <a:picLocks noChangeAspect="1" noChangeArrowheads="1"/>
          </p:cNvPicPr>
          <p:nvPr/>
        </p:nvPicPr>
        <p:blipFill>
          <a:blip r:embed="rId3">
            <a:extLst>
              <a:ext uri="{28A0092B-C50C-407E-A947-70E740481C1C}">
                <a14:useLocalDpi xmlns:a14="http://schemas.microsoft.com/office/drawing/2010/main" val="0"/>
              </a:ext>
            </a:extLst>
          </a:blip>
          <a:srcRect l="52632" t="29414" b="20161"/>
          <a:stretch>
            <a:fillRect/>
          </a:stretch>
        </p:blipFill>
        <p:spPr bwMode="auto">
          <a:xfrm>
            <a:off x="9013825" y="80963"/>
            <a:ext cx="6159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4103" name="Picture 7"/>
          <p:cNvPicPr>
            <a:picLocks noChangeAspect="1" noChangeArrowheads="1"/>
          </p:cNvPicPr>
          <p:nvPr/>
        </p:nvPicPr>
        <p:blipFill>
          <a:blip r:embed="rId3">
            <a:extLst>
              <a:ext uri="{28A0092B-C50C-407E-A947-70E740481C1C}">
                <a14:useLocalDpi xmlns:a14="http://schemas.microsoft.com/office/drawing/2010/main" val="0"/>
              </a:ext>
            </a:extLst>
          </a:blip>
          <a:srcRect l="52632" t="29414" b="20161"/>
          <a:stretch>
            <a:fillRect/>
          </a:stretch>
        </p:blipFill>
        <p:spPr bwMode="auto">
          <a:xfrm>
            <a:off x="9013825" y="80963"/>
            <a:ext cx="6159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Tree>
    <p:extLst>
      <p:ext uri="{BB962C8B-B14F-4D97-AF65-F5344CB8AC3E}">
        <p14:creationId xmlns:p14="http://schemas.microsoft.com/office/powerpoint/2010/main" val="16839282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r>
              <a:rPr lang="en-US" dirty="0" smtClean="0"/>
              <a:t>Ask the helpful staff</a:t>
            </a:r>
            <a:endParaRPr lang="en-US" dirty="0"/>
          </a:p>
          <a:p>
            <a:r>
              <a:rPr lang="en-US" dirty="0"/>
              <a:t>Be aware of building exits.</a:t>
            </a:r>
          </a:p>
          <a:p>
            <a:r>
              <a:rPr lang="en-US" dirty="0"/>
              <a:t>Look around for fire extinguishers and fire alarm pull stations.</a:t>
            </a:r>
          </a:p>
          <a:p>
            <a:r>
              <a:rPr lang="en-US" dirty="0"/>
              <a:t>In case of a medical emergency we are at the Omni Tucson National Resort 2727 W. Club Dr. Tucson AZ 85742, (520)-575 -7540.</a:t>
            </a:r>
          </a:p>
          <a:p>
            <a:endParaRPr lang="en-US" dirty="0"/>
          </a:p>
        </p:txBody>
      </p:sp>
      <p:sp>
        <p:nvSpPr>
          <p:cNvPr id="6" name="Title 5"/>
          <p:cNvSpPr>
            <a:spLocks noGrp="1"/>
          </p:cNvSpPr>
          <p:nvPr>
            <p:ph type="title"/>
          </p:nvPr>
        </p:nvSpPr>
        <p:spPr/>
        <p:txBody>
          <a:bodyPr/>
          <a:lstStyle/>
          <a:p>
            <a:r>
              <a:rPr lang="en-US" dirty="0"/>
              <a:t>Housekeeping</a:t>
            </a:r>
          </a:p>
        </p:txBody>
      </p:sp>
      <p:sp>
        <p:nvSpPr>
          <p:cNvPr id="8" name="TextBox 7"/>
          <p:cNvSpPr txBox="1"/>
          <p:nvPr/>
        </p:nvSpPr>
        <p:spPr>
          <a:xfrm>
            <a:off x="6781800" y="3721953"/>
            <a:ext cx="2057400" cy="830997"/>
          </a:xfrm>
          <a:prstGeom prst="rect">
            <a:avLst/>
          </a:prstGeom>
          <a:noFill/>
        </p:spPr>
        <p:txBody>
          <a:bodyPr wrap="square" rtlCol="0">
            <a:spAutoFit/>
          </a:bodyPr>
          <a:lstStyle/>
          <a:p>
            <a:pPr algn="ctr"/>
            <a:r>
              <a:rPr lang="en-US" sz="1600" dirty="0" smtClean="0">
                <a:solidFill>
                  <a:schemeClr val="bg1"/>
                </a:solidFill>
              </a:rPr>
              <a:t>Message box example for short highlighted messages.</a:t>
            </a:r>
          </a:p>
        </p:txBody>
      </p:sp>
    </p:spTree>
    <p:extLst>
      <p:ext uri="{BB962C8B-B14F-4D97-AF65-F5344CB8AC3E}">
        <p14:creationId xmlns:p14="http://schemas.microsoft.com/office/powerpoint/2010/main" val="23438960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8"/>
        <p:cNvGrpSpPr/>
        <p:nvPr/>
      </p:nvGrpSpPr>
      <p:grpSpPr>
        <a:xfrm>
          <a:off x="0" y="0"/>
          <a:ext cx="0" cy="0"/>
          <a:chOff x="0" y="0"/>
          <a:chExt cx="0" cy="0"/>
        </a:xfrm>
      </p:grpSpPr>
      <p:sp>
        <p:nvSpPr>
          <p:cNvPr id="39" name="Shape 39"/>
          <p:cNvSpPr txBox="1">
            <a:spLocks noGrp="1"/>
          </p:cNvSpPr>
          <p:nvPr>
            <p:ph type="title"/>
          </p:nvPr>
        </p:nvSpPr>
        <p:spPr>
          <a:xfrm>
            <a:off x="1050925" y="107950"/>
            <a:ext cx="6188075" cy="417513"/>
          </a:xfrm>
          <a:prstGeom prst="rect">
            <a:avLst/>
          </a:prstGeom>
          <a:noFill/>
          <a:ln>
            <a:noFill/>
          </a:ln>
        </p:spPr>
        <p:txBody>
          <a:bodyPr wrap="square" lIns="91425" tIns="45700" rIns="91425" bIns="45700" anchor="ctr" anchorCtr="0">
            <a:noAutofit/>
          </a:bodyPr>
          <a:lstStyle/>
          <a:p>
            <a:pPr marL="0" marR="0" lvl="0" indent="-38100" algn="ctr" rtl="0">
              <a:lnSpc>
                <a:spcPct val="100000"/>
              </a:lnSpc>
              <a:spcBef>
                <a:spcPts val="0"/>
              </a:spcBef>
              <a:spcAft>
                <a:spcPts val="0"/>
              </a:spcAft>
              <a:buClr>
                <a:srgbClr val="1F497D"/>
              </a:buClr>
              <a:buSzPts val="600"/>
              <a:buFont typeface="Calibri"/>
              <a:buNone/>
            </a:pPr>
            <a:r>
              <a:rPr lang="en-US" sz="2400" b="1" i="0" u="none" strike="noStrike" cap="none" dirty="0">
                <a:solidFill>
                  <a:srgbClr val="1F497D"/>
                </a:solidFill>
                <a:latin typeface="Calibri"/>
                <a:ea typeface="Calibri"/>
                <a:cs typeface="Calibri"/>
                <a:sym typeface="Calibri"/>
              </a:rPr>
              <a:t>Safety, Health, and Environment (SHE)</a:t>
            </a:r>
          </a:p>
        </p:txBody>
      </p:sp>
      <p:sp>
        <p:nvSpPr>
          <p:cNvPr id="40" name="Shape 40"/>
          <p:cNvSpPr txBox="1">
            <a:spLocks noGrp="1"/>
          </p:cNvSpPr>
          <p:nvPr>
            <p:ph type="body" idx="1"/>
          </p:nvPr>
        </p:nvSpPr>
        <p:spPr>
          <a:xfrm>
            <a:off x="457200" y="689389"/>
            <a:ext cx="8229600" cy="3983037"/>
          </a:xfrm>
          <a:prstGeom prst="rect">
            <a:avLst/>
          </a:prstGeom>
          <a:noFill/>
          <a:ln>
            <a:noFill/>
          </a:ln>
        </p:spPr>
        <p:txBody>
          <a:bodyPr wrap="square" lIns="91425" tIns="45700" rIns="91425" bIns="45700" anchor="t" anchorCtr="0">
            <a:noAutofit/>
          </a:bodyPr>
          <a:lstStyle/>
          <a:p>
            <a:pPr marL="342900" marR="0" lvl="0" indent="-381000" algn="l" rtl="0">
              <a:lnSpc>
                <a:spcPct val="100000"/>
              </a:lnSpc>
              <a:spcBef>
                <a:spcPts val="0"/>
              </a:spcBef>
              <a:spcAft>
                <a:spcPts val="0"/>
              </a:spcAft>
              <a:buClr>
                <a:schemeClr val="dk2"/>
              </a:buClr>
              <a:buSzPts val="600"/>
              <a:buFont typeface="Arial"/>
              <a:buNone/>
            </a:pPr>
            <a:r>
              <a:rPr lang="en-US" sz="2400" b="1" i="0" u="none" strike="noStrike" cap="none" dirty="0">
                <a:solidFill>
                  <a:schemeClr val="dk2"/>
                </a:solidFill>
                <a:latin typeface="Calibri"/>
                <a:ea typeface="Calibri"/>
                <a:cs typeface="Calibri"/>
                <a:sym typeface="Calibri"/>
              </a:rPr>
              <a:t>Mission</a:t>
            </a:r>
          </a:p>
          <a:p>
            <a:pPr marL="347472" marR="0" lvl="0" indent="-499872" algn="l" rtl="0">
              <a:lnSpc>
                <a:spcPct val="100000"/>
              </a:lnSpc>
              <a:spcBef>
                <a:spcPts val="576"/>
              </a:spcBef>
              <a:spcAft>
                <a:spcPts val="0"/>
              </a:spcAft>
              <a:buClr>
                <a:schemeClr val="dk2"/>
              </a:buClr>
              <a:buSzPts val="2400"/>
              <a:buFont typeface="Arial"/>
              <a:buNone/>
            </a:pPr>
            <a:r>
              <a:rPr lang="en-US" sz="2400" b="0" i="0" u="none" strike="noStrike" cap="none" dirty="0">
                <a:solidFill>
                  <a:srgbClr val="1F497D"/>
                </a:solidFill>
                <a:latin typeface="Calibri"/>
                <a:ea typeface="Calibri"/>
                <a:cs typeface="Calibri"/>
                <a:sym typeface="Calibri"/>
              </a:rPr>
              <a:t>	The Safety Mission of LSST is to provide every individual working or visiting the LSST facilities with an environment that is free from recognized hazards that are likely to cause them harm.</a:t>
            </a:r>
          </a:p>
          <a:p>
            <a:pPr marL="0" marR="0" lvl="0" indent="-114300" algn="l" rtl="0">
              <a:lnSpc>
                <a:spcPct val="100000"/>
              </a:lnSpc>
              <a:spcBef>
                <a:spcPts val="576"/>
              </a:spcBef>
              <a:spcAft>
                <a:spcPts val="0"/>
              </a:spcAft>
              <a:buClr>
                <a:schemeClr val="dk2"/>
              </a:buClr>
              <a:buSzPts val="1800"/>
              <a:buFont typeface="Arial"/>
              <a:buNone/>
            </a:pPr>
            <a:r>
              <a:rPr lang="en-US" sz="1800" b="0" i="0" u="none" strike="noStrike" cap="none" dirty="0">
                <a:solidFill>
                  <a:srgbClr val="1F497D"/>
                </a:solidFill>
                <a:latin typeface="Calibri"/>
                <a:ea typeface="Calibri"/>
                <a:cs typeface="Calibri"/>
                <a:sym typeface="Calibri"/>
              </a:rPr>
              <a:t>The LSST Safety Policy (LPM-18) summarizes:</a:t>
            </a:r>
          </a:p>
          <a:p>
            <a:pPr marL="347472" marR="0" lvl="0" indent="-347472" algn="l" rtl="0">
              <a:lnSpc>
                <a:spcPct val="100000"/>
              </a:lnSpc>
              <a:spcBef>
                <a:spcPts val="576"/>
              </a:spcBef>
              <a:spcAft>
                <a:spcPts val="0"/>
              </a:spcAft>
              <a:buClr>
                <a:schemeClr val="dk2"/>
              </a:buClr>
              <a:buSzPts val="1800"/>
              <a:buFont typeface="Calibri"/>
              <a:buChar char="–"/>
            </a:pPr>
            <a:r>
              <a:rPr lang="en-US" sz="1800" b="0" i="0" u="none" strike="noStrike" cap="none" dirty="0">
                <a:solidFill>
                  <a:srgbClr val="1F497D"/>
                </a:solidFill>
                <a:latin typeface="Calibri"/>
                <a:ea typeface="Calibri"/>
                <a:cs typeface="Calibri"/>
                <a:sym typeface="Calibri"/>
              </a:rPr>
              <a:t>L</a:t>
            </a:r>
            <a:r>
              <a:rPr lang="en-US" sz="1800" b="0" i="0" u="none" strike="noStrike" cap="none" dirty="0">
                <a:solidFill>
                  <a:schemeClr val="dk2"/>
                </a:solidFill>
                <a:latin typeface="Calibri"/>
                <a:ea typeface="Calibri"/>
                <a:cs typeface="Calibri"/>
                <a:sym typeface="Calibri"/>
              </a:rPr>
              <a:t>SST is committed to achieving the highest performance in safety, health, and environmental management practices with the aim of creating and maintaining a safe and healthy working and operating environment. </a:t>
            </a:r>
          </a:p>
          <a:p>
            <a:pPr marL="347472" marR="0" lvl="0" indent="-347472" algn="l" rtl="0">
              <a:lnSpc>
                <a:spcPct val="100000"/>
              </a:lnSpc>
              <a:spcBef>
                <a:spcPts val="576"/>
              </a:spcBef>
              <a:spcAft>
                <a:spcPts val="0"/>
              </a:spcAft>
              <a:buClr>
                <a:schemeClr val="dk2"/>
              </a:buClr>
              <a:buSzPts val="1800"/>
              <a:buFont typeface="Calibri"/>
              <a:buChar char="–"/>
            </a:pPr>
            <a:r>
              <a:rPr lang="en-US" sz="1800" dirty="0">
                <a:solidFill>
                  <a:schemeClr val="dk2"/>
                </a:solidFill>
              </a:rPr>
              <a:t>The Safety Policy focuses on personnel and equipment safety throughout the design, construction, commissioning, and operations phases of the project.</a:t>
            </a:r>
          </a:p>
          <a:p>
            <a:pPr marL="0" marR="0" lvl="0" indent="-152400" algn="l" rtl="0">
              <a:lnSpc>
                <a:spcPct val="100000"/>
              </a:lnSpc>
              <a:spcBef>
                <a:spcPts val="576"/>
              </a:spcBef>
              <a:spcAft>
                <a:spcPts val="0"/>
              </a:spcAft>
              <a:buClr>
                <a:schemeClr val="dk2"/>
              </a:buClr>
              <a:buSzPts val="2400"/>
              <a:buFont typeface="Arial"/>
              <a:buNone/>
            </a:pPr>
            <a:endParaRPr sz="2400" b="0" i="0" u="none" strike="noStrike" cap="none" dirty="0">
              <a:solidFill>
                <a:schemeClr val="dk2"/>
              </a:solidFill>
              <a:latin typeface="Calibri"/>
              <a:ea typeface="Calibri"/>
              <a:cs typeface="Calibri"/>
              <a:sym typeface="Calibri"/>
            </a:endParaRPr>
          </a:p>
          <a:p>
            <a:pPr marL="0" marR="0" lvl="0" indent="-152400" algn="l" rtl="0">
              <a:lnSpc>
                <a:spcPct val="100000"/>
              </a:lnSpc>
              <a:spcBef>
                <a:spcPts val="576"/>
              </a:spcBef>
              <a:spcAft>
                <a:spcPts val="0"/>
              </a:spcAft>
              <a:buClr>
                <a:schemeClr val="dk2"/>
              </a:buClr>
              <a:buSzPts val="2400"/>
              <a:buFont typeface="Arial"/>
              <a:buNone/>
            </a:pPr>
            <a:endParaRPr sz="2400" b="0" i="0" u="none" strike="noStrike" cap="none" dirty="0">
              <a:solidFill>
                <a:schemeClr val="dk2"/>
              </a:solidFill>
              <a:latin typeface="Calibri"/>
              <a:ea typeface="Calibri"/>
              <a:cs typeface="Calibri"/>
              <a:sym typeface="Calibri"/>
            </a:endParaRPr>
          </a:p>
        </p:txBody>
      </p:sp>
    </p:spTree>
    <p:extLst>
      <p:ext uri="{BB962C8B-B14F-4D97-AF65-F5344CB8AC3E}">
        <p14:creationId xmlns:p14="http://schemas.microsoft.com/office/powerpoint/2010/main" val="12337424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pPr marL="0" lvl="0" indent="0">
              <a:buNone/>
            </a:pPr>
            <a:r>
              <a:rPr lang="en-US" b="1" dirty="0" smtClean="0"/>
              <a:t>6. ES&amp;H</a:t>
            </a:r>
            <a:r>
              <a:rPr lang="en-US" b="1" dirty="0"/>
              <a:t>: Are Environment, Safety &amp; Health (ES&amp;H) issues managed appropriately?</a:t>
            </a:r>
          </a:p>
          <a:p>
            <a:r>
              <a:rPr lang="en-US" dirty="0"/>
              <a:t>Does the project have an acceptable safety record? Are Integrated Safety Management Principles being followed?</a:t>
            </a:r>
          </a:p>
          <a:p>
            <a:pPr marL="0" lvl="0" indent="0">
              <a:buNone/>
            </a:pPr>
            <a:r>
              <a:rPr lang="en-US" b="1" dirty="0" smtClean="0"/>
              <a:t>7. Has </a:t>
            </a:r>
            <a:r>
              <a:rPr lang="en-US" b="1" dirty="0"/>
              <a:t>the project responded satisfactorily to recommendations from previous reviews?</a:t>
            </a:r>
          </a:p>
          <a:p>
            <a:pPr marL="0" marR="0" indent="0">
              <a:spcBef>
                <a:spcPts val="1000"/>
              </a:spcBef>
              <a:spcAft>
                <a:spcPts val="0"/>
              </a:spcAft>
              <a:buNone/>
            </a:pPr>
            <a:r>
              <a:rPr lang="en-US" sz="1400" b="1" u="sng" dirty="0">
                <a:latin typeface="Times New Roman" panose="02020603050405020304" pitchFamily="18" charset="0"/>
              </a:rPr>
              <a:t>SC5 – Environment, Safety, and Health (ES&amp;H</a:t>
            </a:r>
            <a:r>
              <a:rPr lang="en-US" sz="1400" b="1" u="sng" dirty="0" smtClean="0">
                <a:latin typeface="Times New Roman" panose="02020603050405020304" pitchFamily="18" charset="0"/>
              </a:rPr>
              <a:t>) (2018 Review)</a:t>
            </a:r>
            <a:endParaRPr lang="en-US" sz="1400" b="1" u="sng" dirty="0">
              <a:latin typeface="Times New Roman" panose="02020603050405020304" pitchFamily="18" charset="0"/>
            </a:endParaRPr>
          </a:p>
          <a:p>
            <a:pPr marL="0" marR="0" indent="0">
              <a:spcBef>
                <a:spcPts val="0"/>
              </a:spcBef>
              <a:spcAft>
                <a:spcPts val="0"/>
              </a:spcAft>
              <a:buNone/>
            </a:pPr>
            <a:r>
              <a:rPr lang="en-US" sz="1400" dirty="0">
                <a:latin typeface="Times New Roman" panose="02020603050405020304" pitchFamily="18" charset="0"/>
                <a:ea typeface="Times New Roman" panose="02020603050405020304" pitchFamily="18" charset="0"/>
              </a:rPr>
              <a:t> </a:t>
            </a:r>
            <a:r>
              <a:rPr lang="en-US" sz="1400" dirty="0" err="1" smtClean="0">
                <a:solidFill>
                  <a:srgbClr val="000000"/>
                </a:solidFill>
                <a:latin typeface="Times New Roman" panose="02020603050405020304" pitchFamily="18" charset="0"/>
                <a:ea typeface="Times New Roman" panose="02020603050405020304" pitchFamily="18" charset="0"/>
              </a:rPr>
              <a:t>ES&amp;H</a:t>
            </a:r>
            <a:r>
              <a:rPr lang="en-US" sz="1400" dirty="0" smtClean="0">
                <a:solidFill>
                  <a:srgbClr val="000000"/>
                </a:solidFill>
                <a:latin typeface="Times New Roman" panose="02020603050405020304" pitchFamily="18" charset="0"/>
                <a:ea typeface="Times New Roman" panose="02020603050405020304" pitchFamily="18" charset="0"/>
              </a:rPr>
              <a:t> </a:t>
            </a:r>
            <a:r>
              <a:rPr lang="en-US" sz="1400" dirty="0">
                <a:solidFill>
                  <a:srgbClr val="000000"/>
                </a:solidFill>
                <a:latin typeface="Times New Roman" panose="02020603050405020304" pitchFamily="18" charset="0"/>
                <a:ea typeface="Times New Roman" panose="02020603050405020304" pitchFamily="18" charset="0"/>
              </a:rPr>
              <a:t>findings, comments, and recommendations may also be found in other sections in this report, as this aspect of the project is included in several other categories and was discussed in great detail in many of the subcommittee meetings.</a:t>
            </a:r>
            <a:endParaRPr lang="en-US" sz="1400" dirty="0">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1400" dirty="0">
                <a:latin typeface="Times New Roman" panose="02020603050405020304" pitchFamily="18" charset="0"/>
                <a:ea typeface="Times New Roman" panose="02020603050405020304" pitchFamily="18" charset="0"/>
              </a:rPr>
              <a:t> </a:t>
            </a:r>
            <a:r>
              <a:rPr lang="en-US" sz="1400" b="1" dirty="0" err="1" smtClean="0">
                <a:latin typeface="Times New Roman" panose="02020603050405020304" pitchFamily="18" charset="0"/>
                <a:ea typeface="Times New Roman" panose="02020603050405020304" pitchFamily="18" charset="0"/>
              </a:rPr>
              <a:t>ES&amp;H</a:t>
            </a:r>
            <a:r>
              <a:rPr lang="en-US" sz="1400" b="1" dirty="0" smtClean="0">
                <a:latin typeface="Times New Roman" panose="02020603050405020304" pitchFamily="18" charset="0"/>
                <a:ea typeface="Times New Roman" panose="02020603050405020304" pitchFamily="18" charset="0"/>
              </a:rPr>
              <a:t> </a:t>
            </a:r>
            <a:r>
              <a:rPr lang="en-US" sz="1400" b="1" dirty="0">
                <a:latin typeface="Times New Roman" panose="02020603050405020304" pitchFamily="18" charset="0"/>
                <a:ea typeface="Times New Roman" panose="02020603050405020304" pitchFamily="18" charset="0"/>
              </a:rPr>
              <a:t>RECOMMENDATIONS:</a:t>
            </a:r>
            <a:endParaRPr lang="en-US" sz="1400" dirty="0">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1400" dirty="0" smtClean="0">
                <a:solidFill>
                  <a:schemeClr val="tx1"/>
                </a:solidFill>
                <a:latin typeface="Times New Roman" panose="02020603050405020304" pitchFamily="18" charset="0"/>
                <a:ea typeface="Times New Roman" panose="02020603050405020304" pitchFamily="18" charset="0"/>
              </a:rPr>
              <a:t>None</a:t>
            </a:r>
            <a:r>
              <a:rPr lang="en-US" sz="1400" dirty="0">
                <a:solidFill>
                  <a:schemeClr val="tx1"/>
                </a:solidFill>
                <a:latin typeface="Times New Roman" panose="02020603050405020304" pitchFamily="18" charset="0"/>
                <a:ea typeface="Times New Roman" panose="02020603050405020304" pitchFamily="18" charset="0"/>
              </a:rPr>
              <a:t>.</a:t>
            </a:r>
          </a:p>
          <a:p>
            <a:pPr marL="0" indent="0">
              <a:buNone/>
            </a:pPr>
            <a:endParaRPr lang="en-US" dirty="0"/>
          </a:p>
        </p:txBody>
      </p:sp>
      <p:sp>
        <p:nvSpPr>
          <p:cNvPr id="3" name="Title 2"/>
          <p:cNvSpPr>
            <a:spLocks noGrp="1"/>
          </p:cNvSpPr>
          <p:nvPr>
            <p:ph type="title"/>
          </p:nvPr>
        </p:nvSpPr>
        <p:spPr/>
        <p:txBody>
          <a:bodyPr/>
          <a:lstStyle/>
          <a:p>
            <a:r>
              <a:rPr lang="en-US" sz="2000" dirty="0" smtClean="0"/>
              <a:t>2019 LSST Annual Progress Review Safety </a:t>
            </a:r>
            <a:r>
              <a:rPr lang="en-US" sz="2000" dirty="0"/>
              <a:t>Charge</a:t>
            </a:r>
          </a:p>
        </p:txBody>
      </p:sp>
    </p:spTree>
    <p:extLst>
      <p:ext uri="{BB962C8B-B14F-4D97-AF65-F5344CB8AC3E}">
        <p14:creationId xmlns:p14="http://schemas.microsoft.com/office/powerpoint/2010/main" val="9533407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pPr marL="0" indent="0">
              <a:buNone/>
            </a:pPr>
            <a:r>
              <a:rPr lang="en-US" dirty="0"/>
              <a:t> </a:t>
            </a:r>
          </a:p>
        </p:txBody>
      </p:sp>
      <p:sp>
        <p:nvSpPr>
          <p:cNvPr id="3" name="Title 2"/>
          <p:cNvSpPr>
            <a:spLocks noGrp="1"/>
          </p:cNvSpPr>
          <p:nvPr>
            <p:ph type="title"/>
          </p:nvPr>
        </p:nvSpPr>
        <p:spPr/>
        <p:txBody>
          <a:bodyPr/>
          <a:lstStyle/>
          <a:p>
            <a:r>
              <a:rPr lang="en-US" dirty="0"/>
              <a:t>Incident and Accidents</a:t>
            </a:r>
          </a:p>
        </p:txBody>
      </p:sp>
      <p:cxnSp>
        <p:nvCxnSpPr>
          <p:cNvPr id="8" name="Straight Arrow Connector 7"/>
          <p:cNvCxnSpPr/>
          <p:nvPr/>
        </p:nvCxnSpPr>
        <p:spPr>
          <a:xfrm flipH="1">
            <a:off x="6858000" y="1809750"/>
            <a:ext cx="914400" cy="685800"/>
          </a:xfrm>
          <a:prstGeom prst="straightConnector1">
            <a:avLst/>
          </a:prstGeom>
          <a:ln w="76200" cap="rnd">
            <a:solidFill>
              <a:srgbClr val="FF0000"/>
            </a:solidFill>
            <a:prstDash val="solid"/>
            <a:headEnd type="none"/>
            <a:tailEnd type="triangle"/>
          </a:ln>
          <a:effectLst/>
        </p:spPr>
        <p:style>
          <a:lnRef idx="2">
            <a:schemeClr val="accent1"/>
          </a:lnRef>
          <a:fillRef idx="0">
            <a:schemeClr val="accent1"/>
          </a:fillRef>
          <a:effectRef idx="1">
            <a:schemeClr val="accent1"/>
          </a:effectRef>
          <a:fontRef idx="minor">
            <a:schemeClr val="tx1"/>
          </a:fontRef>
        </p:style>
      </p:cxnSp>
      <p:graphicFrame>
        <p:nvGraphicFramePr>
          <p:cNvPr id="5" name="Table 4"/>
          <p:cNvGraphicFramePr>
            <a:graphicFrameLocks noGrp="1"/>
          </p:cNvGraphicFramePr>
          <p:nvPr>
            <p:extLst>
              <p:ext uri="{D42A27DB-BD31-4B8C-83A1-F6EECF244321}">
                <p14:modId xmlns:p14="http://schemas.microsoft.com/office/powerpoint/2010/main" val="1994897439"/>
              </p:ext>
            </p:extLst>
          </p:nvPr>
        </p:nvGraphicFramePr>
        <p:xfrm>
          <a:off x="838200" y="666750"/>
          <a:ext cx="5999404" cy="3983032"/>
        </p:xfrm>
        <a:graphic>
          <a:graphicData uri="http://schemas.openxmlformats.org/drawingml/2006/table">
            <a:tbl>
              <a:tblPr/>
              <a:tblGrid>
                <a:gridCol w="857058">
                  <a:extLst>
                    <a:ext uri="{9D8B030D-6E8A-4147-A177-3AD203B41FA5}">
                      <a16:colId xmlns:a16="http://schemas.microsoft.com/office/drawing/2014/main" xmlns="" val="369821689"/>
                    </a:ext>
                  </a:extLst>
                </a:gridCol>
                <a:gridCol w="631106">
                  <a:extLst>
                    <a:ext uri="{9D8B030D-6E8A-4147-A177-3AD203B41FA5}">
                      <a16:colId xmlns:a16="http://schemas.microsoft.com/office/drawing/2014/main" xmlns="" val="1938585253"/>
                    </a:ext>
                  </a:extLst>
                </a:gridCol>
                <a:gridCol w="849267">
                  <a:extLst>
                    <a:ext uri="{9D8B030D-6E8A-4147-A177-3AD203B41FA5}">
                      <a16:colId xmlns:a16="http://schemas.microsoft.com/office/drawing/2014/main" xmlns="" val="3208327257"/>
                    </a:ext>
                  </a:extLst>
                </a:gridCol>
                <a:gridCol w="1064829">
                  <a:extLst>
                    <a:ext uri="{9D8B030D-6E8A-4147-A177-3AD203B41FA5}">
                      <a16:colId xmlns:a16="http://schemas.microsoft.com/office/drawing/2014/main" xmlns="" val="2772371287"/>
                    </a:ext>
                  </a:extLst>
                </a:gridCol>
                <a:gridCol w="1064829">
                  <a:extLst>
                    <a:ext uri="{9D8B030D-6E8A-4147-A177-3AD203B41FA5}">
                      <a16:colId xmlns:a16="http://schemas.microsoft.com/office/drawing/2014/main" xmlns="" val="1925795947"/>
                    </a:ext>
                  </a:extLst>
                </a:gridCol>
                <a:gridCol w="1064829">
                  <a:extLst>
                    <a:ext uri="{9D8B030D-6E8A-4147-A177-3AD203B41FA5}">
                      <a16:colId xmlns:a16="http://schemas.microsoft.com/office/drawing/2014/main" xmlns="" val="86757133"/>
                    </a:ext>
                  </a:extLst>
                </a:gridCol>
                <a:gridCol w="467486">
                  <a:extLst>
                    <a:ext uri="{9D8B030D-6E8A-4147-A177-3AD203B41FA5}">
                      <a16:colId xmlns:a16="http://schemas.microsoft.com/office/drawing/2014/main" xmlns="" val="1002012379"/>
                    </a:ext>
                  </a:extLst>
                </a:gridCol>
              </a:tblGrid>
              <a:tr h="248496">
                <a:tc gridSpan="3">
                  <a:txBody>
                    <a:bodyPr/>
                    <a:lstStyle/>
                    <a:p>
                      <a:pPr algn="l" fontAlgn="b"/>
                      <a:r>
                        <a:rPr lang="en-US" sz="1500" b="1" i="0" u="none" strike="noStrike" dirty="0">
                          <a:solidFill>
                            <a:srgbClr val="000000"/>
                          </a:solidFill>
                          <a:effectLst/>
                          <a:latin typeface="Calibri" panose="020F0502020204030204" pitchFamily="34" charset="0"/>
                        </a:rPr>
                        <a:t>LSST Incidents and Accidents</a:t>
                      </a:r>
                    </a:p>
                  </a:txBody>
                  <a:tcPr marL="7100" marR="7100" marT="7100" marB="0" anchor="b">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ctr" fontAlgn="b"/>
                      <a:endParaRPr lang="en-US" sz="1000" b="0" i="0" u="none" strike="noStrike" dirty="0">
                        <a:solidFill>
                          <a:srgbClr val="000000"/>
                        </a:solidFill>
                        <a:effectLst/>
                        <a:latin typeface="Calibri" panose="020F0502020204030204" pitchFamily="34" charset="0"/>
                      </a:endParaRPr>
                    </a:p>
                  </a:txBody>
                  <a:tcPr marL="7100" marR="7100" marT="7100" marB="0" anchor="b">
                    <a:lnL>
                      <a:noFill/>
                    </a:lnL>
                    <a:lnR>
                      <a:noFill/>
                    </a:lnR>
                    <a:lnT>
                      <a:noFill/>
                    </a:lnT>
                    <a:lnB>
                      <a:noFill/>
                    </a:lnB>
                  </a:tcPr>
                </a:tc>
                <a:tc>
                  <a:txBody>
                    <a:bodyPr/>
                    <a:lstStyle/>
                    <a:p>
                      <a:pPr algn="ctr" fontAlgn="b"/>
                      <a:endParaRPr lang="en-US" sz="1000" b="0" i="0" u="none" strike="noStrike" dirty="0">
                        <a:solidFill>
                          <a:srgbClr val="000000"/>
                        </a:solidFill>
                        <a:effectLst/>
                        <a:latin typeface="Calibri" panose="020F0502020204030204" pitchFamily="34" charset="0"/>
                      </a:endParaRPr>
                    </a:p>
                  </a:txBody>
                  <a:tcPr marL="7100" marR="7100" marT="7100" marB="0" anchor="b">
                    <a:lnL>
                      <a:noFill/>
                    </a:lnL>
                    <a:lnR>
                      <a:noFill/>
                    </a:lnR>
                    <a:lnT>
                      <a:noFill/>
                    </a:lnT>
                    <a:lnB>
                      <a:noFill/>
                    </a:lnB>
                  </a:tcPr>
                </a:tc>
                <a:tc>
                  <a:txBody>
                    <a:bodyPr/>
                    <a:lstStyle/>
                    <a:p>
                      <a:pPr algn="ctr" fontAlgn="b"/>
                      <a:endParaRPr lang="en-US" sz="1000" b="0" i="0" u="none" strike="noStrike" dirty="0">
                        <a:solidFill>
                          <a:srgbClr val="000000"/>
                        </a:solidFill>
                        <a:effectLst/>
                        <a:latin typeface="Calibri" panose="020F0502020204030204" pitchFamily="34" charset="0"/>
                      </a:endParaRPr>
                    </a:p>
                  </a:txBody>
                  <a:tcPr marL="7100" marR="7100" marT="7100" marB="0" anchor="b">
                    <a:lnL>
                      <a:noFill/>
                    </a:lnL>
                    <a:lnR>
                      <a:noFill/>
                    </a:lnR>
                    <a:lnT>
                      <a:noFill/>
                    </a:lnT>
                    <a:lnB>
                      <a:noFill/>
                    </a:lnB>
                  </a:tcPr>
                </a:tc>
                <a:tc>
                  <a:txBody>
                    <a:bodyPr/>
                    <a:lstStyle/>
                    <a:p>
                      <a:pPr algn="ctr" fontAlgn="b"/>
                      <a:endParaRPr lang="en-US" sz="1000" b="1" i="0" u="none" strike="noStrike" dirty="0">
                        <a:solidFill>
                          <a:srgbClr val="000000"/>
                        </a:solidFill>
                        <a:effectLst/>
                        <a:latin typeface="Calibri" panose="020F0502020204030204" pitchFamily="34" charset="0"/>
                      </a:endParaRPr>
                    </a:p>
                  </a:txBody>
                  <a:tcPr marL="7100" marR="7100" marT="7100" marB="0" anchor="b">
                    <a:lnL>
                      <a:noFill/>
                    </a:lnL>
                    <a:lnR>
                      <a:noFill/>
                    </a:lnR>
                    <a:lnT>
                      <a:noFill/>
                    </a:lnT>
                    <a:lnB>
                      <a:noFill/>
                    </a:lnB>
                  </a:tcPr>
                </a:tc>
                <a:extLst>
                  <a:ext uri="{0D108BD9-81ED-4DB2-BD59-A6C34878D82A}">
                    <a16:rowId xmlns:a16="http://schemas.microsoft.com/office/drawing/2014/main" xmlns="" val="364220555"/>
                  </a:ext>
                </a:extLst>
              </a:tr>
              <a:tr h="177497">
                <a:tc gridSpan="2">
                  <a:txBody>
                    <a:bodyPr/>
                    <a:lstStyle/>
                    <a:p>
                      <a:pPr algn="l" fontAlgn="b"/>
                      <a:r>
                        <a:rPr lang="en-US" sz="1000" b="0" i="0" u="none" strike="noStrike" dirty="0">
                          <a:solidFill>
                            <a:srgbClr val="000000"/>
                          </a:solidFill>
                          <a:effectLst/>
                          <a:latin typeface="Calibri" panose="020F0502020204030204" pitchFamily="34" charset="0"/>
                        </a:rPr>
                        <a:t>June 2010 to May 2019</a:t>
                      </a:r>
                    </a:p>
                  </a:txBody>
                  <a:tcPr marL="7100" marR="7100" marT="7100"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b"/>
                      <a:endParaRPr lang="en-US" sz="1000" b="0" i="0" u="none" strike="noStrike" dirty="0">
                        <a:solidFill>
                          <a:srgbClr val="000000"/>
                        </a:solidFill>
                        <a:effectLst/>
                        <a:latin typeface="Calibri" panose="020F0502020204030204" pitchFamily="34" charset="0"/>
                      </a:endParaRPr>
                    </a:p>
                  </a:txBody>
                  <a:tcPr marL="7100" marR="7100" marT="710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en-US" sz="1000" b="0" i="0" u="none" strike="noStrike" dirty="0">
                        <a:solidFill>
                          <a:srgbClr val="000000"/>
                        </a:solidFill>
                        <a:effectLst/>
                        <a:latin typeface="Calibri" panose="020F0502020204030204" pitchFamily="34" charset="0"/>
                      </a:endParaRPr>
                    </a:p>
                  </a:txBody>
                  <a:tcPr marL="7100" marR="7100" marT="710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en-US" sz="1000" b="0" i="0" u="none" strike="noStrike" dirty="0">
                        <a:solidFill>
                          <a:srgbClr val="000000"/>
                        </a:solidFill>
                        <a:effectLst/>
                        <a:latin typeface="Calibri" panose="020F0502020204030204" pitchFamily="34" charset="0"/>
                      </a:endParaRPr>
                    </a:p>
                  </a:txBody>
                  <a:tcPr marL="7100" marR="7100" marT="710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en-US" sz="1000" b="0" i="0" u="none" strike="noStrike" dirty="0">
                        <a:solidFill>
                          <a:srgbClr val="000000"/>
                        </a:solidFill>
                        <a:effectLst/>
                        <a:latin typeface="Calibri" panose="020F0502020204030204" pitchFamily="34" charset="0"/>
                      </a:endParaRPr>
                    </a:p>
                  </a:txBody>
                  <a:tcPr marL="7100" marR="7100" marT="710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en-US" sz="1000" b="1" i="0" u="none" strike="noStrike" dirty="0">
                        <a:solidFill>
                          <a:srgbClr val="000000"/>
                        </a:solidFill>
                        <a:effectLst/>
                        <a:latin typeface="Calibri" panose="020F0502020204030204" pitchFamily="34" charset="0"/>
                      </a:endParaRPr>
                    </a:p>
                  </a:txBody>
                  <a:tcPr marL="7100" marR="7100" marT="7100"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47414734"/>
                  </a:ext>
                </a:extLst>
              </a:tr>
              <a:tr h="170397">
                <a:tc>
                  <a:txBody>
                    <a:bodyPr/>
                    <a:lstStyle/>
                    <a:p>
                      <a:pPr algn="l" fontAlgn="b"/>
                      <a:r>
                        <a:rPr lang="en-US" sz="1000" b="1" i="0" u="none" strike="noStrike" dirty="0">
                          <a:solidFill>
                            <a:srgbClr val="FFFFFF"/>
                          </a:solidFill>
                          <a:effectLst/>
                          <a:latin typeface="Calibri" panose="020F0502020204030204" pitchFamily="34" charset="0"/>
                        </a:rPr>
                        <a:t> </a:t>
                      </a:r>
                    </a:p>
                  </a:txBody>
                  <a:tcPr marL="7100" marR="7100" marT="710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A5A5A5"/>
                    </a:solidFill>
                  </a:tcPr>
                </a:tc>
                <a:tc>
                  <a:txBody>
                    <a:bodyPr/>
                    <a:lstStyle/>
                    <a:p>
                      <a:pPr algn="l" fontAlgn="b"/>
                      <a:r>
                        <a:rPr lang="en-US" sz="1000" b="1" i="0" u="none" strike="noStrike" dirty="0">
                          <a:solidFill>
                            <a:srgbClr val="FFFFFF"/>
                          </a:solidFill>
                          <a:effectLst/>
                          <a:latin typeface="Calibri" panose="020F0502020204030204" pitchFamily="34" charset="0"/>
                        </a:rPr>
                        <a:t> </a:t>
                      </a:r>
                    </a:p>
                  </a:txBody>
                  <a:tcPr marL="7100" marR="7100" marT="7100" marB="0" anchor="b">
                    <a:lnL>
                      <a:noFill/>
                    </a:lnL>
                    <a:lnR>
                      <a:noFill/>
                    </a:lnR>
                    <a:lnT w="12700" cap="flat" cmpd="sng" algn="ctr">
                      <a:solidFill>
                        <a:srgbClr val="000000"/>
                      </a:solidFill>
                      <a:prstDash val="solid"/>
                      <a:round/>
                      <a:headEnd type="none" w="med" len="med"/>
                      <a:tailEnd type="none" w="med" len="med"/>
                    </a:lnT>
                    <a:lnB>
                      <a:noFill/>
                    </a:lnB>
                    <a:solidFill>
                      <a:srgbClr val="A5A5A5"/>
                    </a:solidFill>
                  </a:tcPr>
                </a:tc>
                <a:tc>
                  <a:txBody>
                    <a:bodyPr/>
                    <a:lstStyle/>
                    <a:p>
                      <a:pPr algn="ctr" fontAlgn="b"/>
                      <a:r>
                        <a:rPr lang="en-US" sz="1000" b="1" i="0" u="none" strike="noStrike" dirty="0">
                          <a:solidFill>
                            <a:srgbClr val="FFFFFF"/>
                          </a:solidFill>
                          <a:effectLst/>
                          <a:latin typeface="Calibri" panose="020F0502020204030204" pitchFamily="34" charset="0"/>
                        </a:rPr>
                        <a:t> </a:t>
                      </a:r>
                    </a:p>
                  </a:txBody>
                  <a:tcPr marL="7100" marR="7100" marT="7100" marB="0" anchor="b">
                    <a:lnL>
                      <a:noFill/>
                    </a:lnL>
                    <a:lnR>
                      <a:noFill/>
                    </a:lnR>
                    <a:lnT w="12700" cap="flat" cmpd="sng" algn="ctr">
                      <a:solidFill>
                        <a:srgbClr val="000000"/>
                      </a:solidFill>
                      <a:prstDash val="solid"/>
                      <a:round/>
                      <a:headEnd type="none" w="med" len="med"/>
                      <a:tailEnd type="none" w="med" len="med"/>
                    </a:lnT>
                    <a:lnB>
                      <a:noFill/>
                    </a:lnB>
                    <a:solidFill>
                      <a:srgbClr val="A5A5A5"/>
                    </a:solidFill>
                  </a:tcPr>
                </a:tc>
                <a:tc>
                  <a:txBody>
                    <a:bodyPr/>
                    <a:lstStyle/>
                    <a:p>
                      <a:pPr algn="ctr" fontAlgn="b"/>
                      <a:r>
                        <a:rPr lang="en-US" sz="1000" b="1" i="0" u="none" strike="noStrike" dirty="0">
                          <a:solidFill>
                            <a:srgbClr val="FFFFFF"/>
                          </a:solidFill>
                          <a:effectLst/>
                          <a:latin typeface="Calibri" panose="020F0502020204030204" pitchFamily="34" charset="0"/>
                        </a:rPr>
                        <a:t> </a:t>
                      </a:r>
                    </a:p>
                  </a:txBody>
                  <a:tcPr marL="7100" marR="7100" marT="7100" marB="0" anchor="b">
                    <a:lnL>
                      <a:noFill/>
                    </a:lnL>
                    <a:lnR>
                      <a:noFill/>
                    </a:lnR>
                    <a:lnT w="12700" cap="flat" cmpd="sng" algn="ctr">
                      <a:solidFill>
                        <a:srgbClr val="000000"/>
                      </a:solidFill>
                      <a:prstDash val="solid"/>
                      <a:round/>
                      <a:headEnd type="none" w="med" len="med"/>
                      <a:tailEnd type="none" w="med" len="med"/>
                    </a:lnT>
                    <a:lnB>
                      <a:noFill/>
                    </a:lnB>
                    <a:solidFill>
                      <a:srgbClr val="A5A5A5"/>
                    </a:solidFill>
                  </a:tcPr>
                </a:tc>
                <a:tc>
                  <a:txBody>
                    <a:bodyPr/>
                    <a:lstStyle/>
                    <a:p>
                      <a:pPr algn="ctr" fontAlgn="b"/>
                      <a:r>
                        <a:rPr lang="en-US" sz="1000" b="1" i="0" u="none" strike="noStrike" dirty="0">
                          <a:solidFill>
                            <a:srgbClr val="FFFFFF"/>
                          </a:solidFill>
                          <a:effectLst/>
                          <a:latin typeface="Calibri" panose="020F0502020204030204" pitchFamily="34" charset="0"/>
                        </a:rPr>
                        <a:t> </a:t>
                      </a:r>
                    </a:p>
                  </a:txBody>
                  <a:tcPr marL="7100" marR="7100" marT="7100" marB="0" anchor="b">
                    <a:lnL>
                      <a:noFill/>
                    </a:lnL>
                    <a:lnR>
                      <a:noFill/>
                    </a:lnR>
                    <a:lnT w="12700" cap="flat" cmpd="sng" algn="ctr">
                      <a:solidFill>
                        <a:srgbClr val="000000"/>
                      </a:solidFill>
                      <a:prstDash val="solid"/>
                      <a:round/>
                      <a:headEnd type="none" w="med" len="med"/>
                      <a:tailEnd type="none" w="med" len="med"/>
                    </a:lnT>
                    <a:lnB>
                      <a:noFill/>
                    </a:lnB>
                    <a:solidFill>
                      <a:srgbClr val="A5A5A5"/>
                    </a:solidFill>
                  </a:tcPr>
                </a:tc>
                <a:tc>
                  <a:txBody>
                    <a:bodyPr/>
                    <a:lstStyle/>
                    <a:p>
                      <a:pPr algn="ctr" fontAlgn="b"/>
                      <a:r>
                        <a:rPr lang="en-US" sz="1000" b="1" i="0" u="none" strike="noStrike" dirty="0">
                          <a:solidFill>
                            <a:srgbClr val="FFFFFF"/>
                          </a:solidFill>
                          <a:effectLst/>
                          <a:latin typeface="Calibri" panose="020F0502020204030204" pitchFamily="34" charset="0"/>
                        </a:rPr>
                        <a:t> </a:t>
                      </a:r>
                    </a:p>
                  </a:txBody>
                  <a:tcPr marL="7100" marR="7100" marT="7100" marB="0" anchor="b">
                    <a:lnL>
                      <a:noFill/>
                    </a:lnL>
                    <a:lnR>
                      <a:noFill/>
                    </a:lnR>
                    <a:lnT w="12700" cap="flat" cmpd="sng" algn="ctr">
                      <a:solidFill>
                        <a:srgbClr val="000000"/>
                      </a:solidFill>
                      <a:prstDash val="solid"/>
                      <a:round/>
                      <a:headEnd type="none" w="med" len="med"/>
                      <a:tailEnd type="none" w="med" len="med"/>
                    </a:lnT>
                    <a:lnB>
                      <a:noFill/>
                    </a:lnB>
                    <a:solidFill>
                      <a:srgbClr val="A5A5A5"/>
                    </a:solidFill>
                  </a:tcPr>
                </a:tc>
                <a:tc>
                  <a:txBody>
                    <a:bodyPr/>
                    <a:lstStyle/>
                    <a:p>
                      <a:pPr algn="ctr" fontAlgn="b"/>
                      <a:r>
                        <a:rPr lang="en-US" sz="1000" b="1" i="0" u="none" strike="noStrike" dirty="0">
                          <a:solidFill>
                            <a:srgbClr val="FFFFFF"/>
                          </a:solidFill>
                          <a:effectLst/>
                          <a:latin typeface="Calibri" panose="020F0502020204030204" pitchFamily="34" charset="0"/>
                        </a:rPr>
                        <a:t> </a:t>
                      </a:r>
                    </a:p>
                  </a:txBody>
                  <a:tcPr marL="7100" marR="7100" marT="710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A5A5A5"/>
                    </a:solidFill>
                  </a:tcPr>
                </a:tc>
                <a:extLst>
                  <a:ext uri="{0D108BD9-81ED-4DB2-BD59-A6C34878D82A}">
                    <a16:rowId xmlns:a16="http://schemas.microsoft.com/office/drawing/2014/main" xmlns="" val="4293558304"/>
                  </a:ext>
                </a:extLst>
              </a:tr>
              <a:tr h="184597">
                <a:tc>
                  <a:txBody>
                    <a:bodyPr/>
                    <a:lstStyle/>
                    <a:p>
                      <a:pPr algn="ctr" fontAlgn="b"/>
                      <a:r>
                        <a:rPr lang="en-US" sz="1000" b="1" i="0" u="none" strike="noStrike" dirty="0">
                          <a:solidFill>
                            <a:srgbClr val="FFFFFF"/>
                          </a:solidFill>
                          <a:effectLst/>
                          <a:latin typeface="Calibri" panose="020F0502020204030204" pitchFamily="34" charset="0"/>
                        </a:rPr>
                        <a:t> </a:t>
                      </a:r>
                    </a:p>
                  </a:txBody>
                  <a:tcPr marL="7100" marR="7100" marT="7100" marB="0" anchor="b">
                    <a:lnL w="12700" cap="flat" cmpd="sng" algn="ctr">
                      <a:solidFill>
                        <a:srgbClr val="000000"/>
                      </a:solidFill>
                      <a:prstDash val="solid"/>
                      <a:round/>
                      <a:headEnd type="none" w="med" len="med"/>
                      <a:tailEnd type="none" w="med" len="med"/>
                    </a:lnL>
                    <a:lnR>
                      <a:noFill/>
                    </a:lnR>
                    <a:lnT>
                      <a:noFill/>
                    </a:lnT>
                    <a:lnB w="6350" cap="flat" cmpd="sng" algn="ctr">
                      <a:solidFill>
                        <a:srgbClr val="C9C9C9"/>
                      </a:solidFill>
                      <a:prstDash val="solid"/>
                      <a:round/>
                      <a:headEnd type="none" w="med" len="med"/>
                      <a:tailEnd type="none" w="med" len="med"/>
                    </a:lnB>
                    <a:solidFill>
                      <a:srgbClr val="A5A5A5"/>
                    </a:solidFill>
                  </a:tcPr>
                </a:tc>
                <a:tc>
                  <a:txBody>
                    <a:bodyPr/>
                    <a:lstStyle/>
                    <a:p>
                      <a:pPr algn="ctr" fontAlgn="b"/>
                      <a:endParaRPr lang="en-US" sz="1000" b="1" i="0" u="none" strike="noStrike" dirty="0">
                        <a:solidFill>
                          <a:srgbClr val="FFFFFF"/>
                        </a:solidFill>
                        <a:effectLst/>
                        <a:latin typeface="Calibri" panose="020F0502020204030204" pitchFamily="34" charset="0"/>
                      </a:endParaRPr>
                    </a:p>
                  </a:txBody>
                  <a:tcPr marL="7100" marR="7100" marT="7100" marB="0" anchor="b">
                    <a:lnL>
                      <a:noFill/>
                    </a:lnL>
                    <a:lnR>
                      <a:noFill/>
                    </a:lnR>
                    <a:lnT>
                      <a:noFill/>
                    </a:lnT>
                    <a:lnB w="6350" cap="flat" cmpd="sng" algn="ctr">
                      <a:solidFill>
                        <a:srgbClr val="C9C9C9"/>
                      </a:solidFill>
                      <a:prstDash val="solid"/>
                      <a:round/>
                      <a:headEnd type="none" w="med" len="med"/>
                      <a:tailEnd type="none" w="med" len="med"/>
                    </a:lnB>
                    <a:solidFill>
                      <a:srgbClr val="A5A5A5"/>
                    </a:solidFill>
                  </a:tcPr>
                </a:tc>
                <a:tc>
                  <a:txBody>
                    <a:bodyPr/>
                    <a:lstStyle/>
                    <a:p>
                      <a:pPr algn="ctr" fontAlgn="b"/>
                      <a:r>
                        <a:rPr lang="en-US" sz="1100" b="1" i="0" u="none" strike="noStrike" dirty="0">
                          <a:solidFill>
                            <a:srgbClr val="FFFFFF"/>
                          </a:solidFill>
                          <a:effectLst/>
                          <a:latin typeface="Calibri" panose="020F0502020204030204" pitchFamily="34" charset="0"/>
                        </a:rPr>
                        <a:t>LSST</a:t>
                      </a:r>
                    </a:p>
                  </a:txBody>
                  <a:tcPr marL="7100" marR="7100" marT="7100" marB="0" anchor="b">
                    <a:lnL>
                      <a:noFill/>
                    </a:lnL>
                    <a:lnR>
                      <a:noFill/>
                    </a:lnR>
                    <a:lnT>
                      <a:noFill/>
                    </a:lnT>
                    <a:lnB w="6350" cap="flat" cmpd="sng" algn="ctr">
                      <a:solidFill>
                        <a:srgbClr val="C9C9C9"/>
                      </a:solidFill>
                      <a:prstDash val="solid"/>
                      <a:round/>
                      <a:headEnd type="none" w="med" len="med"/>
                      <a:tailEnd type="none" w="med" len="med"/>
                    </a:lnB>
                    <a:solidFill>
                      <a:srgbClr val="A5A5A5"/>
                    </a:solidFill>
                  </a:tcPr>
                </a:tc>
                <a:tc>
                  <a:txBody>
                    <a:bodyPr/>
                    <a:lstStyle/>
                    <a:p>
                      <a:pPr algn="ctr" fontAlgn="b"/>
                      <a:r>
                        <a:rPr lang="en-US" sz="1100" b="1" i="0" u="none" strike="noStrike" dirty="0">
                          <a:solidFill>
                            <a:srgbClr val="FFFFFF"/>
                          </a:solidFill>
                          <a:effectLst/>
                          <a:latin typeface="Calibri" panose="020F0502020204030204" pitchFamily="34" charset="0"/>
                        </a:rPr>
                        <a:t>CONTRACTORS</a:t>
                      </a:r>
                    </a:p>
                  </a:txBody>
                  <a:tcPr marL="7100" marR="7100" marT="7100" marB="0" anchor="b">
                    <a:lnL>
                      <a:noFill/>
                    </a:lnL>
                    <a:lnR>
                      <a:noFill/>
                    </a:lnR>
                    <a:lnT>
                      <a:noFill/>
                    </a:lnT>
                    <a:lnB w="6350" cap="flat" cmpd="sng" algn="ctr">
                      <a:solidFill>
                        <a:srgbClr val="C9C9C9"/>
                      </a:solidFill>
                      <a:prstDash val="solid"/>
                      <a:round/>
                      <a:headEnd type="none" w="med" len="med"/>
                      <a:tailEnd type="none" w="med" len="med"/>
                    </a:lnB>
                    <a:solidFill>
                      <a:srgbClr val="A5A5A5"/>
                    </a:solidFill>
                  </a:tcPr>
                </a:tc>
                <a:tc>
                  <a:txBody>
                    <a:bodyPr/>
                    <a:lstStyle/>
                    <a:p>
                      <a:pPr algn="ctr" fontAlgn="b"/>
                      <a:r>
                        <a:rPr lang="en-US" sz="1100" b="1" i="0" u="none" strike="noStrike" dirty="0">
                          <a:solidFill>
                            <a:srgbClr val="FFFFFF"/>
                          </a:solidFill>
                          <a:effectLst/>
                          <a:latin typeface="Calibri" panose="020F0502020204030204" pitchFamily="34" charset="0"/>
                        </a:rPr>
                        <a:t>SUMMIT SITE</a:t>
                      </a:r>
                    </a:p>
                  </a:txBody>
                  <a:tcPr marL="7100" marR="7100" marT="7100" marB="0" anchor="b">
                    <a:lnL>
                      <a:noFill/>
                    </a:lnL>
                    <a:lnR>
                      <a:noFill/>
                    </a:lnR>
                    <a:lnT>
                      <a:noFill/>
                    </a:lnT>
                    <a:lnB w="6350" cap="flat" cmpd="sng" algn="ctr">
                      <a:solidFill>
                        <a:srgbClr val="C9C9C9"/>
                      </a:solidFill>
                      <a:prstDash val="solid"/>
                      <a:round/>
                      <a:headEnd type="none" w="med" len="med"/>
                      <a:tailEnd type="none" w="med" len="med"/>
                    </a:lnB>
                    <a:solidFill>
                      <a:srgbClr val="A5A5A5"/>
                    </a:solidFill>
                  </a:tcPr>
                </a:tc>
                <a:tc>
                  <a:txBody>
                    <a:bodyPr/>
                    <a:lstStyle/>
                    <a:p>
                      <a:pPr algn="ctr" fontAlgn="b"/>
                      <a:r>
                        <a:rPr lang="en-US" sz="1100" b="1" i="0" u="none" strike="noStrike" dirty="0">
                          <a:solidFill>
                            <a:srgbClr val="FFFFFF"/>
                          </a:solidFill>
                          <a:effectLst/>
                          <a:latin typeface="Calibri" panose="020F0502020204030204" pitchFamily="34" charset="0"/>
                        </a:rPr>
                        <a:t>OTHERS</a:t>
                      </a:r>
                    </a:p>
                  </a:txBody>
                  <a:tcPr marL="7100" marR="7100" marT="7100" marB="0" anchor="b">
                    <a:lnL>
                      <a:noFill/>
                    </a:lnL>
                    <a:lnR>
                      <a:noFill/>
                    </a:lnR>
                    <a:lnT>
                      <a:noFill/>
                    </a:lnT>
                    <a:lnB w="6350" cap="flat" cmpd="sng" algn="ctr">
                      <a:solidFill>
                        <a:srgbClr val="C9C9C9"/>
                      </a:solidFill>
                      <a:prstDash val="solid"/>
                      <a:round/>
                      <a:headEnd type="none" w="med" len="med"/>
                      <a:tailEnd type="none" w="med" len="med"/>
                    </a:lnB>
                    <a:solidFill>
                      <a:srgbClr val="A5A5A5"/>
                    </a:solidFill>
                  </a:tcPr>
                </a:tc>
                <a:tc>
                  <a:txBody>
                    <a:bodyPr/>
                    <a:lstStyle/>
                    <a:p>
                      <a:pPr algn="ctr" fontAlgn="b"/>
                      <a:r>
                        <a:rPr lang="en-US" sz="1100" b="1" i="0" u="none" strike="noStrike" dirty="0">
                          <a:solidFill>
                            <a:srgbClr val="FFFFFF"/>
                          </a:solidFill>
                          <a:effectLst/>
                          <a:latin typeface="Calibri" panose="020F0502020204030204" pitchFamily="34" charset="0"/>
                        </a:rPr>
                        <a:t>Totals</a:t>
                      </a:r>
                    </a:p>
                  </a:txBody>
                  <a:tcPr marL="7100" marR="7100" marT="7100" marB="0" anchor="b">
                    <a:lnL>
                      <a:noFill/>
                    </a:lnL>
                    <a:lnR w="12700" cap="flat" cmpd="sng" algn="ctr">
                      <a:solidFill>
                        <a:srgbClr val="000000"/>
                      </a:solidFill>
                      <a:prstDash val="solid"/>
                      <a:round/>
                      <a:headEnd type="none" w="med" len="med"/>
                      <a:tailEnd type="none" w="med" len="med"/>
                    </a:lnR>
                    <a:lnT>
                      <a:noFill/>
                    </a:lnT>
                    <a:lnB w="6350" cap="flat" cmpd="sng" algn="ctr">
                      <a:solidFill>
                        <a:srgbClr val="C9C9C9"/>
                      </a:solidFill>
                      <a:prstDash val="solid"/>
                      <a:round/>
                      <a:headEnd type="none" w="med" len="med"/>
                      <a:tailEnd type="none" w="med" len="med"/>
                    </a:lnB>
                    <a:solidFill>
                      <a:srgbClr val="A5A5A5"/>
                    </a:solidFill>
                  </a:tcPr>
                </a:tc>
                <a:extLst>
                  <a:ext uri="{0D108BD9-81ED-4DB2-BD59-A6C34878D82A}">
                    <a16:rowId xmlns:a16="http://schemas.microsoft.com/office/drawing/2014/main" xmlns="" val="1305047363"/>
                  </a:ext>
                </a:extLst>
              </a:tr>
              <a:tr h="170397">
                <a:tc>
                  <a:txBody>
                    <a:bodyPr/>
                    <a:lstStyle/>
                    <a:p>
                      <a:pPr algn="l" fontAlgn="b"/>
                      <a:r>
                        <a:rPr lang="en-US" sz="1000" b="1" i="0" u="none" strike="noStrike" dirty="0">
                          <a:solidFill>
                            <a:srgbClr val="000000"/>
                          </a:solidFill>
                          <a:effectLst/>
                          <a:latin typeface="Calibri" panose="020F0502020204030204" pitchFamily="34" charset="0"/>
                        </a:rPr>
                        <a:t>Incidents</a:t>
                      </a:r>
                    </a:p>
                  </a:txBody>
                  <a:tcPr marL="7100" marR="7100" marT="7100" marB="0" anchor="b">
                    <a:lnL w="12700" cap="flat" cmpd="sng" algn="ctr">
                      <a:solidFill>
                        <a:srgbClr val="000000"/>
                      </a:solidFill>
                      <a:prstDash val="solid"/>
                      <a:round/>
                      <a:headEnd type="none" w="med" len="med"/>
                      <a:tailEnd type="none" w="med" len="med"/>
                    </a:lnL>
                    <a:lnR>
                      <a:noFill/>
                    </a:lnR>
                    <a:lnT w="6350" cap="flat" cmpd="sng" algn="ctr">
                      <a:solidFill>
                        <a:srgbClr val="C9C9C9"/>
                      </a:solidFill>
                      <a:prstDash val="solid"/>
                      <a:round/>
                      <a:headEnd type="none" w="med" len="med"/>
                      <a:tailEnd type="none" w="med" len="med"/>
                    </a:lnT>
                    <a:lnB w="6350" cap="flat" cmpd="sng" algn="ctr">
                      <a:solidFill>
                        <a:srgbClr val="C9C9C9"/>
                      </a:solidFill>
                      <a:prstDash val="solid"/>
                      <a:round/>
                      <a:headEnd type="none" w="med" len="med"/>
                      <a:tailEnd type="none" w="med" len="med"/>
                    </a:lnB>
                    <a:solidFill>
                      <a:srgbClr val="EDEDED"/>
                    </a:solidFill>
                  </a:tcPr>
                </a:tc>
                <a:tc>
                  <a:txBody>
                    <a:bodyPr/>
                    <a:lstStyle/>
                    <a:p>
                      <a:pPr algn="l" fontAlgn="b"/>
                      <a:r>
                        <a:rPr lang="en-US" sz="1000" b="0" i="0" u="none" strike="noStrike" dirty="0">
                          <a:solidFill>
                            <a:srgbClr val="000000"/>
                          </a:solidFill>
                          <a:effectLst/>
                          <a:latin typeface="Calibri" panose="020F0502020204030204" pitchFamily="34" charset="0"/>
                        </a:rPr>
                        <a:t>PEOPLE</a:t>
                      </a:r>
                    </a:p>
                  </a:txBody>
                  <a:tcPr marL="7100" marR="7100" marT="7100" marB="0" anchor="b">
                    <a:lnL>
                      <a:noFill/>
                    </a:lnL>
                    <a:lnR w="6350" cap="flat" cmpd="sng" algn="ctr">
                      <a:solidFill>
                        <a:srgbClr val="C9C9C9"/>
                      </a:solidFill>
                      <a:prstDash val="solid"/>
                      <a:round/>
                      <a:headEnd type="none" w="med" len="med"/>
                      <a:tailEnd type="none" w="med" len="med"/>
                    </a:lnR>
                    <a:lnT w="6350" cap="flat" cmpd="sng" algn="ctr">
                      <a:solidFill>
                        <a:srgbClr val="C9C9C9"/>
                      </a:solidFill>
                      <a:prstDash val="solid"/>
                      <a:round/>
                      <a:headEnd type="none" w="med" len="med"/>
                      <a:tailEnd type="none" w="med" len="med"/>
                    </a:lnT>
                    <a:lnB w="6350" cap="flat" cmpd="sng" algn="ctr">
                      <a:solidFill>
                        <a:srgbClr val="C9C9C9"/>
                      </a:solidFill>
                      <a:prstDash val="solid"/>
                      <a:round/>
                      <a:headEnd type="none" w="med" len="med"/>
                      <a:tailEnd type="none" w="med" len="med"/>
                    </a:lnB>
                  </a:tcPr>
                </a:tc>
                <a:tc>
                  <a:txBody>
                    <a:bodyPr/>
                    <a:lstStyle/>
                    <a:p>
                      <a:pPr algn="ctr" fontAlgn="b"/>
                      <a:endParaRPr lang="en-US" sz="1000" b="0" i="0" u="none" strike="noStrike" dirty="0">
                        <a:solidFill>
                          <a:srgbClr val="000000"/>
                        </a:solidFill>
                        <a:effectLst/>
                        <a:latin typeface="Calibri" panose="020F0502020204030204" pitchFamily="34" charset="0"/>
                      </a:endParaRPr>
                    </a:p>
                  </a:txBody>
                  <a:tcPr marL="7100" marR="7100" marT="7100" marB="0" anchor="b">
                    <a:lnL w="6350" cap="flat" cmpd="sng" algn="ctr">
                      <a:solidFill>
                        <a:srgbClr val="C9C9C9"/>
                      </a:solidFill>
                      <a:prstDash val="solid"/>
                      <a:round/>
                      <a:headEnd type="none" w="med" len="med"/>
                      <a:tailEnd type="none" w="med" len="med"/>
                    </a:lnL>
                    <a:lnR w="6350" cap="flat" cmpd="sng" algn="ctr">
                      <a:solidFill>
                        <a:srgbClr val="C9C9C9"/>
                      </a:solidFill>
                      <a:prstDash val="solid"/>
                      <a:round/>
                      <a:headEnd type="none" w="med" len="med"/>
                      <a:tailEnd type="none" w="med" len="med"/>
                    </a:lnR>
                    <a:lnT w="6350" cap="flat" cmpd="sng" algn="ctr">
                      <a:solidFill>
                        <a:srgbClr val="C9C9C9"/>
                      </a:solidFill>
                      <a:prstDash val="solid"/>
                      <a:round/>
                      <a:headEnd type="none" w="med" len="med"/>
                      <a:tailEnd type="none" w="med" len="med"/>
                    </a:lnT>
                    <a:lnB w="6350" cap="flat" cmpd="sng" algn="ctr">
                      <a:solidFill>
                        <a:srgbClr val="C9C9C9"/>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Calibri" panose="020F0502020204030204" pitchFamily="34" charset="0"/>
                        </a:rPr>
                        <a:t>2</a:t>
                      </a:r>
                    </a:p>
                  </a:txBody>
                  <a:tcPr marL="7100" marR="7100" marT="7100" marB="0" anchor="b">
                    <a:lnL w="6350" cap="flat" cmpd="sng" algn="ctr">
                      <a:solidFill>
                        <a:srgbClr val="C9C9C9"/>
                      </a:solidFill>
                      <a:prstDash val="solid"/>
                      <a:round/>
                      <a:headEnd type="none" w="med" len="med"/>
                      <a:tailEnd type="none" w="med" len="med"/>
                    </a:lnL>
                    <a:lnR w="6350" cap="flat" cmpd="sng" algn="ctr">
                      <a:solidFill>
                        <a:srgbClr val="C9C9C9"/>
                      </a:solidFill>
                      <a:prstDash val="solid"/>
                      <a:round/>
                      <a:headEnd type="none" w="med" len="med"/>
                      <a:tailEnd type="none" w="med" len="med"/>
                    </a:lnR>
                    <a:lnT w="6350" cap="flat" cmpd="sng" algn="ctr">
                      <a:solidFill>
                        <a:srgbClr val="C9C9C9"/>
                      </a:solidFill>
                      <a:prstDash val="solid"/>
                      <a:round/>
                      <a:headEnd type="none" w="med" len="med"/>
                      <a:tailEnd type="none" w="med" len="med"/>
                    </a:lnT>
                    <a:lnB w="6350" cap="flat" cmpd="sng" algn="ctr">
                      <a:solidFill>
                        <a:srgbClr val="C9C9C9"/>
                      </a:solidFill>
                      <a:prstDash val="solid"/>
                      <a:round/>
                      <a:headEnd type="none" w="med" len="med"/>
                      <a:tailEnd type="none" w="med" len="med"/>
                    </a:lnB>
                  </a:tcPr>
                </a:tc>
                <a:tc>
                  <a:txBody>
                    <a:bodyPr/>
                    <a:lstStyle/>
                    <a:p>
                      <a:pPr algn="ctr" fontAlgn="b"/>
                      <a:endParaRPr lang="en-US" sz="1000" b="0" i="0" u="none" strike="noStrike" dirty="0">
                        <a:solidFill>
                          <a:srgbClr val="000000"/>
                        </a:solidFill>
                        <a:effectLst/>
                        <a:latin typeface="Calibri" panose="020F0502020204030204" pitchFamily="34" charset="0"/>
                      </a:endParaRPr>
                    </a:p>
                  </a:txBody>
                  <a:tcPr marL="7100" marR="7100" marT="7100" marB="0" anchor="b">
                    <a:lnL w="6350" cap="flat" cmpd="sng" algn="ctr">
                      <a:solidFill>
                        <a:srgbClr val="C9C9C9"/>
                      </a:solidFill>
                      <a:prstDash val="solid"/>
                      <a:round/>
                      <a:headEnd type="none" w="med" len="med"/>
                      <a:tailEnd type="none" w="med" len="med"/>
                    </a:lnL>
                    <a:lnR w="6350" cap="flat" cmpd="sng" algn="ctr">
                      <a:solidFill>
                        <a:srgbClr val="C9C9C9"/>
                      </a:solidFill>
                      <a:prstDash val="solid"/>
                      <a:round/>
                      <a:headEnd type="none" w="med" len="med"/>
                      <a:tailEnd type="none" w="med" len="med"/>
                    </a:lnR>
                    <a:lnT w="6350" cap="flat" cmpd="sng" algn="ctr">
                      <a:solidFill>
                        <a:srgbClr val="C9C9C9"/>
                      </a:solidFill>
                      <a:prstDash val="solid"/>
                      <a:round/>
                      <a:headEnd type="none" w="med" len="med"/>
                      <a:tailEnd type="none" w="med" len="med"/>
                    </a:lnT>
                    <a:lnB w="6350" cap="flat" cmpd="sng" algn="ctr">
                      <a:solidFill>
                        <a:srgbClr val="C9C9C9"/>
                      </a:solidFill>
                      <a:prstDash val="solid"/>
                      <a:round/>
                      <a:headEnd type="none" w="med" len="med"/>
                      <a:tailEnd type="none" w="med" len="med"/>
                    </a:lnB>
                  </a:tcPr>
                </a:tc>
                <a:tc>
                  <a:txBody>
                    <a:bodyPr/>
                    <a:lstStyle/>
                    <a:p>
                      <a:pPr algn="ctr" fontAlgn="b"/>
                      <a:endParaRPr lang="en-US" sz="1000" b="0" i="0" u="none" strike="noStrike" dirty="0">
                        <a:solidFill>
                          <a:srgbClr val="000000"/>
                        </a:solidFill>
                        <a:effectLst/>
                        <a:latin typeface="Calibri" panose="020F0502020204030204" pitchFamily="34" charset="0"/>
                      </a:endParaRPr>
                    </a:p>
                  </a:txBody>
                  <a:tcPr marL="7100" marR="7100" marT="7100" marB="0" anchor="b">
                    <a:lnL w="6350" cap="flat" cmpd="sng" algn="ctr">
                      <a:solidFill>
                        <a:srgbClr val="C9C9C9"/>
                      </a:solidFill>
                      <a:prstDash val="solid"/>
                      <a:round/>
                      <a:headEnd type="none" w="med" len="med"/>
                      <a:tailEnd type="none" w="med" len="med"/>
                    </a:lnL>
                    <a:lnR w="6350" cap="flat" cmpd="sng" algn="ctr">
                      <a:solidFill>
                        <a:srgbClr val="C9C9C9"/>
                      </a:solidFill>
                      <a:prstDash val="solid"/>
                      <a:round/>
                      <a:headEnd type="none" w="med" len="med"/>
                      <a:tailEnd type="none" w="med" len="med"/>
                    </a:lnR>
                    <a:lnT w="6350" cap="flat" cmpd="sng" algn="ctr">
                      <a:solidFill>
                        <a:srgbClr val="C9C9C9"/>
                      </a:solidFill>
                      <a:prstDash val="solid"/>
                      <a:round/>
                      <a:headEnd type="none" w="med" len="med"/>
                      <a:tailEnd type="none" w="med" len="med"/>
                    </a:lnT>
                    <a:lnB w="6350" cap="flat" cmpd="sng" algn="ctr">
                      <a:solidFill>
                        <a:srgbClr val="C9C9C9"/>
                      </a:solidFill>
                      <a:prstDash val="solid"/>
                      <a:round/>
                      <a:headEnd type="none" w="med" len="med"/>
                      <a:tailEnd type="none" w="med" len="med"/>
                    </a:lnB>
                  </a:tcPr>
                </a:tc>
                <a:tc>
                  <a:txBody>
                    <a:bodyPr/>
                    <a:lstStyle/>
                    <a:p>
                      <a:pPr algn="ctr" fontAlgn="b"/>
                      <a:r>
                        <a:rPr lang="en-US" sz="1000" b="1" i="0" u="none" strike="noStrike" dirty="0">
                          <a:solidFill>
                            <a:srgbClr val="000000"/>
                          </a:solidFill>
                          <a:effectLst/>
                          <a:latin typeface="Calibri" panose="020F0502020204030204" pitchFamily="34" charset="0"/>
                        </a:rPr>
                        <a:t>2</a:t>
                      </a:r>
                    </a:p>
                  </a:txBody>
                  <a:tcPr marL="7100" marR="7100" marT="7100" marB="0" anchor="b">
                    <a:lnL w="6350" cap="flat" cmpd="sng" algn="ctr">
                      <a:solidFill>
                        <a:srgbClr val="C9C9C9"/>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C9C9C9"/>
                      </a:solidFill>
                      <a:prstDash val="solid"/>
                      <a:round/>
                      <a:headEnd type="none" w="med" len="med"/>
                      <a:tailEnd type="none" w="med" len="med"/>
                    </a:lnT>
                    <a:lnB w="6350" cap="flat" cmpd="sng" algn="ctr">
                      <a:solidFill>
                        <a:srgbClr val="C9C9C9"/>
                      </a:solidFill>
                      <a:prstDash val="solid"/>
                      <a:round/>
                      <a:headEnd type="none" w="med" len="med"/>
                      <a:tailEnd type="none" w="med" len="med"/>
                    </a:lnB>
                  </a:tcPr>
                </a:tc>
                <a:extLst>
                  <a:ext uri="{0D108BD9-81ED-4DB2-BD59-A6C34878D82A}">
                    <a16:rowId xmlns:a16="http://schemas.microsoft.com/office/drawing/2014/main" xmlns="" val="278793497"/>
                  </a:ext>
                </a:extLst>
              </a:tr>
              <a:tr h="319495">
                <a:tc>
                  <a:txBody>
                    <a:bodyPr/>
                    <a:lstStyle/>
                    <a:p>
                      <a:pPr algn="l" fontAlgn="b"/>
                      <a:r>
                        <a:rPr lang="en-US" sz="1000" b="1" i="0" u="none" strike="noStrike" dirty="0">
                          <a:solidFill>
                            <a:srgbClr val="000000"/>
                          </a:solidFill>
                          <a:effectLst/>
                          <a:latin typeface="Calibri" panose="020F0502020204030204" pitchFamily="34" charset="0"/>
                        </a:rPr>
                        <a:t> </a:t>
                      </a:r>
                    </a:p>
                  </a:txBody>
                  <a:tcPr marL="7100" marR="7100" marT="7100" marB="0" anchor="b">
                    <a:lnL w="12700" cap="flat" cmpd="sng" algn="ctr">
                      <a:solidFill>
                        <a:srgbClr val="000000"/>
                      </a:solidFill>
                      <a:prstDash val="solid"/>
                      <a:round/>
                      <a:headEnd type="none" w="med" len="med"/>
                      <a:tailEnd type="none" w="med" len="med"/>
                    </a:lnL>
                    <a:lnR>
                      <a:noFill/>
                    </a:lnR>
                    <a:lnT w="6350" cap="flat" cmpd="sng" algn="ctr">
                      <a:solidFill>
                        <a:srgbClr val="C9C9C9"/>
                      </a:solidFill>
                      <a:prstDash val="solid"/>
                      <a:round/>
                      <a:headEnd type="none" w="med" len="med"/>
                      <a:tailEnd type="none" w="med" len="med"/>
                    </a:lnT>
                    <a:lnB w="6350" cap="flat" cmpd="sng" algn="ctr">
                      <a:solidFill>
                        <a:srgbClr val="C9C9C9"/>
                      </a:solidFill>
                      <a:prstDash val="solid"/>
                      <a:round/>
                      <a:headEnd type="none" w="med" len="med"/>
                      <a:tailEnd type="none" w="med" len="med"/>
                    </a:lnB>
                    <a:solidFill>
                      <a:srgbClr val="EDEDED"/>
                    </a:solidFill>
                  </a:tcPr>
                </a:tc>
                <a:tc>
                  <a:txBody>
                    <a:bodyPr/>
                    <a:lstStyle/>
                    <a:p>
                      <a:pPr algn="l" fontAlgn="b"/>
                      <a:r>
                        <a:rPr lang="en-US" sz="1000" b="0" i="0" u="none" strike="noStrike" dirty="0">
                          <a:solidFill>
                            <a:srgbClr val="000000"/>
                          </a:solidFill>
                          <a:effectLst/>
                          <a:latin typeface="Calibri" panose="020F0502020204030204" pitchFamily="34" charset="0"/>
                        </a:rPr>
                        <a:t>EQUIPMENT</a:t>
                      </a:r>
                    </a:p>
                  </a:txBody>
                  <a:tcPr marL="7100" marR="7100" marT="7100" marB="0" anchor="b">
                    <a:lnL>
                      <a:noFill/>
                    </a:lnL>
                    <a:lnR w="6350" cap="flat" cmpd="sng" algn="ctr">
                      <a:solidFill>
                        <a:srgbClr val="C9C9C9"/>
                      </a:solidFill>
                      <a:prstDash val="solid"/>
                      <a:round/>
                      <a:headEnd type="none" w="med" len="med"/>
                      <a:tailEnd type="none" w="med" len="med"/>
                    </a:lnR>
                    <a:lnT w="6350" cap="flat" cmpd="sng" algn="ctr">
                      <a:solidFill>
                        <a:srgbClr val="C9C9C9"/>
                      </a:solidFill>
                      <a:prstDash val="solid"/>
                      <a:round/>
                      <a:headEnd type="none" w="med" len="med"/>
                      <a:tailEnd type="none" w="med" len="med"/>
                    </a:lnT>
                    <a:lnB w="6350" cap="flat" cmpd="sng" algn="ctr">
                      <a:solidFill>
                        <a:srgbClr val="C9C9C9"/>
                      </a:solidFill>
                      <a:prstDash val="solid"/>
                      <a:round/>
                      <a:headEnd type="none" w="med" len="med"/>
                      <a:tailEnd type="none" w="med" len="med"/>
                    </a:lnB>
                  </a:tcPr>
                </a:tc>
                <a:tc>
                  <a:txBody>
                    <a:bodyPr/>
                    <a:lstStyle/>
                    <a:p>
                      <a:pPr algn="ctr" fontAlgn="b"/>
                      <a:endParaRPr lang="en-US" sz="1000" b="0" i="0" u="none" strike="noStrike" dirty="0">
                        <a:solidFill>
                          <a:srgbClr val="000000"/>
                        </a:solidFill>
                        <a:effectLst/>
                        <a:latin typeface="Calibri" panose="020F0502020204030204" pitchFamily="34" charset="0"/>
                      </a:endParaRPr>
                    </a:p>
                  </a:txBody>
                  <a:tcPr marL="7100" marR="7100" marT="7100" marB="0" anchor="b">
                    <a:lnL w="6350" cap="flat" cmpd="sng" algn="ctr">
                      <a:solidFill>
                        <a:srgbClr val="C9C9C9"/>
                      </a:solidFill>
                      <a:prstDash val="solid"/>
                      <a:round/>
                      <a:headEnd type="none" w="med" len="med"/>
                      <a:tailEnd type="none" w="med" len="med"/>
                    </a:lnL>
                    <a:lnR w="6350" cap="flat" cmpd="sng" algn="ctr">
                      <a:solidFill>
                        <a:srgbClr val="C9C9C9"/>
                      </a:solidFill>
                      <a:prstDash val="solid"/>
                      <a:round/>
                      <a:headEnd type="none" w="med" len="med"/>
                      <a:tailEnd type="none" w="med" len="med"/>
                    </a:lnR>
                    <a:lnT w="6350" cap="flat" cmpd="sng" algn="ctr">
                      <a:solidFill>
                        <a:srgbClr val="C9C9C9"/>
                      </a:solidFill>
                      <a:prstDash val="solid"/>
                      <a:round/>
                      <a:headEnd type="none" w="med" len="med"/>
                      <a:tailEnd type="none" w="med" len="med"/>
                    </a:lnT>
                    <a:lnB w="6350" cap="flat" cmpd="sng" algn="ctr">
                      <a:solidFill>
                        <a:srgbClr val="C9C9C9"/>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Calibri" panose="020F0502020204030204" pitchFamily="34" charset="0"/>
                        </a:rPr>
                        <a:t>2</a:t>
                      </a:r>
                    </a:p>
                  </a:txBody>
                  <a:tcPr marL="7100" marR="7100" marT="7100" marB="0" anchor="b">
                    <a:lnL w="6350" cap="flat" cmpd="sng" algn="ctr">
                      <a:solidFill>
                        <a:srgbClr val="C9C9C9"/>
                      </a:solidFill>
                      <a:prstDash val="solid"/>
                      <a:round/>
                      <a:headEnd type="none" w="med" len="med"/>
                      <a:tailEnd type="none" w="med" len="med"/>
                    </a:lnL>
                    <a:lnR w="6350" cap="flat" cmpd="sng" algn="ctr">
                      <a:solidFill>
                        <a:srgbClr val="C9C9C9"/>
                      </a:solidFill>
                      <a:prstDash val="solid"/>
                      <a:round/>
                      <a:headEnd type="none" w="med" len="med"/>
                      <a:tailEnd type="none" w="med" len="med"/>
                    </a:lnR>
                    <a:lnT w="6350" cap="flat" cmpd="sng" algn="ctr">
                      <a:solidFill>
                        <a:srgbClr val="C9C9C9"/>
                      </a:solidFill>
                      <a:prstDash val="solid"/>
                      <a:round/>
                      <a:headEnd type="none" w="med" len="med"/>
                      <a:tailEnd type="none" w="med" len="med"/>
                    </a:lnT>
                    <a:lnB w="6350" cap="flat" cmpd="sng" algn="ctr">
                      <a:solidFill>
                        <a:srgbClr val="C9C9C9"/>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Calibri" panose="020F0502020204030204" pitchFamily="34" charset="0"/>
                        </a:rPr>
                        <a:t>1</a:t>
                      </a:r>
                    </a:p>
                  </a:txBody>
                  <a:tcPr marL="7100" marR="7100" marT="7100" marB="0" anchor="b">
                    <a:lnL w="6350" cap="flat" cmpd="sng" algn="ctr">
                      <a:solidFill>
                        <a:srgbClr val="C9C9C9"/>
                      </a:solidFill>
                      <a:prstDash val="solid"/>
                      <a:round/>
                      <a:headEnd type="none" w="med" len="med"/>
                      <a:tailEnd type="none" w="med" len="med"/>
                    </a:lnL>
                    <a:lnR w="6350" cap="flat" cmpd="sng" algn="ctr">
                      <a:solidFill>
                        <a:srgbClr val="C9C9C9"/>
                      </a:solidFill>
                      <a:prstDash val="solid"/>
                      <a:round/>
                      <a:headEnd type="none" w="med" len="med"/>
                      <a:tailEnd type="none" w="med" len="med"/>
                    </a:lnR>
                    <a:lnT w="6350" cap="flat" cmpd="sng" algn="ctr">
                      <a:solidFill>
                        <a:srgbClr val="C9C9C9"/>
                      </a:solidFill>
                      <a:prstDash val="solid"/>
                      <a:round/>
                      <a:headEnd type="none" w="med" len="med"/>
                      <a:tailEnd type="none" w="med" len="med"/>
                    </a:lnT>
                    <a:lnB w="6350" cap="flat" cmpd="sng" algn="ctr">
                      <a:solidFill>
                        <a:srgbClr val="C9C9C9"/>
                      </a:solidFill>
                      <a:prstDash val="solid"/>
                      <a:round/>
                      <a:headEnd type="none" w="med" len="med"/>
                      <a:tailEnd type="none" w="med" len="med"/>
                    </a:lnB>
                  </a:tcPr>
                </a:tc>
                <a:tc>
                  <a:txBody>
                    <a:bodyPr/>
                    <a:lstStyle/>
                    <a:p>
                      <a:pPr algn="ctr" fontAlgn="b"/>
                      <a:endParaRPr lang="en-US" sz="1000" b="0" i="0" u="none" strike="noStrike" dirty="0">
                        <a:solidFill>
                          <a:srgbClr val="000000"/>
                        </a:solidFill>
                        <a:effectLst/>
                        <a:latin typeface="Calibri" panose="020F0502020204030204" pitchFamily="34" charset="0"/>
                      </a:endParaRPr>
                    </a:p>
                  </a:txBody>
                  <a:tcPr marL="7100" marR="7100" marT="7100" marB="0" anchor="b">
                    <a:lnL w="6350" cap="flat" cmpd="sng" algn="ctr">
                      <a:solidFill>
                        <a:srgbClr val="C9C9C9"/>
                      </a:solidFill>
                      <a:prstDash val="solid"/>
                      <a:round/>
                      <a:headEnd type="none" w="med" len="med"/>
                      <a:tailEnd type="none" w="med" len="med"/>
                    </a:lnL>
                    <a:lnR w="6350" cap="flat" cmpd="sng" algn="ctr">
                      <a:solidFill>
                        <a:srgbClr val="C9C9C9"/>
                      </a:solidFill>
                      <a:prstDash val="solid"/>
                      <a:round/>
                      <a:headEnd type="none" w="med" len="med"/>
                      <a:tailEnd type="none" w="med" len="med"/>
                    </a:lnR>
                    <a:lnT w="6350" cap="flat" cmpd="sng" algn="ctr">
                      <a:solidFill>
                        <a:srgbClr val="C9C9C9"/>
                      </a:solidFill>
                      <a:prstDash val="solid"/>
                      <a:round/>
                      <a:headEnd type="none" w="med" len="med"/>
                      <a:tailEnd type="none" w="med" len="med"/>
                    </a:lnT>
                    <a:lnB w="6350" cap="flat" cmpd="sng" algn="ctr">
                      <a:solidFill>
                        <a:srgbClr val="C9C9C9"/>
                      </a:solidFill>
                      <a:prstDash val="solid"/>
                      <a:round/>
                      <a:headEnd type="none" w="med" len="med"/>
                      <a:tailEnd type="none" w="med" len="med"/>
                    </a:lnB>
                  </a:tcPr>
                </a:tc>
                <a:tc>
                  <a:txBody>
                    <a:bodyPr/>
                    <a:lstStyle/>
                    <a:p>
                      <a:pPr algn="ctr" fontAlgn="b"/>
                      <a:r>
                        <a:rPr lang="en-US" sz="1000" b="1" i="0" u="none" strike="noStrike" dirty="0">
                          <a:solidFill>
                            <a:srgbClr val="000000"/>
                          </a:solidFill>
                          <a:effectLst/>
                          <a:latin typeface="Calibri" panose="020F0502020204030204" pitchFamily="34" charset="0"/>
                        </a:rPr>
                        <a:t>3</a:t>
                      </a:r>
                    </a:p>
                  </a:txBody>
                  <a:tcPr marL="7100" marR="7100" marT="7100" marB="0" anchor="b">
                    <a:lnL w="6350" cap="flat" cmpd="sng" algn="ctr">
                      <a:solidFill>
                        <a:srgbClr val="C9C9C9"/>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C9C9C9"/>
                      </a:solidFill>
                      <a:prstDash val="solid"/>
                      <a:round/>
                      <a:headEnd type="none" w="med" len="med"/>
                      <a:tailEnd type="none" w="med" len="med"/>
                    </a:lnT>
                    <a:lnB w="6350" cap="flat" cmpd="sng" algn="ctr">
                      <a:solidFill>
                        <a:srgbClr val="C9C9C9"/>
                      </a:solidFill>
                      <a:prstDash val="solid"/>
                      <a:round/>
                      <a:headEnd type="none" w="med" len="med"/>
                      <a:tailEnd type="none" w="med" len="med"/>
                    </a:lnB>
                  </a:tcPr>
                </a:tc>
                <a:extLst>
                  <a:ext uri="{0D108BD9-81ED-4DB2-BD59-A6C34878D82A}">
                    <a16:rowId xmlns:a16="http://schemas.microsoft.com/office/drawing/2014/main" xmlns="" val="1661815358"/>
                  </a:ext>
                </a:extLst>
              </a:tr>
              <a:tr h="170397">
                <a:tc>
                  <a:txBody>
                    <a:bodyPr/>
                    <a:lstStyle/>
                    <a:p>
                      <a:pPr algn="l" fontAlgn="b"/>
                      <a:r>
                        <a:rPr lang="en-US" sz="1000" b="1" i="0" u="none" strike="noStrike" dirty="0">
                          <a:solidFill>
                            <a:srgbClr val="000000"/>
                          </a:solidFill>
                          <a:effectLst/>
                          <a:latin typeface="Calibri" panose="020F0502020204030204" pitchFamily="34" charset="0"/>
                        </a:rPr>
                        <a:t> </a:t>
                      </a:r>
                    </a:p>
                  </a:txBody>
                  <a:tcPr marL="7100" marR="7100" marT="7100" marB="0" anchor="b">
                    <a:lnL w="12700" cap="flat" cmpd="sng" algn="ctr">
                      <a:solidFill>
                        <a:srgbClr val="000000"/>
                      </a:solidFill>
                      <a:prstDash val="solid"/>
                      <a:round/>
                      <a:headEnd type="none" w="med" len="med"/>
                      <a:tailEnd type="none" w="med" len="med"/>
                    </a:lnL>
                    <a:lnR>
                      <a:noFill/>
                    </a:lnR>
                    <a:lnT w="6350" cap="flat" cmpd="sng" algn="ctr">
                      <a:solidFill>
                        <a:srgbClr val="C9C9C9"/>
                      </a:solidFill>
                      <a:prstDash val="solid"/>
                      <a:round/>
                      <a:headEnd type="none" w="med" len="med"/>
                      <a:tailEnd type="none" w="med" len="med"/>
                    </a:lnT>
                    <a:lnB w="6350" cap="flat" cmpd="sng" algn="ctr">
                      <a:solidFill>
                        <a:srgbClr val="C9C9C9"/>
                      </a:solidFill>
                      <a:prstDash val="solid"/>
                      <a:round/>
                      <a:headEnd type="none" w="med" len="med"/>
                      <a:tailEnd type="none" w="med" len="med"/>
                    </a:lnB>
                    <a:solidFill>
                      <a:srgbClr val="EDEDED"/>
                    </a:solidFill>
                  </a:tcPr>
                </a:tc>
                <a:tc>
                  <a:txBody>
                    <a:bodyPr/>
                    <a:lstStyle/>
                    <a:p>
                      <a:pPr algn="l" fontAlgn="b"/>
                      <a:r>
                        <a:rPr lang="en-US" sz="1000" b="0" i="0" u="none" strike="noStrike" dirty="0">
                          <a:solidFill>
                            <a:srgbClr val="000000"/>
                          </a:solidFill>
                          <a:effectLst/>
                          <a:latin typeface="Calibri" panose="020F0502020204030204" pitchFamily="34" charset="0"/>
                        </a:rPr>
                        <a:t>PROCESS</a:t>
                      </a:r>
                    </a:p>
                  </a:txBody>
                  <a:tcPr marL="7100" marR="7100" marT="7100" marB="0" anchor="b">
                    <a:lnL>
                      <a:noFill/>
                    </a:lnL>
                    <a:lnR w="6350" cap="flat" cmpd="sng" algn="ctr">
                      <a:solidFill>
                        <a:srgbClr val="C9C9C9"/>
                      </a:solidFill>
                      <a:prstDash val="solid"/>
                      <a:round/>
                      <a:headEnd type="none" w="med" len="med"/>
                      <a:tailEnd type="none" w="med" len="med"/>
                    </a:lnR>
                    <a:lnT w="6350" cap="flat" cmpd="sng" algn="ctr">
                      <a:solidFill>
                        <a:srgbClr val="C9C9C9"/>
                      </a:solidFill>
                      <a:prstDash val="solid"/>
                      <a:round/>
                      <a:headEnd type="none" w="med" len="med"/>
                      <a:tailEnd type="none" w="med" len="med"/>
                    </a:lnT>
                    <a:lnB w="6350" cap="flat" cmpd="sng" algn="ctr">
                      <a:solidFill>
                        <a:srgbClr val="C9C9C9"/>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Calibri" panose="020F0502020204030204" pitchFamily="34" charset="0"/>
                        </a:rPr>
                        <a:t>1</a:t>
                      </a:r>
                    </a:p>
                  </a:txBody>
                  <a:tcPr marL="7100" marR="7100" marT="7100" marB="0" anchor="b">
                    <a:lnL w="6350" cap="flat" cmpd="sng" algn="ctr">
                      <a:solidFill>
                        <a:srgbClr val="C9C9C9"/>
                      </a:solidFill>
                      <a:prstDash val="solid"/>
                      <a:round/>
                      <a:headEnd type="none" w="med" len="med"/>
                      <a:tailEnd type="none" w="med" len="med"/>
                    </a:lnL>
                    <a:lnR w="6350" cap="flat" cmpd="sng" algn="ctr">
                      <a:solidFill>
                        <a:srgbClr val="C9C9C9"/>
                      </a:solidFill>
                      <a:prstDash val="solid"/>
                      <a:round/>
                      <a:headEnd type="none" w="med" len="med"/>
                      <a:tailEnd type="none" w="med" len="med"/>
                    </a:lnR>
                    <a:lnT w="6350" cap="flat" cmpd="sng" algn="ctr">
                      <a:solidFill>
                        <a:srgbClr val="C9C9C9"/>
                      </a:solidFill>
                      <a:prstDash val="solid"/>
                      <a:round/>
                      <a:headEnd type="none" w="med" len="med"/>
                      <a:tailEnd type="none" w="med" len="med"/>
                    </a:lnT>
                    <a:lnB w="6350" cap="flat" cmpd="sng" algn="ctr">
                      <a:solidFill>
                        <a:srgbClr val="C9C9C9"/>
                      </a:solidFill>
                      <a:prstDash val="solid"/>
                      <a:round/>
                      <a:headEnd type="none" w="med" len="med"/>
                      <a:tailEnd type="none" w="med" len="med"/>
                    </a:lnB>
                  </a:tcPr>
                </a:tc>
                <a:tc>
                  <a:txBody>
                    <a:bodyPr/>
                    <a:lstStyle/>
                    <a:p>
                      <a:pPr algn="ctr" fontAlgn="b"/>
                      <a:endParaRPr lang="en-US" sz="1000" b="0" i="0" u="none" strike="noStrike" dirty="0">
                        <a:solidFill>
                          <a:srgbClr val="000000"/>
                        </a:solidFill>
                        <a:effectLst/>
                        <a:latin typeface="Calibri" panose="020F0502020204030204" pitchFamily="34" charset="0"/>
                      </a:endParaRPr>
                    </a:p>
                  </a:txBody>
                  <a:tcPr marL="7100" marR="7100" marT="7100" marB="0" anchor="b">
                    <a:lnL w="6350" cap="flat" cmpd="sng" algn="ctr">
                      <a:solidFill>
                        <a:srgbClr val="C9C9C9"/>
                      </a:solidFill>
                      <a:prstDash val="solid"/>
                      <a:round/>
                      <a:headEnd type="none" w="med" len="med"/>
                      <a:tailEnd type="none" w="med" len="med"/>
                    </a:lnL>
                    <a:lnR w="6350" cap="flat" cmpd="sng" algn="ctr">
                      <a:solidFill>
                        <a:srgbClr val="C9C9C9"/>
                      </a:solidFill>
                      <a:prstDash val="solid"/>
                      <a:round/>
                      <a:headEnd type="none" w="med" len="med"/>
                      <a:tailEnd type="none" w="med" len="med"/>
                    </a:lnR>
                    <a:lnT w="6350" cap="flat" cmpd="sng" algn="ctr">
                      <a:solidFill>
                        <a:srgbClr val="C9C9C9"/>
                      </a:solidFill>
                      <a:prstDash val="solid"/>
                      <a:round/>
                      <a:headEnd type="none" w="med" len="med"/>
                      <a:tailEnd type="none" w="med" len="med"/>
                    </a:lnT>
                    <a:lnB w="6350" cap="flat" cmpd="sng" algn="ctr">
                      <a:solidFill>
                        <a:srgbClr val="C9C9C9"/>
                      </a:solidFill>
                      <a:prstDash val="solid"/>
                      <a:round/>
                      <a:headEnd type="none" w="med" len="med"/>
                      <a:tailEnd type="none" w="med" len="med"/>
                    </a:lnB>
                  </a:tcPr>
                </a:tc>
                <a:tc>
                  <a:txBody>
                    <a:bodyPr/>
                    <a:lstStyle/>
                    <a:p>
                      <a:pPr algn="ctr" fontAlgn="b"/>
                      <a:endParaRPr lang="en-US" sz="1000" b="0" i="0" u="none" strike="noStrike" dirty="0">
                        <a:solidFill>
                          <a:srgbClr val="000000"/>
                        </a:solidFill>
                        <a:effectLst/>
                        <a:latin typeface="Calibri" panose="020F0502020204030204" pitchFamily="34" charset="0"/>
                      </a:endParaRPr>
                    </a:p>
                  </a:txBody>
                  <a:tcPr marL="7100" marR="7100" marT="7100" marB="0" anchor="b">
                    <a:lnL w="6350" cap="flat" cmpd="sng" algn="ctr">
                      <a:solidFill>
                        <a:srgbClr val="C9C9C9"/>
                      </a:solidFill>
                      <a:prstDash val="solid"/>
                      <a:round/>
                      <a:headEnd type="none" w="med" len="med"/>
                      <a:tailEnd type="none" w="med" len="med"/>
                    </a:lnL>
                    <a:lnR w="6350" cap="flat" cmpd="sng" algn="ctr">
                      <a:solidFill>
                        <a:srgbClr val="C9C9C9"/>
                      </a:solidFill>
                      <a:prstDash val="solid"/>
                      <a:round/>
                      <a:headEnd type="none" w="med" len="med"/>
                      <a:tailEnd type="none" w="med" len="med"/>
                    </a:lnR>
                    <a:lnT w="6350" cap="flat" cmpd="sng" algn="ctr">
                      <a:solidFill>
                        <a:srgbClr val="C9C9C9"/>
                      </a:solidFill>
                      <a:prstDash val="solid"/>
                      <a:round/>
                      <a:headEnd type="none" w="med" len="med"/>
                      <a:tailEnd type="none" w="med" len="med"/>
                    </a:lnT>
                    <a:lnB w="6350" cap="flat" cmpd="sng" algn="ctr">
                      <a:solidFill>
                        <a:srgbClr val="C9C9C9"/>
                      </a:solidFill>
                      <a:prstDash val="solid"/>
                      <a:round/>
                      <a:headEnd type="none" w="med" len="med"/>
                      <a:tailEnd type="none" w="med" len="med"/>
                    </a:lnB>
                  </a:tcPr>
                </a:tc>
                <a:tc>
                  <a:txBody>
                    <a:bodyPr/>
                    <a:lstStyle/>
                    <a:p>
                      <a:pPr algn="ctr" fontAlgn="b"/>
                      <a:endParaRPr lang="en-US" sz="1000" b="0" i="0" u="none" strike="noStrike" dirty="0">
                        <a:solidFill>
                          <a:srgbClr val="000000"/>
                        </a:solidFill>
                        <a:effectLst/>
                        <a:latin typeface="Calibri" panose="020F0502020204030204" pitchFamily="34" charset="0"/>
                      </a:endParaRPr>
                    </a:p>
                  </a:txBody>
                  <a:tcPr marL="7100" marR="7100" marT="7100" marB="0" anchor="b">
                    <a:lnL w="6350" cap="flat" cmpd="sng" algn="ctr">
                      <a:solidFill>
                        <a:srgbClr val="C9C9C9"/>
                      </a:solidFill>
                      <a:prstDash val="solid"/>
                      <a:round/>
                      <a:headEnd type="none" w="med" len="med"/>
                      <a:tailEnd type="none" w="med" len="med"/>
                    </a:lnL>
                    <a:lnR w="6350" cap="flat" cmpd="sng" algn="ctr">
                      <a:solidFill>
                        <a:srgbClr val="C9C9C9"/>
                      </a:solidFill>
                      <a:prstDash val="solid"/>
                      <a:round/>
                      <a:headEnd type="none" w="med" len="med"/>
                      <a:tailEnd type="none" w="med" len="med"/>
                    </a:lnR>
                    <a:lnT w="6350" cap="flat" cmpd="sng" algn="ctr">
                      <a:solidFill>
                        <a:srgbClr val="C9C9C9"/>
                      </a:solidFill>
                      <a:prstDash val="solid"/>
                      <a:round/>
                      <a:headEnd type="none" w="med" len="med"/>
                      <a:tailEnd type="none" w="med" len="med"/>
                    </a:lnT>
                    <a:lnB w="6350" cap="flat" cmpd="sng" algn="ctr">
                      <a:solidFill>
                        <a:srgbClr val="C9C9C9"/>
                      </a:solidFill>
                      <a:prstDash val="solid"/>
                      <a:round/>
                      <a:headEnd type="none" w="med" len="med"/>
                      <a:tailEnd type="none" w="med" len="med"/>
                    </a:lnB>
                  </a:tcPr>
                </a:tc>
                <a:tc>
                  <a:txBody>
                    <a:bodyPr/>
                    <a:lstStyle/>
                    <a:p>
                      <a:pPr algn="ctr" fontAlgn="b"/>
                      <a:r>
                        <a:rPr lang="en-US" sz="1000" b="1" i="0" u="none" strike="noStrike" dirty="0">
                          <a:solidFill>
                            <a:srgbClr val="000000"/>
                          </a:solidFill>
                          <a:effectLst/>
                          <a:latin typeface="Calibri" panose="020F0502020204030204" pitchFamily="34" charset="0"/>
                        </a:rPr>
                        <a:t>1</a:t>
                      </a:r>
                    </a:p>
                  </a:txBody>
                  <a:tcPr marL="7100" marR="7100" marT="7100" marB="0" anchor="b">
                    <a:lnL w="6350" cap="flat" cmpd="sng" algn="ctr">
                      <a:solidFill>
                        <a:srgbClr val="C9C9C9"/>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C9C9C9"/>
                      </a:solidFill>
                      <a:prstDash val="solid"/>
                      <a:round/>
                      <a:headEnd type="none" w="med" len="med"/>
                      <a:tailEnd type="none" w="med" len="med"/>
                    </a:lnT>
                    <a:lnB w="6350" cap="flat" cmpd="sng" algn="ctr">
                      <a:solidFill>
                        <a:srgbClr val="C9C9C9"/>
                      </a:solidFill>
                      <a:prstDash val="solid"/>
                      <a:round/>
                      <a:headEnd type="none" w="med" len="med"/>
                      <a:tailEnd type="none" w="med" len="med"/>
                    </a:lnB>
                  </a:tcPr>
                </a:tc>
                <a:extLst>
                  <a:ext uri="{0D108BD9-81ED-4DB2-BD59-A6C34878D82A}">
                    <a16:rowId xmlns:a16="http://schemas.microsoft.com/office/drawing/2014/main" xmlns="" val="1547841963"/>
                  </a:ext>
                </a:extLst>
              </a:tr>
              <a:tr h="170397">
                <a:tc>
                  <a:txBody>
                    <a:bodyPr/>
                    <a:lstStyle/>
                    <a:p>
                      <a:pPr algn="l" fontAlgn="b"/>
                      <a:r>
                        <a:rPr lang="en-US" sz="1000" b="1" i="0" u="none" strike="noStrike" dirty="0">
                          <a:solidFill>
                            <a:srgbClr val="000000"/>
                          </a:solidFill>
                          <a:effectLst/>
                          <a:latin typeface="Calibri" panose="020F0502020204030204" pitchFamily="34" charset="0"/>
                        </a:rPr>
                        <a:t>Incidents Total</a:t>
                      </a:r>
                    </a:p>
                  </a:txBody>
                  <a:tcPr marL="7100" marR="7100" marT="7100" marB="0" anchor="b">
                    <a:lnL w="12700" cap="flat" cmpd="sng" algn="ctr">
                      <a:solidFill>
                        <a:srgbClr val="000000"/>
                      </a:solidFill>
                      <a:prstDash val="solid"/>
                      <a:round/>
                      <a:headEnd type="none" w="med" len="med"/>
                      <a:tailEnd type="none" w="med" len="med"/>
                    </a:lnL>
                    <a:lnR>
                      <a:noFill/>
                    </a:lnR>
                    <a:lnT w="6350" cap="flat" cmpd="sng" algn="ctr">
                      <a:solidFill>
                        <a:srgbClr val="C9C9C9"/>
                      </a:solidFill>
                      <a:prstDash val="solid"/>
                      <a:round/>
                      <a:headEnd type="none" w="med" len="med"/>
                      <a:tailEnd type="none" w="med" len="med"/>
                    </a:lnT>
                    <a:lnB w="6350" cap="flat" cmpd="sng" algn="ctr">
                      <a:solidFill>
                        <a:srgbClr val="C9C9C9"/>
                      </a:solidFill>
                      <a:prstDash val="solid"/>
                      <a:round/>
                      <a:headEnd type="none" w="med" len="med"/>
                      <a:tailEnd type="none" w="med" len="med"/>
                    </a:lnB>
                    <a:solidFill>
                      <a:srgbClr val="DBDBDB"/>
                    </a:solidFill>
                  </a:tcPr>
                </a:tc>
                <a:tc>
                  <a:txBody>
                    <a:bodyPr/>
                    <a:lstStyle/>
                    <a:p>
                      <a:pPr algn="l" fontAlgn="b"/>
                      <a:endParaRPr lang="en-US" sz="1000" b="1" i="0" u="none" strike="noStrike" dirty="0">
                        <a:solidFill>
                          <a:srgbClr val="000000"/>
                        </a:solidFill>
                        <a:effectLst/>
                        <a:latin typeface="Calibri" panose="020F0502020204030204" pitchFamily="34" charset="0"/>
                      </a:endParaRPr>
                    </a:p>
                  </a:txBody>
                  <a:tcPr marL="7100" marR="7100" marT="7100" marB="0" anchor="b">
                    <a:lnL>
                      <a:noFill/>
                    </a:lnL>
                    <a:lnR w="6350" cap="flat" cmpd="sng" algn="ctr">
                      <a:solidFill>
                        <a:srgbClr val="C9C9C9"/>
                      </a:solidFill>
                      <a:prstDash val="solid"/>
                      <a:round/>
                      <a:headEnd type="none" w="med" len="med"/>
                      <a:tailEnd type="none" w="med" len="med"/>
                    </a:lnR>
                    <a:lnT w="6350" cap="flat" cmpd="sng" algn="ctr">
                      <a:solidFill>
                        <a:srgbClr val="C9C9C9"/>
                      </a:solidFill>
                      <a:prstDash val="solid"/>
                      <a:round/>
                      <a:headEnd type="none" w="med" len="med"/>
                      <a:tailEnd type="none" w="med" len="med"/>
                    </a:lnT>
                    <a:lnB w="6350" cap="flat" cmpd="sng" algn="ctr">
                      <a:solidFill>
                        <a:srgbClr val="C9C9C9"/>
                      </a:solidFill>
                      <a:prstDash val="solid"/>
                      <a:round/>
                      <a:headEnd type="none" w="med" len="med"/>
                      <a:tailEnd type="none" w="med" len="med"/>
                    </a:lnB>
                    <a:solidFill>
                      <a:srgbClr val="DBDBDB"/>
                    </a:solidFill>
                  </a:tcPr>
                </a:tc>
                <a:tc>
                  <a:txBody>
                    <a:bodyPr/>
                    <a:lstStyle/>
                    <a:p>
                      <a:pPr algn="ctr" fontAlgn="b"/>
                      <a:r>
                        <a:rPr lang="en-US" sz="1000" b="1" i="0" u="none" strike="noStrike" dirty="0">
                          <a:solidFill>
                            <a:srgbClr val="000000"/>
                          </a:solidFill>
                          <a:effectLst/>
                          <a:latin typeface="Calibri" panose="020F0502020204030204" pitchFamily="34" charset="0"/>
                        </a:rPr>
                        <a:t>1</a:t>
                      </a:r>
                    </a:p>
                  </a:txBody>
                  <a:tcPr marL="7100" marR="7100" marT="7100" marB="0" anchor="b">
                    <a:lnL w="6350" cap="flat" cmpd="sng" algn="ctr">
                      <a:solidFill>
                        <a:srgbClr val="C9C9C9"/>
                      </a:solidFill>
                      <a:prstDash val="solid"/>
                      <a:round/>
                      <a:headEnd type="none" w="med" len="med"/>
                      <a:tailEnd type="none" w="med" len="med"/>
                    </a:lnL>
                    <a:lnR w="6350" cap="flat" cmpd="sng" algn="ctr">
                      <a:solidFill>
                        <a:srgbClr val="C9C9C9"/>
                      </a:solidFill>
                      <a:prstDash val="solid"/>
                      <a:round/>
                      <a:headEnd type="none" w="med" len="med"/>
                      <a:tailEnd type="none" w="med" len="med"/>
                    </a:lnR>
                    <a:lnT w="6350" cap="flat" cmpd="sng" algn="ctr">
                      <a:solidFill>
                        <a:srgbClr val="C9C9C9"/>
                      </a:solidFill>
                      <a:prstDash val="solid"/>
                      <a:round/>
                      <a:headEnd type="none" w="med" len="med"/>
                      <a:tailEnd type="none" w="med" len="med"/>
                    </a:lnT>
                    <a:lnB w="6350" cap="flat" cmpd="sng" algn="ctr">
                      <a:solidFill>
                        <a:srgbClr val="C9C9C9"/>
                      </a:solidFill>
                      <a:prstDash val="solid"/>
                      <a:round/>
                      <a:headEnd type="none" w="med" len="med"/>
                      <a:tailEnd type="none" w="med" len="med"/>
                    </a:lnB>
                    <a:solidFill>
                      <a:srgbClr val="DBDBDB"/>
                    </a:solidFill>
                  </a:tcPr>
                </a:tc>
                <a:tc>
                  <a:txBody>
                    <a:bodyPr/>
                    <a:lstStyle/>
                    <a:p>
                      <a:pPr algn="ctr" fontAlgn="b"/>
                      <a:r>
                        <a:rPr lang="en-US" sz="1000" b="1" i="0" u="none" strike="noStrike" dirty="0">
                          <a:solidFill>
                            <a:srgbClr val="000000"/>
                          </a:solidFill>
                          <a:effectLst/>
                          <a:latin typeface="Calibri" panose="020F0502020204030204" pitchFamily="34" charset="0"/>
                        </a:rPr>
                        <a:t>4</a:t>
                      </a:r>
                    </a:p>
                  </a:txBody>
                  <a:tcPr marL="7100" marR="7100" marT="7100" marB="0" anchor="b">
                    <a:lnL w="6350" cap="flat" cmpd="sng" algn="ctr">
                      <a:solidFill>
                        <a:srgbClr val="C9C9C9"/>
                      </a:solidFill>
                      <a:prstDash val="solid"/>
                      <a:round/>
                      <a:headEnd type="none" w="med" len="med"/>
                      <a:tailEnd type="none" w="med" len="med"/>
                    </a:lnL>
                    <a:lnR w="6350" cap="flat" cmpd="sng" algn="ctr">
                      <a:solidFill>
                        <a:srgbClr val="C9C9C9"/>
                      </a:solidFill>
                      <a:prstDash val="solid"/>
                      <a:round/>
                      <a:headEnd type="none" w="med" len="med"/>
                      <a:tailEnd type="none" w="med" len="med"/>
                    </a:lnR>
                    <a:lnT w="6350" cap="flat" cmpd="sng" algn="ctr">
                      <a:solidFill>
                        <a:srgbClr val="C9C9C9"/>
                      </a:solidFill>
                      <a:prstDash val="solid"/>
                      <a:round/>
                      <a:headEnd type="none" w="med" len="med"/>
                      <a:tailEnd type="none" w="med" len="med"/>
                    </a:lnT>
                    <a:lnB w="6350" cap="flat" cmpd="sng" algn="ctr">
                      <a:solidFill>
                        <a:srgbClr val="C9C9C9"/>
                      </a:solidFill>
                      <a:prstDash val="solid"/>
                      <a:round/>
                      <a:headEnd type="none" w="med" len="med"/>
                      <a:tailEnd type="none" w="med" len="med"/>
                    </a:lnB>
                    <a:solidFill>
                      <a:srgbClr val="DBDBDB"/>
                    </a:solidFill>
                  </a:tcPr>
                </a:tc>
                <a:tc>
                  <a:txBody>
                    <a:bodyPr/>
                    <a:lstStyle/>
                    <a:p>
                      <a:pPr algn="ctr" fontAlgn="b"/>
                      <a:r>
                        <a:rPr lang="en-US" sz="1000" b="1" i="0" u="none" strike="noStrike" dirty="0">
                          <a:solidFill>
                            <a:srgbClr val="000000"/>
                          </a:solidFill>
                          <a:effectLst/>
                          <a:latin typeface="Calibri" panose="020F0502020204030204" pitchFamily="34" charset="0"/>
                        </a:rPr>
                        <a:t>1</a:t>
                      </a:r>
                    </a:p>
                  </a:txBody>
                  <a:tcPr marL="7100" marR="7100" marT="7100" marB="0" anchor="b">
                    <a:lnL w="6350" cap="flat" cmpd="sng" algn="ctr">
                      <a:solidFill>
                        <a:srgbClr val="C9C9C9"/>
                      </a:solidFill>
                      <a:prstDash val="solid"/>
                      <a:round/>
                      <a:headEnd type="none" w="med" len="med"/>
                      <a:tailEnd type="none" w="med" len="med"/>
                    </a:lnL>
                    <a:lnR w="6350" cap="flat" cmpd="sng" algn="ctr">
                      <a:solidFill>
                        <a:srgbClr val="C9C9C9"/>
                      </a:solidFill>
                      <a:prstDash val="solid"/>
                      <a:round/>
                      <a:headEnd type="none" w="med" len="med"/>
                      <a:tailEnd type="none" w="med" len="med"/>
                    </a:lnR>
                    <a:lnT w="6350" cap="flat" cmpd="sng" algn="ctr">
                      <a:solidFill>
                        <a:srgbClr val="C9C9C9"/>
                      </a:solidFill>
                      <a:prstDash val="solid"/>
                      <a:round/>
                      <a:headEnd type="none" w="med" len="med"/>
                      <a:tailEnd type="none" w="med" len="med"/>
                    </a:lnT>
                    <a:lnB w="6350" cap="flat" cmpd="sng" algn="ctr">
                      <a:solidFill>
                        <a:srgbClr val="C9C9C9"/>
                      </a:solidFill>
                      <a:prstDash val="solid"/>
                      <a:round/>
                      <a:headEnd type="none" w="med" len="med"/>
                      <a:tailEnd type="none" w="med" len="med"/>
                    </a:lnB>
                    <a:solidFill>
                      <a:srgbClr val="DBDBDB"/>
                    </a:solidFill>
                  </a:tcPr>
                </a:tc>
                <a:tc>
                  <a:txBody>
                    <a:bodyPr/>
                    <a:lstStyle/>
                    <a:p>
                      <a:pPr algn="ctr" fontAlgn="b"/>
                      <a:endParaRPr lang="en-US" sz="1000" b="1" i="0" u="none" strike="noStrike" dirty="0">
                        <a:solidFill>
                          <a:srgbClr val="000000"/>
                        </a:solidFill>
                        <a:effectLst/>
                        <a:latin typeface="Calibri" panose="020F0502020204030204" pitchFamily="34" charset="0"/>
                      </a:endParaRPr>
                    </a:p>
                  </a:txBody>
                  <a:tcPr marL="7100" marR="7100" marT="7100" marB="0" anchor="b">
                    <a:lnL w="6350" cap="flat" cmpd="sng" algn="ctr">
                      <a:solidFill>
                        <a:srgbClr val="C9C9C9"/>
                      </a:solidFill>
                      <a:prstDash val="solid"/>
                      <a:round/>
                      <a:headEnd type="none" w="med" len="med"/>
                      <a:tailEnd type="none" w="med" len="med"/>
                    </a:lnL>
                    <a:lnR w="6350" cap="flat" cmpd="sng" algn="ctr">
                      <a:solidFill>
                        <a:srgbClr val="C9C9C9"/>
                      </a:solidFill>
                      <a:prstDash val="solid"/>
                      <a:round/>
                      <a:headEnd type="none" w="med" len="med"/>
                      <a:tailEnd type="none" w="med" len="med"/>
                    </a:lnR>
                    <a:lnT w="6350" cap="flat" cmpd="sng" algn="ctr">
                      <a:solidFill>
                        <a:srgbClr val="C9C9C9"/>
                      </a:solidFill>
                      <a:prstDash val="solid"/>
                      <a:round/>
                      <a:headEnd type="none" w="med" len="med"/>
                      <a:tailEnd type="none" w="med" len="med"/>
                    </a:lnT>
                    <a:lnB w="6350" cap="flat" cmpd="sng" algn="ctr">
                      <a:solidFill>
                        <a:srgbClr val="C9C9C9"/>
                      </a:solidFill>
                      <a:prstDash val="solid"/>
                      <a:round/>
                      <a:headEnd type="none" w="med" len="med"/>
                      <a:tailEnd type="none" w="med" len="med"/>
                    </a:lnB>
                    <a:solidFill>
                      <a:srgbClr val="DBDBDB"/>
                    </a:solidFill>
                  </a:tcPr>
                </a:tc>
                <a:tc>
                  <a:txBody>
                    <a:bodyPr/>
                    <a:lstStyle/>
                    <a:p>
                      <a:pPr algn="ctr" fontAlgn="b"/>
                      <a:r>
                        <a:rPr lang="en-US" sz="1000" b="1" i="0" u="none" strike="noStrike" dirty="0">
                          <a:solidFill>
                            <a:srgbClr val="000000"/>
                          </a:solidFill>
                          <a:effectLst/>
                          <a:latin typeface="Calibri" panose="020F0502020204030204" pitchFamily="34" charset="0"/>
                        </a:rPr>
                        <a:t>6</a:t>
                      </a:r>
                    </a:p>
                  </a:txBody>
                  <a:tcPr marL="7100" marR="7100" marT="7100" marB="0" anchor="b">
                    <a:lnL w="6350" cap="flat" cmpd="sng" algn="ctr">
                      <a:solidFill>
                        <a:srgbClr val="C9C9C9"/>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C9C9C9"/>
                      </a:solidFill>
                      <a:prstDash val="solid"/>
                      <a:round/>
                      <a:headEnd type="none" w="med" len="med"/>
                      <a:tailEnd type="none" w="med" len="med"/>
                    </a:lnT>
                    <a:lnB w="6350" cap="flat" cmpd="sng" algn="ctr">
                      <a:solidFill>
                        <a:srgbClr val="C9C9C9"/>
                      </a:solidFill>
                      <a:prstDash val="solid"/>
                      <a:round/>
                      <a:headEnd type="none" w="med" len="med"/>
                      <a:tailEnd type="none" w="med" len="med"/>
                    </a:lnB>
                    <a:solidFill>
                      <a:srgbClr val="DBDBDB"/>
                    </a:solidFill>
                  </a:tcPr>
                </a:tc>
                <a:extLst>
                  <a:ext uri="{0D108BD9-81ED-4DB2-BD59-A6C34878D82A}">
                    <a16:rowId xmlns:a16="http://schemas.microsoft.com/office/drawing/2014/main" xmlns="" val="3509223321"/>
                  </a:ext>
                </a:extLst>
              </a:tr>
              <a:tr h="170397">
                <a:tc>
                  <a:txBody>
                    <a:bodyPr/>
                    <a:lstStyle/>
                    <a:p>
                      <a:pPr algn="ctr" fontAlgn="b"/>
                      <a:r>
                        <a:rPr lang="en-US" sz="1000" b="0" i="0" u="none" strike="noStrike" dirty="0">
                          <a:solidFill>
                            <a:srgbClr val="000000"/>
                          </a:solidFill>
                          <a:effectLst/>
                          <a:latin typeface="Calibri" panose="020F0502020204030204" pitchFamily="34" charset="0"/>
                        </a:rPr>
                        <a:t> </a:t>
                      </a:r>
                    </a:p>
                  </a:txBody>
                  <a:tcPr marL="7100" marR="7100" marT="7100" marB="0" anchor="b">
                    <a:lnL w="12700" cap="flat" cmpd="sng" algn="ctr">
                      <a:solidFill>
                        <a:srgbClr val="000000"/>
                      </a:solidFill>
                      <a:prstDash val="solid"/>
                      <a:round/>
                      <a:headEnd type="none" w="med" len="med"/>
                      <a:tailEnd type="none" w="med" len="med"/>
                    </a:lnL>
                    <a:lnR>
                      <a:noFill/>
                    </a:lnR>
                    <a:lnT w="6350" cap="flat" cmpd="sng" algn="ctr">
                      <a:solidFill>
                        <a:srgbClr val="C9C9C9"/>
                      </a:solidFill>
                      <a:prstDash val="solid"/>
                      <a:round/>
                      <a:headEnd type="none" w="med" len="med"/>
                      <a:tailEnd type="none" w="med" len="med"/>
                    </a:lnT>
                    <a:lnB w="6350" cap="flat" cmpd="sng" algn="ctr">
                      <a:solidFill>
                        <a:srgbClr val="C9C9C9"/>
                      </a:solidFill>
                      <a:prstDash val="solid"/>
                      <a:round/>
                      <a:headEnd type="none" w="med" len="med"/>
                      <a:tailEnd type="none" w="med" len="med"/>
                    </a:lnB>
                  </a:tcPr>
                </a:tc>
                <a:tc>
                  <a:txBody>
                    <a:bodyPr/>
                    <a:lstStyle/>
                    <a:p>
                      <a:pPr algn="ctr" fontAlgn="b"/>
                      <a:endParaRPr lang="en-US" sz="1000" b="0" i="0" u="none" strike="noStrike" dirty="0">
                        <a:solidFill>
                          <a:srgbClr val="000000"/>
                        </a:solidFill>
                        <a:effectLst/>
                        <a:latin typeface="Calibri" panose="020F0502020204030204" pitchFamily="34" charset="0"/>
                      </a:endParaRPr>
                    </a:p>
                  </a:txBody>
                  <a:tcPr marL="7100" marR="7100" marT="7100" marB="0" anchor="b">
                    <a:lnL>
                      <a:noFill/>
                    </a:lnL>
                    <a:lnR w="6350" cap="flat" cmpd="sng" algn="ctr">
                      <a:solidFill>
                        <a:srgbClr val="C9C9C9"/>
                      </a:solidFill>
                      <a:prstDash val="solid"/>
                      <a:round/>
                      <a:headEnd type="none" w="med" len="med"/>
                      <a:tailEnd type="none" w="med" len="med"/>
                    </a:lnR>
                    <a:lnT w="6350" cap="flat" cmpd="sng" algn="ctr">
                      <a:solidFill>
                        <a:srgbClr val="C9C9C9"/>
                      </a:solidFill>
                      <a:prstDash val="solid"/>
                      <a:round/>
                      <a:headEnd type="none" w="med" len="med"/>
                      <a:tailEnd type="none" w="med" len="med"/>
                    </a:lnT>
                    <a:lnB w="6350" cap="flat" cmpd="sng" algn="ctr">
                      <a:solidFill>
                        <a:srgbClr val="C9C9C9"/>
                      </a:solidFill>
                      <a:prstDash val="solid"/>
                      <a:round/>
                      <a:headEnd type="none" w="med" len="med"/>
                      <a:tailEnd type="none" w="med" len="med"/>
                    </a:lnB>
                  </a:tcPr>
                </a:tc>
                <a:tc>
                  <a:txBody>
                    <a:bodyPr/>
                    <a:lstStyle/>
                    <a:p>
                      <a:pPr algn="ctr" fontAlgn="b"/>
                      <a:endParaRPr lang="en-US" sz="1000" b="0" i="0" u="none" strike="noStrike" dirty="0">
                        <a:solidFill>
                          <a:srgbClr val="000000"/>
                        </a:solidFill>
                        <a:effectLst/>
                        <a:latin typeface="Calibri" panose="020F0502020204030204" pitchFamily="34" charset="0"/>
                      </a:endParaRPr>
                    </a:p>
                  </a:txBody>
                  <a:tcPr marL="7100" marR="7100" marT="7100" marB="0" anchor="b">
                    <a:lnL w="6350" cap="flat" cmpd="sng" algn="ctr">
                      <a:solidFill>
                        <a:srgbClr val="C9C9C9"/>
                      </a:solidFill>
                      <a:prstDash val="solid"/>
                      <a:round/>
                      <a:headEnd type="none" w="med" len="med"/>
                      <a:tailEnd type="none" w="med" len="med"/>
                    </a:lnL>
                    <a:lnR w="6350" cap="flat" cmpd="sng" algn="ctr">
                      <a:solidFill>
                        <a:srgbClr val="C9C9C9"/>
                      </a:solidFill>
                      <a:prstDash val="solid"/>
                      <a:round/>
                      <a:headEnd type="none" w="med" len="med"/>
                      <a:tailEnd type="none" w="med" len="med"/>
                    </a:lnR>
                    <a:lnT w="6350" cap="flat" cmpd="sng" algn="ctr">
                      <a:solidFill>
                        <a:srgbClr val="C9C9C9"/>
                      </a:solidFill>
                      <a:prstDash val="solid"/>
                      <a:round/>
                      <a:headEnd type="none" w="med" len="med"/>
                      <a:tailEnd type="none" w="med" len="med"/>
                    </a:lnT>
                    <a:lnB w="6350" cap="flat" cmpd="sng" algn="ctr">
                      <a:solidFill>
                        <a:srgbClr val="C9C9C9"/>
                      </a:solidFill>
                      <a:prstDash val="solid"/>
                      <a:round/>
                      <a:headEnd type="none" w="med" len="med"/>
                      <a:tailEnd type="none" w="med" len="med"/>
                    </a:lnB>
                  </a:tcPr>
                </a:tc>
                <a:tc>
                  <a:txBody>
                    <a:bodyPr/>
                    <a:lstStyle/>
                    <a:p>
                      <a:pPr algn="ctr" fontAlgn="b"/>
                      <a:endParaRPr lang="en-US" sz="1000" b="0" i="0" u="none" strike="noStrike" dirty="0">
                        <a:solidFill>
                          <a:srgbClr val="000000"/>
                        </a:solidFill>
                        <a:effectLst/>
                        <a:latin typeface="Calibri" panose="020F0502020204030204" pitchFamily="34" charset="0"/>
                      </a:endParaRPr>
                    </a:p>
                  </a:txBody>
                  <a:tcPr marL="7100" marR="7100" marT="7100" marB="0" anchor="b">
                    <a:lnL w="6350" cap="flat" cmpd="sng" algn="ctr">
                      <a:solidFill>
                        <a:srgbClr val="C9C9C9"/>
                      </a:solidFill>
                      <a:prstDash val="solid"/>
                      <a:round/>
                      <a:headEnd type="none" w="med" len="med"/>
                      <a:tailEnd type="none" w="med" len="med"/>
                    </a:lnL>
                    <a:lnR w="6350" cap="flat" cmpd="sng" algn="ctr">
                      <a:solidFill>
                        <a:srgbClr val="C9C9C9"/>
                      </a:solidFill>
                      <a:prstDash val="solid"/>
                      <a:round/>
                      <a:headEnd type="none" w="med" len="med"/>
                      <a:tailEnd type="none" w="med" len="med"/>
                    </a:lnR>
                    <a:lnT w="6350" cap="flat" cmpd="sng" algn="ctr">
                      <a:solidFill>
                        <a:srgbClr val="C9C9C9"/>
                      </a:solidFill>
                      <a:prstDash val="solid"/>
                      <a:round/>
                      <a:headEnd type="none" w="med" len="med"/>
                      <a:tailEnd type="none" w="med" len="med"/>
                    </a:lnT>
                    <a:lnB w="6350" cap="flat" cmpd="sng" algn="ctr">
                      <a:solidFill>
                        <a:srgbClr val="C9C9C9"/>
                      </a:solidFill>
                      <a:prstDash val="solid"/>
                      <a:round/>
                      <a:headEnd type="none" w="med" len="med"/>
                      <a:tailEnd type="none" w="med" len="med"/>
                    </a:lnB>
                  </a:tcPr>
                </a:tc>
                <a:tc>
                  <a:txBody>
                    <a:bodyPr/>
                    <a:lstStyle/>
                    <a:p>
                      <a:pPr algn="ctr" fontAlgn="b"/>
                      <a:endParaRPr lang="en-US" sz="1000" b="0" i="0" u="none" strike="noStrike" dirty="0">
                        <a:solidFill>
                          <a:srgbClr val="000000"/>
                        </a:solidFill>
                        <a:effectLst/>
                        <a:latin typeface="Calibri" panose="020F0502020204030204" pitchFamily="34" charset="0"/>
                      </a:endParaRPr>
                    </a:p>
                  </a:txBody>
                  <a:tcPr marL="7100" marR="7100" marT="7100" marB="0" anchor="b">
                    <a:lnL w="6350" cap="flat" cmpd="sng" algn="ctr">
                      <a:solidFill>
                        <a:srgbClr val="C9C9C9"/>
                      </a:solidFill>
                      <a:prstDash val="solid"/>
                      <a:round/>
                      <a:headEnd type="none" w="med" len="med"/>
                      <a:tailEnd type="none" w="med" len="med"/>
                    </a:lnL>
                    <a:lnR w="6350" cap="flat" cmpd="sng" algn="ctr">
                      <a:solidFill>
                        <a:srgbClr val="C9C9C9"/>
                      </a:solidFill>
                      <a:prstDash val="solid"/>
                      <a:round/>
                      <a:headEnd type="none" w="med" len="med"/>
                      <a:tailEnd type="none" w="med" len="med"/>
                    </a:lnR>
                    <a:lnT w="6350" cap="flat" cmpd="sng" algn="ctr">
                      <a:solidFill>
                        <a:srgbClr val="C9C9C9"/>
                      </a:solidFill>
                      <a:prstDash val="solid"/>
                      <a:round/>
                      <a:headEnd type="none" w="med" len="med"/>
                      <a:tailEnd type="none" w="med" len="med"/>
                    </a:lnT>
                    <a:lnB w="6350" cap="flat" cmpd="sng" algn="ctr">
                      <a:solidFill>
                        <a:srgbClr val="C9C9C9"/>
                      </a:solidFill>
                      <a:prstDash val="solid"/>
                      <a:round/>
                      <a:headEnd type="none" w="med" len="med"/>
                      <a:tailEnd type="none" w="med" len="med"/>
                    </a:lnB>
                  </a:tcPr>
                </a:tc>
                <a:tc>
                  <a:txBody>
                    <a:bodyPr/>
                    <a:lstStyle/>
                    <a:p>
                      <a:pPr algn="ctr" fontAlgn="b"/>
                      <a:endParaRPr lang="en-US" sz="1000" b="0" i="0" u="none" strike="noStrike" dirty="0">
                        <a:solidFill>
                          <a:srgbClr val="000000"/>
                        </a:solidFill>
                        <a:effectLst/>
                        <a:latin typeface="Calibri" panose="020F0502020204030204" pitchFamily="34" charset="0"/>
                      </a:endParaRPr>
                    </a:p>
                  </a:txBody>
                  <a:tcPr marL="7100" marR="7100" marT="7100" marB="0" anchor="b">
                    <a:lnL w="6350" cap="flat" cmpd="sng" algn="ctr">
                      <a:solidFill>
                        <a:srgbClr val="C9C9C9"/>
                      </a:solidFill>
                      <a:prstDash val="solid"/>
                      <a:round/>
                      <a:headEnd type="none" w="med" len="med"/>
                      <a:tailEnd type="none" w="med" len="med"/>
                    </a:lnL>
                    <a:lnR w="6350" cap="flat" cmpd="sng" algn="ctr">
                      <a:solidFill>
                        <a:srgbClr val="C9C9C9"/>
                      </a:solidFill>
                      <a:prstDash val="solid"/>
                      <a:round/>
                      <a:headEnd type="none" w="med" len="med"/>
                      <a:tailEnd type="none" w="med" len="med"/>
                    </a:lnR>
                    <a:lnT w="6350" cap="flat" cmpd="sng" algn="ctr">
                      <a:solidFill>
                        <a:srgbClr val="C9C9C9"/>
                      </a:solidFill>
                      <a:prstDash val="solid"/>
                      <a:round/>
                      <a:headEnd type="none" w="med" len="med"/>
                      <a:tailEnd type="none" w="med" len="med"/>
                    </a:lnT>
                    <a:lnB w="6350" cap="flat" cmpd="sng" algn="ctr">
                      <a:solidFill>
                        <a:srgbClr val="C9C9C9"/>
                      </a:solidFill>
                      <a:prstDash val="solid"/>
                      <a:round/>
                      <a:headEnd type="none" w="med" len="med"/>
                      <a:tailEnd type="none" w="med" len="med"/>
                    </a:lnB>
                  </a:tcPr>
                </a:tc>
                <a:tc>
                  <a:txBody>
                    <a:bodyPr/>
                    <a:lstStyle/>
                    <a:p>
                      <a:pPr algn="ctr" fontAlgn="b"/>
                      <a:r>
                        <a:rPr lang="en-US" sz="1000" b="1" i="0" u="none" strike="noStrike" dirty="0">
                          <a:solidFill>
                            <a:srgbClr val="000000"/>
                          </a:solidFill>
                          <a:effectLst/>
                          <a:latin typeface="Calibri" panose="020F0502020204030204" pitchFamily="34" charset="0"/>
                        </a:rPr>
                        <a:t> </a:t>
                      </a:r>
                    </a:p>
                  </a:txBody>
                  <a:tcPr marL="7100" marR="7100" marT="7100" marB="0" anchor="b">
                    <a:lnL w="6350" cap="flat" cmpd="sng" algn="ctr">
                      <a:solidFill>
                        <a:srgbClr val="C9C9C9"/>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C9C9C9"/>
                      </a:solidFill>
                      <a:prstDash val="solid"/>
                      <a:round/>
                      <a:headEnd type="none" w="med" len="med"/>
                      <a:tailEnd type="none" w="med" len="med"/>
                    </a:lnT>
                    <a:lnB w="6350" cap="flat" cmpd="sng" algn="ctr">
                      <a:solidFill>
                        <a:srgbClr val="C9C9C9"/>
                      </a:solidFill>
                      <a:prstDash val="solid"/>
                      <a:round/>
                      <a:headEnd type="none" w="med" len="med"/>
                      <a:tailEnd type="none" w="med" len="med"/>
                    </a:lnB>
                  </a:tcPr>
                </a:tc>
                <a:extLst>
                  <a:ext uri="{0D108BD9-81ED-4DB2-BD59-A6C34878D82A}">
                    <a16:rowId xmlns:a16="http://schemas.microsoft.com/office/drawing/2014/main" xmlns="" val="3833626011"/>
                  </a:ext>
                </a:extLst>
              </a:tr>
              <a:tr h="170397">
                <a:tc>
                  <a:txBody>
                    <a:bodyPr/>
                    <a:lstStyle/>
                    <a:p>
                      <a:pPr algn="l" fontAlgn="b"/>
                      <a:r>
                        <a:rPr lang="en-US" sz="1000" b="1" i="0" u="none" strike="noStrike" dirty="0">
                          <a:solidFill>
                            <a:srgbClr val="000000"/>
                          </a:solidFill>
                          <a:effectLst/>
                          <a:latin typeface="Calibri" panose="020F0502020204030204" pitchFamily="34" charset="0"/>
                        </a:rPr>
                        <a:t>Accidents</a:t>
                      </a:r>
                    </a:p>
                  </a:txBody>
                  <a:tcPr marL="7100" marR="7100" marT="7100" marB="0" anchor="b">
                    <a:lnL w="12700" cap="flat" cmpd="sng" algn="ctr">
                      <a:solidFill>
                        <a:srgbClr val="000000"/>
                      </a:solidFill>
                      <a:prstDash val="solid"/>
                      <a:round/>
                      <a:headEnd type="none" w="med" len="med"/>
                      <a:tailEnd type="none" w="med" len="med"/>
                    </a:lnL>
                    <a:lnR>
                      <a:noFill/>
                    </a:lnR>
                    <a:lnT w="6350" cap="flat" cmpd="sng" algn="ctr">
                      <a:solidFill>
                        <a:srgbClr val="C9C9C9"/>
                      </a:solidFill>
                      <a:prstDash val="solid"/>
                      <a:round/>
                      <a:headEnd type="none" w="med" len="med"/>
                      <a:tailEnd type="none" w="med" len="med"/>
                    </a:lnT>
                    <a:lnB w="6350" cap="flat" cmpd="sng" algn="ctr">
                      <a:solidFill>
                        <a:srgbClr val="C9C9C9"/>
                      </a:solidFill>
                      <a:prstDash val="solid"/>
                      <a:round/>
                      <a:headEnd type="none" w="med" len="med"/>
                      <a:tailEnd type="none" w="med" len="med"/>
                    </a:lnB>
                    <a:solidFill>
                      <a:srgbClr val="EDEDED"/>
                    </a:solidFill>
                  </a:tcPr>
                </a:tc>
                <a:tc>
                  <a:txBody>
                    <a:bodyPr/>
                    <a:lstStyle/>
                    <a:p>
                      <a:pPr algn="l" fontAlgn="b"/>
                      <a:r>
                        <a:rPr lang="en-US" sz="1000" b="0" i="0" u="none" strike="noStrike" dirty="0">
                          <a:solidFill>
                            <a:srgbClr val="000000"/>
                          </a:solidFill>
                          <a:effectLst/>
                          <a:latin typeface="Calibri" panose="020F0502020204030204" pitchFamily="34" charset="0"/>
                        </a:rPr>
                        <a:t>PEOPLE</a:t>
                      </a:r>
                    </a:p>
                  </a:txBody>
                  <a:tcPr marL="7100" marR="7100" marT="7100" marB="0" anchor="b">
                    <a:lnL>
                      <a:noFill/>
                    </a:lnL>
                    <a:lnR w="6350" cap="flat" cmpd="sng" algn="ctr">
                      <a:solidFill>
                        <a:srgbClr val="C9C9C9"/>
                      </a:solidFill>
                      <a:prstDash val="solid"/>
                      <a:round/>
                      <a:headEnd type="none" w="med" len="med"/>
                      <a:tailEnd type="none" w="med" len="med"/>
                    </a:lnR>
                    <a:lnT w="6350" cap="flat" cmpd="sng" algn="ctr">
                      <a:solidFill>
                        <a:srgbClr val="C9C9C9"/>
                      </a:solidFill>
                      <a:prstDash val="solid"/>
                      <a:round/>
                      <a:headEnd type="none" w="med" len="med"/>
                      <a:tailEnd type="none" w="med" len="med"/>
                    </a:lnT>
                    <a:lnB w="6350" cap="flat" cmpd="sng" algn="ctr">
                      <a:solidFill>
                        <a:srgbClr val="C9C9C9"/>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Calibri" panose="020F0502020204030204" pitchFamily="34" charset="0"/>
                        </a:rPr>
                        <a:t>6</a:t>
                      </a:r>
                    </a:p>
                  </a:txBody>
                  <a:tcPr marL="7100" marR="7100" marT="7100" marB="0" anchor="b">
                    <a:lnL w="6350" cap="flat" cmpd="sng" algn="ctr">
                      <a:solidFill>
                        <a:srgbClr val="C9C9C9"/>
                      </a:solidFill>
                      <a:prstDash val="solid"/>
                      <a:round/>
                      <a:headEnd type="none" w="med" len="med"/>
                      <a:tailEnd type="none" w="med" len="med"/>
                    </a:lnL>
                    <a:lnR w="6350" cap="flat" cmpd="sng" algn="ctr">
                      <a:solidFill>
                        <a:srgbClr val="C9C9C9"/>
                      </a:solidFill>
                      <a:prstDash val="solid"/>
                      <a:round/>
                      <a:headEnd type="none" w="med" len="med"/>
                      <a:tailEnd type="none" w="med" len="med"/>
                    </a:lnR>
                    <a:lnT w="6350" cap="flat" cmpd="sng" algn="ctr">
                      <a:solidFill>
                        <a:srgbClr val="C9C9C9"/>
                      </a:solidFill>
                      <a:prstDash val="solid"/>
                      <a:round/>
                      <a:headEnd type="none" w="med" len="med"/>
                      <a:tailEnd type="none" w="med" len="med"/>
                    </a:lnT>
                    <a:lnB w="6350" cap="flat" cmpd="sng" algn="ctr">
                      <a:solidFill>
                        <a:srgbClr val="C9C9C9"/>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Calibri" panose="020F0502020204030204" pitchFamily="34" charset="0"/>
                        </a:rPr>
                        <a:t>12</a:t>
                      </a:r>
                    </a:p>
                  </a:txBody>
                  <a:tcPr marL="7100" marR="7100" marT="7100" marB="0" anchor="b">
                    <a:lnL w="6350" cap="flat" cmpd="sng" algn="ctr">
                      <a:solidFill>
                        <a:srgbClr val="C9C9C9"/>
                      </a:solidFill>
                      <a:prstDash val="solid"/>
                      <a:round/>
                      <a:headEnd type="none" w="med" len="med"/>
                      <a:tailEnd type="none" w="med" len="med"/>
                    </a:lnL>
                    <a:lnR w="6350" cap="flat" cmpd="sng" algn="ctr">
                      <a:solidFill>
                        <a:srgbClr val="C9C9C9"/>
                      </a:solidFill>
                      <a:prstDash val="solid"/>
                      <a:round/>
                      <a:headEnd type="none" w="med" len="med"/>
                      <a:tailEnd type="none" w="med" len="med"/>
                    </a:lnR>
                    <a:lnT w="6350" cap="flat" cmpd="sng" algn="ctr">
                      <a:solidFill>
                        <a:srgbClr val="C9C9C9"/>
                      </a:solidFill>
                      <a:prstDash val="solid"/>
                      <a:round/>
                      <a:headEnd type="none" w="med" len="med"/>
                      <a:tailEnd type="none" w="med" len="med"/>
                    </a:lnT>
                    <a:lnB w="6350" cap="flat" cmpd="sng" algn="ctr">
                      <a:solidFill>
                        <a:srgbClr val="C9C9C9"/>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Calibri" panose="020F0502020204030204" pitchFamily="34" charset="0"/>
                        </a:rPr>
                        <a:t>11</a:t>
                      </a:r>
                    </a:p>
                  </a:txBody>
                  <a:tcPr marL="7100" marR="7100" marT="7100" marB="0" anchor="b">
                    <a:lnL w="6350" cap="flat" cmpd="sng" algn="ctr">
                      <a:solidFill>
                        <a:srgbClr val="C9C9C9"/>
                      </a:solidFill>
                      <a:prstDash val="solid"/>
                      <a:round/>
                      <a:headEnd type="none" w="med" len="med"/>
                      <a:tailEnd type="none" w="med" len="med"/>
                    </a:lnL>
                    <a:lnR w="6350" cap="flat" cmpd="sng" algn="ctr">
                      <a:solidFill>
                        <a:srgbClr val="C9C9C9"/>
                      </a:solidFill>
                      <a:prstDash val="solid"/>
                      <a:round/>
                      <a:headEnd type="none" w="med" len="med"/>
                      <a:tailEnd type="none" w="med" len="med"/>
                    </a:lnR>
                    <a:lnT w="6350" cap="flat" cmpd="sng" algn="ctr">
                      <a:solidFill>
                        <a:srgbClr val="C9C9C9"/>
                      </a:solidFill>
                      <a:prstDash val="solid"/>
                      <a:round/>
                      <a:headEnd type="none" w="med" len="med"/>
                      <a:tailEnd type="none" w="med" len="med"/>
                    </a:lnT>
                    <a:lnB w="6350" cap="flat" cmpd="sng" algn="ctr">
                      <a:solidFill>
                        <a:srgbClr val="C9C9C9"/>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Calibri" panose="020F0502020204030204" pitchFamily="34" charset="0"/>
                        </a:rPr>
                        <a:t>1</a:t>
                      </a:r>
                    </a:p>
                  </a:txBody>
                  <a:tcPr marL="7100" marR="7100" marT="7100" marB="0" anchor="b">
                    <a:lnL w="6350" cap="flat" cmpd="sng" algn="ctr">
                      <a:solidFill>
                        <a:srgbClr val="C9C9C9"/>
                      </a:solidFill>
                      <a:prstDash val="solid"/>
                      <a:round/>
                      <a:headEnd type="none" w="med" len="med"/>
                      <a:tailEnd type="none" w="med" len="med"/>
                    </a:lnL>
                    <a:lnR w="6350" cap="flat" cmpd="sng" algn="ctr">
                      <a:solidFill>
                        <a:srgbClr val="C9C9C9"/>
                      </a:solidFill>
                      <a:prstDash val="solid"/>
                      <a:round/>
                      <a:headEnd type="none" w="med" len="med"/>
                      <a:tailEnd type="none" w="med" len="med"/>
                    </a:lnR>
                    <a:lnT w="6350" cap="flat" cmpd="sng" algn="ctr">
                      <a:solidFill>
                        <a:srgbClr val="C9C9C9"/>
                      </a:solidFill>
                      <a:prstDash val="solid"/>
                      <a:round/>
                      <a:headEnd type="none" w="med" len="med"/>
                      <a:tailEnd type="none" w="med" len="med"/>
                    </a:lnT>
                    <a:lnB w="6350" cap="flat" cmpd="sng" algn="ctr">
                      <a:solidFill>
                        <a:srgbClr val="C9C9C9"/>
                      </a:solidFill>
                      <a:prstDash val="solid"/>
                      <a:round/>
                      <a:headEnd type="none" w="med" len="med"/>
                      <a:tailEnd type="none" w="med" len="med"/>
                    </a:lnB>
                  </a:tcPr>
                </a:tc>
                <a:tc>
                  <a:txBody>
                    <a:bodyPr/>
                    <a:lstStyle/>
                    <a:p>
                      <a:pPr algn="ctr" fontAlgn="b"/>
                      <a:r>
                        <a:rPr lang="en-US" sz="1000" b="1" i="0" u="none" strike="noStrike" dirty="0">
                          <a:solidFill>
                            <a:srgbClr val="000000"/>
                          </a:solidFill>
                          <a:effectLst/>
                          <a:latin typeface="Calibri" panose="020F0502020204030204" pitchFamily="34" charset="0"/>
                        </a:rPr>
                        <a:t>30</a:t>
                      </a:r>
                    </a:p>
                  </a:txBody>
                  <a:tcPr marL="7100" marR="7100" marT="7100" marB="0" anchor="b">
                    <a:lnL w="6350" cap="flat" cmpd="sng" algn="ctr">
                      <a:solidFill>
                        <a:srgbClr val="C9C9C9"/>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C9C9C9"/>
                      </a:solidFill>
                      <a:prstDash val="solid"/>
                      <a:round/>
                      <a:headEnd type="none" w="med" len="med"/>
                      <a:tailEnd type="none" w="med" len="med"/>
                    </a:lnT>
                    <a:lnB w="6350" cap="flat" cmpd="sng" algn="ctr">
                      <a:solidFill>
                        <a:srgbClr val="C9C9C9"/>
                      </a:solidFill>
                      <a:prstDash val="solid"/>
                      <a:round/>
                      <a:headEnd type="none" w="med" len="med"/>
                      <a:tailEnd type="none" w="med" len="med"/>
                    </a:lnB>
                  </a:tcPr>
                </a:tc>
                <a:extLst>
                  <a:ext uri="{0D108BD9-81ED-4DB2-BD59-A6C34878D82A}">
                    <a16:rowId xmlns:a16="http://schemas.microsoft.com/office/drawing/2014/main" xmlns="" val="2889494441"/>
                  </a:ext>
                </a:extLst>
              </a:tr>
              <a:tr h="319495">
                <a:tc>
                  <a:txBody>
                    <a:bodyPr/>
                    <a:lstStyle/>
                    <a:p>
                      <a:pPr algn="l" fontAlgn="b"/>
                      <a:r>
                        <a:rPr lang="en-US" sz="1000" b="1" i="0" u="none" strike="noStrike" dirty="0">
                          <a:solidFill>
                            <a:srgbClr val="000000"/>
                          </a:solidFill>
                          <a:effectLst/>
                          <a:latin typeface="Calibri" panose="020F0502020204030204" pitchFamily="34" charset="0"/>
                        </a:rPr>
                        <a:t> </a:t>
                      </a:r>
                    </a:p>
                  </a:txBody>
                  <a:tcPr marL="7100" marR="7100" marT="7100" marB="0" anchor="b">
                    <a:lnL w="12700" cap="flat" cmpd="sng" algn="ctr">
                      <a:solidFill>
                        <a:srgbClr val="000000"/>
                      </a:solidFill>
                      <a:prstDash val="solid"/>
                      <a:round/>
                      <a:headEnd type="none" w="med" len="med"/>
                      <a:tailEnd type="none" w="med" len="med"/>
                    </a:lnL>
                    <a:lnR>
                      <a:noFill/>
                    </a:lnR>
                    <a:lnT w="6350" cap="flat" cmpd="sng" algn="ctr">
                      <a:solidFill>
                        <a:srgbClr val="C9C9C9"/>
                      </a:solidFill>
                      <a:prstDash val="solid"/>
                      <a:round/>
                      <a:headEnd type="none" w="med" len="med"/>
                      <a:tailEnd type="none" w="med" len="med"/>
                    </a:lnT>
                    <a:lnB w="6350" cap="flat" cmpd="sng" algn="ctr">
                      <a:solidFill>
                        <a:srgbClr val="C9C9C9"/>
                      </a:solidFill>
                      <a:prstDash val="solid"/>
                      <a:round/>
                      <a:headEnd type="none" w="med" len="med"/>
                      <a:tailEnd type="none" w="med" len="med"/>
                    </a:lnB>
                    <a:solidFill>
                      <a:srgbClr val="EDEDED"/>
                    </a:solidFill>
                  </a:tcPr>
                </a:tc>
                <a:tc>
                  <a:txBody>
                    <a:bodyPr/>
                    <a:lstStyle/>
                    <a:p>
                      <a:pPr algn="l" fontAlgn="b"/>
                      <a:r>
                        <a:rPr lang="en-US" sz="1000" b="0" i="0" u="none" strike="noStrike" dirty="0">
                          <a:solidFill>
                            <a:srgbClr val="000000"/>
                          </a:solidFill>
                          <a:effectLst/>
                          <a:latin typeface="Calibri" panose="020F0502020204030204" pitchFamily="34" charset="0"/>
                        </a:rPr>
                        <a:t>EQUIPMENT</a:t>
                      </a:r>
                    </a:p>
                  </a:txBody>
                  <a:tcPr marL="7100" marR="7100" marT="7100" marB="0" anchor="b">
                    <a:lnL>
                      <a:noFill/>
                    </a:lnL>
                    <a:lnR w="6350" cap="flat" cmpd="sng" algn="ctr">
                      <a:solidFill>
                        <a:srgbClr val="C9C9C9"/>
                      </a:solidFill>
                      <a:prstDash val="solid"/>
                      <a:round/>
                      <a:headEnd type="none" w="med" len="med"/>
                      <a:tailEnd type="none" w="med" len="med"/>
                    </a:lnR>
                    <a:lnT w="6350" cap="flat" cmpd="sng" algn="ctr">
                      <a:solidFill>
                        <a:srgbClr val="C9C9C9"/>
                      </a:solidFill>
                      <a:prstDash val="solid"/>
                      <a:round/>
                      <a:headEnd type="none" w="med" len="med"/>
                      <a:tailEnd type="none" w="med" len="med"/>
                    </a:lnT>
                    <a:lnB w="6350" cap="flat" cmpd="sng" algn="ctr">
                      <a:solidFill>
                        <a:srgbClr val="C9C9C9"/>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Calibri" panose="020F0502020204030204" pitchFamily="34" charset="0"/>
                        </a:rPr>
                        <a:t>6</a:t>
                      </a:r>
                    </a:p>
                  </a:txBody>
                  <a:tcPr marL="7100" marR="7100" marT="7100" marB="0" anchor="b">
                    <a:lnL w="6350" cap="flat" cmpd="sng" algn="ctr">
                      <a:solidFill>
                        <a:srgbClr val="C9C9C9"/>
                      </a:solidFill>
                      <a:prstDash val="solid"/>
                      <a:round/>
                      <a:headEnd type="none" w="med" len="med"/>
                      <a:tailEnd type="none" w="med" len="med"/>
                    </a:lnL>
                    <a:lnR w="6350" cap="flat" cmpd="sng" algn="ctr">
                      <a:solidFill>
                        <a:srgbClr val="C9C9C9"/>
                      </a:solidFill>
                      <a:prstDash val="solid"/>
                      <a:round/>
                      <a:headEnd type="none" w="med" len="med"/>
                      <a:tailEnd type="none" w="med" len="med"/>
                    </a:lnR>
                    <a:lnT w="6350" cap="flat" cmpd="sng" algn="ctr">
                      <a:solidFill>
                        <a:srgbClr val="C9C9C9"/>
                      </a:solidFill>
                      <a:prstDash val="solid"/>
                      <a:round/>
                      <a:headEnd type="none" w="med" len="med"/>
                      <a:tailEnd type="none" w="med" len="med"/>
                    </a:lnT>
                    <a:lnB w="6350" cap="flat" cmpd="sng" algn="ctr">
                      <a:solidFill>
                        <a:srgbClr val="C9C9C9"/>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Calibri" panose="020F0502020204030204" pitchFamily="34" charset="0"/>
                        </a:rPr>
                        <a:t>18</a:t>
                      </a:r>
                    </a:p>
                  </a:txBody>
                  <a:tcPr marL="7100" marR="7100" marT="7100" marB="0" anchor="b">
                    <a:lnL w="6350" cap="flat" cmpd="sng" algn="ctr">
                      <a:solidFill>
                        <a:srgbClr val="C9C9C9"/>
                      </a:solidFill>
                      <a:prstDash val="solid"/>
                      <a:round/>
                      <a:headEnd type="none" w="med" len="med"/>
                      <a:tailEnd type="none" w="med" len="med"/>
                    </a:lnL>
                    <a:lnR w="6350" cap="flat" cmpd="sng" algn="ctr">
                      <a:solidFill>
                        <a:srgbClr val="C9C9C9"/>
                      </a:solidFill>
                      <a:prstDash val="solid"/>
                      <a:round/>
                      <a:headEnd type="none" w="med" len="med"/>
                      <a:tailEnd type="none" w="med" len="med"/>
                    </a:lnR>
                    <a:lnT w="6350" cap="flat" cmpd="sng" algn="ctr">
                      <a:solidFill>
                        <a:srgbClr val="C9C9C9"/>
                      </a:solidFill>
                      <a:prstDash val="solid"/>
                      <a:round/>
                      <a:headEnd type="none" w="med" len="med"/>
                      <a:tailEnd type="none" w="med" len="med"/>
                    </a:lnT>
                    <a:lnB w="6350" cap="flat" cmpd="sng" algn="ctr">
                      <a:solidFill>
                        <a:srgbClr val="C9C9C9"/>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Calibri" panose="020F0502020204030204" pitchFamily="34" charset="0"/>
                        </a:rPr>
                        <a:t>2</a:t>
                      </a:r>
                    </a:p>
                  </a:txBody>
                  <a:tcPr marL="7100" marR="7100" marT="7100" marB="0" anchor="b">
                    <a:lnL w="6350" cap="flat" cmpd="sng" algn="ctr">
                      <a:solidFill>
                        <a:srgbClr val="C9C9C9"/>
                      </a:solidFill>
                      <a:prstDash val="solid"/>
                      <a:round/>
                      <a:headEnd type="none" w="med" len="med"/>
                      <a:tailEnd type="none" w="med" len="med"/>
                    </a:lnL>
                    <a:lnR w="6350" cap="flat" cmpd="sng" algn="ctr">
                      <a:solidFill>
                        <a:srgbClr val="C9C9C9"/>
                      </a:solidFill>
                      <a:prstDash val="solid"/>
                      <a:round/>
                      <a:headEnd type="none" w="med" len="med"/>
                      <a:tailEnd type="none" w="med" len="med"/>
                    </a:lnR>
                    <a:lnT w="6350" cap="flat" cmpd="sng" algn="ctr">
                      <a:solidFill>
                        <a:srgbClr val="C9C9C9"/>
                      </a:solidFill>
                      <a:prstDash val="solid"/>
                      <a:round/>
                      <a:headEnd type="none" w="med" len="med"/>
                      <a:tailEnd type="none" w="med" len="med"/>
                    </a:lnT>
                    <a:lnB w="6350" cap="flat" cmpd="sng" algn="ctr">
                      <a:solidFill>
                        <a:srgbClr val="C9C9C9"/>
                      </a:solidFill>
                      <a:prstDash val="solid"/>
                      <a:round/>
                      <a:headEnd type="none" w="med" len="med"/>
                      <a:tailEnd type="none" w="med" len="med"/>
                    </a:lnB>
                  </a:tcPr>
                </a:tc>
                <a:tc>
                  <a:txBody>
                    <a:bodyPr/>
                    <a:lstStyle/>
                    <a:p>
                      <a:pPr algn="ctr" fontAlgn="b"/>
                      <a:endParaRPr lang="en-US" sz="1000" b="0" i="0" u="none" strike="noStrike" dirty="0">
                        <a:solidFill>
                          <a:srgbClr val="000000"/>
                        </a:solidFill>
                        <a:effectLst/>
                        <a:latin typeface="Calibri" panose="020F0502020204030204" pitchFamily="34" charset="0"/>
                      </a:endParaRPr>
                    </a:p>
                  </a:txBody>
                  <a:tcPr marL="7100" marR="7100" marT="7100" marB="0" anchor="b">
                    <a:lnL w="6350" cap="flat" cmpd="sng" algn="ctr">
                      <a:solidFill>
                        <a:srgbClr val="C9C9C9"/>
                      </a:solidFill>
                      <a:prstDash val="solid"/>
                      <a:round/>
                      <a:headEnd type="none" w="med" len="med"/>
                      <a:tailEnd type="none" w="med" len="med"/>
                    </a:lnL>
                    <a:lnR w="6350" cap="flat" cmpd="sng" algn="ctr">
                      <a:solidFill>
                        <a:srgbClr val="C9C9C9"/>
                      </a:solidFill>
                      <a:prstDash val="solid"/>
                      <a:round/>
                      <a:headEnd type="none" w="med" len="med"/>
                      <a:tailEnd type="none" w="med" len="med"/>
                    </a:lnR>
                    <a:lnT w="6350" cap="flat" cmpd="sng" algn="ctr">
                      <a:solidFill>
                        <a:srgbClr val="C9C9C9"/>
                      </a:solidFill>
                      <a:prstDash val="solid"/>
                      <a:round/>
                      <a:headEnd type="none" w="med" len="med"/>
                      <a:tailEnd type="none" w="med" len="med"/>
                    </a:lnT>
                    <a:lnB w="6350" cap="flat" cmpd="sng" algn="ctr">
                      <a:solidFill>
                        <a:srgbClr val="C9C9C9"/>
                      </a:solidFill>
                      <a:prstDash val="solid"/>
                      <a:round/>
                      <a:headEnd type="none" w="med" len="med"/>
                      <a:tailEnd type="none" w="med" len="med"/>
                    </a:lnB>
                  </a:tcPr>
                </a:tc>
                <a:tc>
                  <a:txBody>
                    <a:bodyPr/>
                    <a:lstStyle/>
                    <a:p>
                      <a:pPr algn="ctr" fontAlgn="b"/>
                      <a:r>
                        <a:rPr lang="en-US" sz="1000" b="1" i="0" u="none" strike="noStrike" dirty="0">
                          <a:solidFill>
                            <a:srgbClr val="000000"/>
                          </a:solidFill>
                          <a:effectLst/>
                          <a:latin typeface="Calibri" panose="020F0502020204030204" pitchFamily="34" charset="0"/>
                        </a:rPr>
                        <a:t>26</a:t>
                      </a:r>
                    </a:p>
                  </a:txBody>
                  <a:tcPr marL="7100" marR="7100" marT="7100" marB="0" anchor="b">
                    <a:lnL w="6350" cap="flat" cmpd="sng" algn="ctr">
                      <a:solidFill>
                        <a:srgbClr val="C9C9C9"/>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C9C9C9"/>
                      </a:solidFill>
                      <a:prstDash val="solid"/>
                      <a:round/>
                      <a:headEnd type="none" w="med" len="med"/>
                      <a:tailEnd type="none" w="med" len="med"/>
                    </a:lnT>
                    <a:lnB w="6350" cap="flat" cmpd="sng" algn="ctr">
                      <a:solidFill>
                        <a:srgbClr val="C9C9C9"/>
                      </a:solidFill>
                      <a:prstDash val="solid"/>
                      <a:round/>
                      <a:headEnd type="none" w="med" len="med"/>
                      <a:tailEnd type="none" w="med" len="med"/>
                    </a:lnB>
                  </a:tcPr>
                </a:tc>
                <a:extLst>
                  <a:ext uri="{0D108BD9-81ED-4DB2-BD59-A6C34878D82A}">
                    <a16:rowId xmlns:a16="http://schemas.microsoft.com/office/drawing/2014/main" xmlns="" val="3151629319"/>
                  </a:ext>
                </a:extLst>
              </a:tr>
              <a:tr h="170397">
                <a:tc>
                  <a:txBody>
                    <a:bodyPr/>
                    <a:lstStyle/>
                    <a:p>
                      <a:pPr algn="l" fontAlgn="b"/>
                      <a:r>
                        <a:rPr lang="en-US" sz="1000" b="1" i="0" u="none" strike="noStrike" dirty="0">
                          <a:solidFill>
                            <a:srgbClr val="000000"/>
                          </a:solidFill>
                          <a:effectLst/>
                          <a:latin typeface="Calibri" panose="020F0502020204030204" pitchFamily="34" charset="0"/>
                        </a:rPr>
                        <a:t>Accidents Total</a:t>
                      </a:r>
                    </a:p>
                  </a:txBody>
                  <a:tcPr marL="7100" marR="7100" marT="7100" marB="0" anchor="b">
                    <a:lnL w="12700" cap="flat" cmpd="sng" algn="ctr">
                      <a:solidFill>
                        <a:srgbClr val="000000"/>
                      </a:solidFill>
                      <a:prstDash val="solid"/>
                      <a:round/>
                      <a:headEnd type="none" w="med" len="med"/>
                      <a:tailEnd type="none" w="med" len="med"/>
                    </a:lnL>
                    <a:lnR>
                      <a:noFill/>
                    </a:lnR>
                    <a:lnT w="6350" cap="flat" cmpd="sng" algn="ctr">
                      <a:solidFill>
                        <a:srgbClr val="C9C9C9"/>
                      </a:solidFill>
                      <a:prstDash val="solid"/>
                      <a:round/>
                      <a:headEnd type="none" w="med" len="med"/>
                      <a:tailEnd type="none" w="med" len="med"/>
                    </a:lnT>
                    <a:lnB w="6350" cap="flat" cmpd="sng" algn="ctr">
                      <a:solidFill>
                        <a:srgbClr val="C9C9C9"/>
                      </a:solidFill>
                      <a:prstDash val="solid"/>
                      <a:round/>
                      <a:headEnd type="none" w="med" len="med"/>
                      <a:tailEnd type="none" w="med" len="med"/>
                    </a:lnB>
                    <a:solidFill>
                      <a:srgbClr val="DBDBDB"/>
                    </a:solidFill>
                  </a:tcPr>
                </a:tc>
                <a:tc>
                  <a:txBody>
                    <a:bodyPr/>
                    <a:lstStyle/>
                    <a:p>
                      <a:pPr algn="l" fontAlgn="b"/>
                      <a:endParaRPr lang="en-US" sz="1000" b="1" i="0" u="none" strike="noStrike" dirty="0">
                        <a:solidFill>
                          <a:srgbClr val="000000"/>
                        </a:solidFill>
                        <a:effectLst/>
                        <a:latin typeface="Calibri" panose="020F0502020204030204" pitchFamily="34" charset="0"/>
                      </a:endParaRPr>
                    </a:p>
                  </a:txBody>
                  <a:tcPr marL="7100" marR="7100" marT="7100" marB="0" anchor="b">
                    <a:lnL>
                      <a:noFill/>
                    </a:lnL>
                    <a:lnR w="6350" cap="flat" cmpd="sng" algn="ctr">
                      <a:solidFill>
                        <a:srgbClr val="C9C9C9"/>
                      </a:solidFill>
                      <a:prstDash val="solid"/>
                      <a:round/>
                      <a:headEnd type="none" w="med" len="med"/>
                      <a:tailEnd type="none" w="med" len="med"/>
                    </a:lnR>
                    <a:lnT w="6350" cap="flat" cmpd="sng" algn="ctr">
                      <a:solidFill>
                        <a:srgbClr val="C9C9C9"/>
                      </a:solidFill>
                      <a:prstDash val="solid"/>
                      <a:round/>
                      <a:headEnd type="none" w="med" len="med"/>
                      <a:tailEnd type="none" w="med" len="med"/>
                    </a:lnT>
                    <a:lnB w="6350" cap="flat" cmpd="sng" algn="ctr">
                      <a:solidFill>
                        <a:srgbClr val="C9C9C9"/>
                      </a:solidFill>
                      <a:prstDash val="solid"/>
                      <a:round/>
                      <a:headEnd type="none" w="med" len="med"/>
                      <a:tailEnd type="none" w="med" len="med"/>
                    </a:lnB>
                    <a:solidFill>
                      <a:srgbClr val="DBDBDB"/>
                    </a:solidFill>
                  </a:tcPr>
                </a:tc>
                <a:tc>
                  <a:txBody>
                    <a:bodyPr/>
                    <a:lstStyle/>
                    <a:p>
                      <a:pPr algn="ctr" fontAlgn="b"/>
                      <a:r>
                        <a:rPr lang="en-US" sz="1000" b="1" i="0" u="none" strike="noStrike" dirty="0">
                          <a:solidFill>
                            <a:srgbClr val="000000"/>
                          </a:solidFill>
                          <a:effectLst/>
                          <a:latin typeface="Calibri" panose="020F0502020204030204" pitchFamily="34" charset="0"/>
                        </a:rPr>
                        <a:t>12</a:t>
                      </a:r>
                    </a:p>
                  </a:txBody>
                  <a:tcPr marL="7100" marR="7100" marT="7100" marB="0" anchor="b">
                    <a:lnL w="6350" cap="flat" cmpd="sng" algn="ctr">
                      <a:solidFill>
                        <a:srgbClr val="C9C9C9"/>
                      </a:solidFill>
                      <a:prstDash val="solid"/>
                      <a:round/>
                      <a:headEnd type="none" w="med" len="med"/>
                      <a:tailEnd type="none" w="med" len="med"/>
                    </a:lnL>
                    <a:lnR w="6350" cap="flat" cmpd="sng" algn="ctr">
                      <a:solidFill>
                        <a:srgbClr val="C9C9C9"/>
                      </a:solidFill>
                      <a:prstDash val="solid"/>
                      <a:round/>
                      <a:headEnd type="none" w="med" len="med"/>
                      <a:tailEnd type="none" w="med" len="med"/>
                    </a:lnR>
                    <a:lnT w="6350" cap="flat" cmpd="sng" algn="ctr">
                      <a:solidFill>
                        <a:srgbClr val="C9C9C9"/>
                      </a:solidFill>
                      <a:prstDash val="solid"/>
                      <a:round/>
                      <a:headEnd type="none" w="med" len="med"/>
                      <a:tailEnd type="none" w="med" len="med"/>
                    </a:lnT>
                    <a:lnB w="6350" cap="flat" cmpd="sng" algn="ctr">
                      <a:solidFill>
                        <a:srgbClr val="C9C9C9"/>
                      </a:solidFill>
                      <a:prstDash val="solid"/>
                      <a:round/>
                      <a:headEnd type="none" w="med" len="med"/>
                      <a:tailEnd type="none" w="med" len="med"/>
                    </a:lnB>
                    <a:solidFill>
                      <a:srgbClr val="DBDBDB"/>
                    </a:solidFill>
                  </a:tcPr>
                </a:tc>
                <a:tc>
                  <a:txBody>
                    <a:bodyPr/>
                    <a:lstStyle/>
                    <a:p>
                      <a:pPr algn="ctr" fontAlgn="b"/>
                      <a:r>
                        <a:rPr lang="en-US" sz="1000" b="1" i="0" u="none" strike="noStrike" dirty="0">
                          <a:solidFill>
                            <a:srgbClr val="000000"/>
                          </a:solidFill>
                          <a:effectLst/>
                          <a:latin typeface="Calibri" panose="020F0502020204030204" pitchFamily="34" charset="0"/>
                        </a:rPr>
                        <a:t>30</a:t>
                      </a:r>
                    </a:p>
                  </a:txBody>
                  <a:tcPr marL="7100" marR="7100" marT="7100" marB="0" anchor="b">
                    <a:lnL w="6350" cap="flat" cmpd="sng" algn="ctr">
                      <a:solidFill>
                        <a:srgbClr val="C9C9C9"/>
                      </a:solidFill>
                      <a:prstDash val="solid"/>
                      <a:round/>
                      <a:headEnd type="none" w="med" len="med"/>
                      <a:tailEnd type="none" w="med" len="med"/>
                    </a:lnL>
                    <a:lnR w="6350" cap="flat" cmpd="sng" algn="ctr">
                      <a:solidFill>
                        <a:srgbClr val="C9C9C9"/>
                      </a:solidFill>
                      <a:prstDash val="solid"/>
                      <a:round/>
                      <a:headEnd type="none" w="med" len="med"/>
                      <a:tailEnd type="none" w="med" len="med"/>
                    </a:lnR>
                    <a:lnT w="6350" cap="flat" cmpd="sng" algn="ctr">
                      <a:solidFill>
                        <a:srgbClr val="C9C9C9"/>
                      </a:solidFill>
                      <a:prstDash val="solid"/>
                      <a:round/>
                      <a:headEnd type="none" w="med" len="med"/>
                      <a:tailEnd type="none" w="med" len="med"/>
                    </a:lnT>
                    <a:lnB w="6350" cap="flat" cmpd="sng" algn="ctr">
                      <a:solidFill>
                        <a:srgbClr val="C9C9C9"/>
                      </a:solidFill>
                      <a:prstDash val="solid"/>
                      <a:round/>
                      <a:headEnd type="none" w="med" len="med"/>
                      <a:tailEnd type="none" w="med" len="med"/>
                    </a:lnB>
                    <a:solidFill>
                      <a:srgbClr val="DBDBDB"/>
                    </a:solidFill>
                  </a:tcPr>
                </a:tc>
                <a:tc>
                  <a:txBody>
                    <a:bodyPr/>
                    <a:lstStyle/>
                    <a:p>
                      <a:pPr algn="ctr" fontAlgn="b"/>
                      <a:r>
                        <a:rPr lang="en-US" sz="1000" b="1" i="0" u="none" strike="noStrike" dirty="0">
                          <a:solidFill>
                            <a:srgbClr val="000000"/>
                          </a:solidFill>
                          <a:effectLst/>
                          <a:latin typeface="Calibri" panose="020F0502020204030204" pitchFamily="34" charset="0"/>
                        </a:rPr>
                        <a:t>13</a:t>
                      </a:r>
                    </a:p>
                  </a:txBody>
                  <a:tcPr marL="7100" marR="7100" marT="7100" marB="0" anchor="b">
                    <a:lnL w="6350" cap="flat" cmpd="sng" algn="ctr">
                      <a:solidFill>
                        <a:srgbClr val="C9C9C9"/>
                      </a:solidFill>
                      <a:prstDash val="solid"/>
                      <a:round/>
                      <a:headEnd type="none" w="med" len="med"/>
                      <a:tailEnd type="none" w="med" len="med"/>
                    </a:lnL>
                    <a:lnR w="6350" cap="flat" cmpd="sng" algn="ctr">
                      <a:solidFill>
                        <a:srgbClr val="C9C9C9"/>
                      </a:solidFill>
                      <a:prstDash val="solid"/>
                      <a:round/>
                      <a:headEnd type="none" w="med" len="med"/>
                      <a:tailEnd type="none" w="med" len="med"/>
                    </a:lnR>
                    <a:lnT w="6350" cap="flat" cmpd="sng" algn="ctr">
                      <a:solidFill>
                        <a:srgbClr val="C9C9C9"/>
                      </a:solidFill>
                      <a:prstDash val="solid"/>
                      <a:round/>
                      <a:headEnd type="none" w="med" len="med"/>
                      <a:tailEnd type="none" w="med" len="med"/>
                    </a:lnT>
                    <a:lnB w="6350" cap="flat" cmpd="sng" algn="ctr">
                      <a:solidFill>
                        <a:srgbClr val="C9C9C9"/>
                      </a:solidFill>
                      <a:prstDash val="solid"/>
                      <a:round/>
                      <a:headEnd type="none" w="med" len="med"/>
                      <a:tailEnd type="none" w="med" len="med"/>
                    </a:lnB>
                    <a:solidFill>
                      <a:srgbClr val="DBDBDB"/>
                    </a:solidFill>
                  </a:tcPr>
                </a:tc>
                <a:tc>
                  <a:txBody>
                    <a:bodyPr/>
                    <a:lstStyle/>
                    <a:p>
                      <a:pPr algn="ctr" fontAlgn="b"/>
                      <a:r>
                        <a:rPr lang="en-US" sz="1000" b="1" i="0" u="none" strike="noStrike" dirty="0">
                          <a:solidFill>
                            <a:srgbClr val="000000"/>
                          </a:solidFill>
                          <a:effectLst/>
                          <a:latin typeface="Calibri" panose="020F0502020204030204" pitchFamily="34" charset="0"/>
                        </a:rPr>
                        <a:t>1</a:t>
                      </a:r>
                    </a:p>
                  </a:txBody>
                  <a:tcPr marL="7100" marR="7100" marT="7100" marB="0" anchor="b">
                    <a:lnL w="6350" cap="flat" cmpd="sng" algn="ctr">
                      <a:solidFill>
                        <a:srgbClr val="C9C9C9"/>
                      </a:solidFill>
                      <a:prstDash val="solid"/>
                      <a:round/>
                      <a:headEnd type="none" w="med" len="med"/>
                      <a:tailEnd type="none" w="med" len="med"/>
                    </a:lnL>
                    <a:lnR w="6350" cap="flat" cmpd="sng" algn="ctr">
                      <a:solidFill>
                        <a:srgbClr val="C9C9C9"/>
                      </a:solidFill>
                      <a:prstDash val="solid"/>
                      <a:round/>
                      <a:headEnd type="none" w="med" len="med"/>
                      <a:tailEnd type="none" w="med" len="med"/>
                    </a:lnR>
                    <a:lnT w="6350" cap="flat" cmpd="sng" algn="ctr">
                      <a:solidFill>
                        <a:srgbClr val="C9C9C9"/>
                      </a:solidFill>
                      <a:prstDash val="solid"/>
                      <a:round/>
                      <a:headEnd type="none" w="med" len="med"/>
                      <a:tailEnd type="none" w="med" len="med"/>
                    </a:lnT>
                    <a:lnB w="6350" cap="flat" cmpd="sng" algn="ctr">
                      <a:solidFill>
                        <a:srgbClr val="C9C9C9"/>
                      </a:solidFill>
                      <a:prstDash val="solid"/>
                      <a:round/>
                      <a:headEnd type="none" w="med" len="med"/>
                      <a:tailEnd type="none" w="med" len="med"/>
                    </a:lnB>
                    <a:solidFill>
                      <a:srgbClr val="DBDBDB"/>
                    </a:solidFill>
                  </a:tcPr>
                </a:tc>
                <a:tc>
                  <a:txBody>
                    <a:bodyPr/>
                    <a:lstStyle/>
                    <a:p>
                      <a:pPr algn="ctr" fontAlgn="b"/>
                      <a:r>
                        <a:rPr lang="en-US" sz="1000" b="1" i="0" u="none" strike="noStrike" dirty="0">
                          <a:solidFill>
                            <a:srgbClr val="000000"/>
                          </a:solidFill>
                          <a:effectLst/>
                          <a:latin typeface="Calibri" panose="020F0502020204030204" pitchFamily="34" charset="0"/>
                        </a:rPr>
                        <a:t>56</a:t>
                      </a:r>
                    </a:p>
                  </a:txBody>
                  <a:tcPr marL="7100" marR="7100" marT="7100" marB="0" anchor="b">
                    <a:lnL w="6350" cap="flat" cmpd="sng" algn="ctr">
                      <a:solidFill>
                        <a:srgbClr val="C9C9C9"/>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C9C9C9"/>
                      </a:solidFill>
                      <a:prstDash val="solid"/>
                      <a:round/>
                      <a:headEnd type="none" w="med" len="med"/>
                      <a:tailEnd type="none" w="med" len="med"/>
                    </a:lnT>
                    <a:lnB w="6350" cap="flat" cmpd="sng" algn="ctr">
                      <a:solidFill>
                        <a:srgbClr val="C9C9C9"/>
                      </a:solidFill>
                      <a:prstDash val="solid"/>
                      <a:round/>
                      <a:headEnd type="none" w="med" len="med"/>
                      <a:tailEnd type="none" w="med" len="med"/>
                    </a:lnB>
                    <a:solidFill>
                      <a:srgbClr val="DBDBDB"/>
                    </a:solidFill>
                  </a:tcPr>
                </a:tc>
                <a:extLst>
                  <a:ext uri="{0D108BD9-81ED-4DB2-BD59-A6C34878D82A}">
                    <a16:rowId xmlns:a16="http://schemas.microsoft.com/office/drawing/2014/main" xmlns="" val="36242086"/>
                  </a:ext>
                </a:extLst>
              </a:tr>
              <a:tr h="170397">
                <a:tc>
                  <a:txBody>
                    <a:bodyPr/>
                    <a:lstStyle/>
                    <a:p>
                      <a:pPr algn="ctr" fontAlgn="b"/>
                      <a:r>
                        <a:rPr lang="en-US" sz="1000" b="0" i="0" u="none" strike="noStrike" dirty="0">
                          <a:solidFill>
                            <a:srgbClr val="000000"/>
                          </a:solidFill>
                          <a:effectLst/>
                          <a:latin typeface="Calibri" panose="020F0502020204030204" pitchFamily="34" charset="0"/>
                        </a:rPr>
                        <a:t> </a:t>
                      </a:r>
                    </a:p>
                  </a:txBody>
                  <a:tcPr marL="7100" marR="7100" marT="7100" marB="0" anchor="b">
                    <a:lnL w="12700" cap="flat" cmpd="sng" algn="ctr">
                      <a:solidFill>
                        <a:srgbClr val="000000"/>
                      </a:solidFill>
                      <a:prstDash val="solid"/>
                      <a:round/>
                      <a:headEnd type="none" w="med" len="med"/>
                      <a:tailEnd type="none" w="med" len="med"/>
                    </a:lnL>
                    <a:lnR>
                      <a:noFill/>
                    </a:lnR>
                    <a:lnT w="6350" cap="flat" cmpd="sng" algn="ctr">
                      <a:solidFill>
                        <a:srgbClr val="C9C9C9"/>
                      </a:solidFill>
                      <a:prstDash val="solid"/>
                      <a:round/>
                      <a:headEnd type="none" w="med" len="med"/>
                      <a:tailEnd type="none" w="med" len="med"/>
                    </a:lnT>
                    <a:lnB w="6350" cap="flat" cmpd="sng" algn="ctr">
                      <a:solidFill>
                        <a:srgbClr val="7B7B7B"/>
                      </a:solidFill>
                      <a:prstDash val="solid"/>
                      <a:round/>
                      <a:headEnd type="none" w="med" len="med"/>
                      <a:tailEnd type="none" w="med" len="med"/>
                    </a:lnB>
                  </a:tcPr>
                </a:tc>
                <a:tc>
                  <a:txBody>
                    <a:bodyPr/>
                    <a:lstStyle/>
                    <a:p>
                      <a:pPr algn="ctr" fontAlgn="b"/>
                      <a:endParaRPr lang="en-US" sz="1000" b="0" i="0" u="none" strike="noStrike" dirty="0">
                        <a:solidFill>
                          <a:srgbClr val="000000"/>
                        </a:solidFill>
                        <a:effectLst/>
                        <a:latin typeface="Calibri" panose="020F0502020204030204" pitchFamily="34" charset="0"/>
                      </a:endParaRPr>
                    </a:p>
                  </a:txBody>
                  <a:tcPr marL="7100" marR="7100" marT="7100" marB="0" anchor="b">
                    <a:lnL>
                      <a:noFill/>
                    </a:lnL>
                    <a:lnR w="6350" cap="flat" cmpd="sng" algn="ctr">
                      <a:solidFill>
                        <a:srgbClr val="C9C9C9"/>
                      </a:solidFill>
                      <a:prstDash val="solid"/>
                      <a:round/>
                      <a:headEnd type="none" w="med" len="med"/>
                      <a:tailEnd type="none" w="med" len="med"/>
                    </a:lnR>
                    <a:lnT w="6350" cap="flat" cmpd="sng" algn="ctr">
                      <a:solidFill>
                        <a:srgbClr val="C9C9C9"/>
                      </a:solidFill>
                      <a:prstDash val="solid"/>
                      <a:round/>
                      <a:headEnd type="none" w="med" len="med"/>
                      <a:tailEnd type="none" w="med" len="med"/>
                    </a:lnT>
                    <a:lnB w="6350" cap="flat" cmpd="sng" algn="ctr">
                      <a:solidFill>
                        <a:srgbClr val="7B7B7B"/>
                      </a:solidFill>
                      <a:prstDash val="solid"/>
                      <a:round/>
                      <a:headEnd type="none" w="med" len="med"/>
                      <a:tailEnd type="none" w="med" len="med"/>
                    </a:lnB>
                  </a:tcPr>
                </a:tc>
                <a:tc>
                  <a:txBody>
                    <a:bodyPr/>
                    <a:lstStyle/>
                    <a:p>
                      <a:pPr algn="ctr" fontAlgn="b"/>
                      <a:endParaRPr lang="en-US" sz="1000" b="0" i="0" u="none" strike="noStrike" dirty="0">
                        <a:solidFill>
                          <a:srgbClr val="000000"/>
                        </a:solidFill>
                        <a:effectLst/>
                        <a:latin typeface="Calibri" panose="020F0502020204030204" pitchFamily="34" charset="0"/>
                      </a:endParaRPr>
                    </a:p>
                  </a:txBody>
                  <a:tcPr marL="7100" marR="7100" marT="7100" marB="0" anchor="b">
                    <a:lnL w="6350" cap="flat" cmpd="sng" algn="ctr">
                      <a:solidFill>
                        <a:srgbClr val="C9C9C9"/>
                      </a:solidFill>
                      <a:prstDash val="solid"/>
                      <a:round/>
                      <a:headEnd type="none" w="med" len="med"/>
                      <a:tailEnd type="none" w="med" len="med"/>
                    </a:lnL>
                    <a:lnR w="6350" cap="flat" cmpd="sng" algn="ctr">
                      <a:solidFill>
                        <a:srgbClr val="C9C9C9"/>
                      </a:solidFill>
                      <a:prstDash val="solid"/>
                      <a:round/>
                      <a:headEnd type="none" w="med" len="med"/>
                      <a:tailEnd type="none" w="med" len="med"/>
                    </a:lnR>
                    <a:lnT w="6350" cap="flat" cmpd="sng" algn="ctr">
                      <a:solidFill>
                        <a:srgbClr val="C9C9C9"/>
                      </a:solidFill>
                      <a:prstDash val="solid"/>
                      <a:round/>
                      <a:headEnd type="none" w="med" len="med"/>
                      <a:tailEnd type="none" w="med" len="med"/>
                    </a:lnT>
                    <a:lnB w="6350" cap="flat" cmpd="sng" algn="ctr">
                      <a:solidFill>
                        <a:srgbClr val="7B7B7B"/>
                      </a:solidFill>
                      <a:prstDash val="solid"/>
                      <a:round/>
                      <a:headEnd type="none" w="med" len="med"/>
                      <a:tailEnd type="none" w="med" len="med"/>
                    </a:lnB>
                  </a:tcPr>
                </a:tc>
                <a:tc>
                  <a:txBody>
                    <a:bodyPr/>
                    <a:lstStyle/>
                    <a:p>
                      <a:pPr algn="ctr" fontAlgn="b"/>
                      <a:endParaRPr lang="en-US" sz="1000" b="0" i="0" u="none" strike="noStrike" dirty="0">
                        <a:solidFill>
                          <a:srgbClr val="000000"/>
                        </a:solidFill>
                        <a:effectLst/>
                        <a:latin typeface="Calibri" panose="020F0502020204030204" pitchFamily="34" charset="0"/>
                      </a:endParaRPr>
                    </a:p>
                  </a:txBody>
                  <a:tcPr marL="7100" marR="7100" marT="7100" marB="0" anchor="b">
                    <a:lnL w="6350" cap="flat" cmpd="sng" algn="ctr">
                      <a:solidFill>
                        <a:srgbClr val="C9C9C9"/>
                      </a:solidFill>
                      <a:prstDash val="solid"/>
                      <a:round/>
                      <a:headEnd type="none" w="med" len="med"/>
                      <a:tailEnd type="none" w="med" len="med"/>
                    </a:lnL>
                    <a:lnR w="6350" cap="flat" cmpd="sng" algn="ctr">
                      <a:solidFill>
                        <a:srgbClr val="C9C9C9"/>
                      </a:solidFill>
                      <a:prstDash val="solid"/>
                      <a:round/>
                      <a:headEnd type="none" w="med" len="med"/>
                      <a:tailEnd type="none" w="med" len="med"/>
                    </a:lnR>
                    <a:lnT w="6350" cap="flat" cmpd="sng" algn="ctr">
                      <a:solidFill>
                        <a:srgbClr val="C9C9C9"/>
                      </a:solidFill>
                      <a:prstDash val="solid"/>
                      <a:round/>
                      <a:headEnd type="none" w="med" len="med"/>
                      <a:tailEnd type="none" w="med" len="med"/>
                    </a:lnT>
                    <a:lnB w="6350" cap="flat" cmpd="sng" algn="ctr">
                      <a:solidFill>
                        <a:srgbClr val="7B7B7B"/>
                      </a:solidFill>
                      <a:prstDash val="solid"/>
                      <a:round/>
                      <a:headEnd type="none" w="med" len="med"/>
                      <a:tailEnd type="none" w="med" len="med"/>
                    </a:lnB>
                  </a:tcPr>
                </a:tc>
                <a:tc>
                  <a:txBody>
                    <a:bodyPr/>
                    <a:lstStyle/>
                    <a:p>
                      <a:pPr algn="ctr" fontAlgn="b"/>
                      <a:endParaRPr lang="en-US" sz="1000" b="0" i="0" u="none" strike="noStrike" dirty="0">
                        <a:solidFill>
                          <a:srgbClr val="000000"/>
                        </a:solidFill>
                        <a:effectLst/>
                        <a:latin typeface="Calibri" panose="020F0502020204030204" pitchFamily="34" charset="0"/>
                      </a:endParaRPr>
                    </a:p>
                  </a:txBody>
                  <a:tcPr marL="7100" marR="7100" marT="7100" marB="0" anchor="b">
                    <a:lnL w="6350" cap="flat" cmpd="sng" algn="ctr">
                      <a:solidFill>
                        <a:srgbClr val="C9C9C9"/>
                      </a:solidFill>
                      <a:prstDash val="solid"/>
                      <a:round/>
                      <a:headEnd type="none" w="med" len="med"/>
                      <a:tailEnd type="none" w="med" len="med"/>
                    </a:lnL>
                    <a:lnR w="6350" cap="flat" cmpd="sng" algn="ctr">
                      <a:solidFill>
                        <a:srgbClr val="C9C9C9"/>
                      </a:solidFill>
                      <a:prstDash val="solid"/>
                      <a:round/>
                      <a:headEnd type="none" w="med" len="med"/>
                      <a:tailEnd type="none" w="med" len="med"/>
                    </a:lnR>
                    <a:lnT w="6350" cap="flat" cmpd="sng" algn="ctr">
                      <a:solidFill>
                        <a:srgbClr val="C9C9C9"/>
                      </a:solidFill>
                      <a:prstDash val="solid"/>
                      <a:round/>
                      <a:headEnd type="none" w="med" len="med"/>
                      <a:tailEnd type="none" w="med" len="med"/>
                    </a:lnT>
                    <a:lnB w="6350" cap="flat" cmpd="sng" algn="ctr">
                      <a:solidFill>
                        <a:srgbClr val="7B7B7B"/>
                      </a:solidFill>
                      <a:prstDash val="solid"/>
                      <a:round/>
                      <a:headEnd type="none" w="med" len="med"/>
                      <a:tailEnd type="none" w="med" len="med"/>
                    </a:lnB>
                  </a:tcPr>
                </a:tc>
                <a:tc>
                  <a:txBody>
                    <a:bodyPr/>
                    <a:lstStyle/>
                    <a:p>
                      <a:pPr algn="ctr" fontAlgn="b"/>
                      <a:endParaRPr lang="en-US" sz="1000" b="0" i="0" u="none" strike="noStrike" dirty="0">
                        <a:solidFill>
                          <a:srgbClr val="000000"/>
                        </a:solidFill>
                        <a:effectLst/>
                        <a:latin typeface="Calibri" panose="020F0502020204030204" pitchFamily="34" charset="0"/>
                      </a:endParaRPr>
                    </a:p>
                  </a:txBody>
                  <a:tcPr marL="7100" marR="7100" marT="7100" marB="0" anchor="b">
                    <a:lnL w="6350" cap="flat" cmpd="sng" algn="ctr">
                      <a:solidFill>
                        <a:srgbClr val="C9C9C9"/>
                      </a:solidFill>
                      <a:prstDash val="solid"/>
                      <a:round/>
                      <a:headEnd type="none" w="med" len="med"/>
                      <a:tailEnd type="none" w="med" len="med"/>
                    </a:lnL>
                    <a:lnR w="6350" cap="flat" cmpd="sng" algn="ctr">
                      <a:solidFill>
                        <a:srgbClr val="C9C9C9"/>
                      </a:solidFill>
                      <a:prstDash val="solid"/>
                      <a:round/>
                      <a:headEnd type="none" w="med" len="med"/>
                      <a:tailEnd type="none" w="med" len="med"/>
                    </a:lnR>
                    <a:lnT w="6350" cap="flat" cmpd="sng" algn="ctr">
                      <a:solidFill>
                        <a:srgbClr val="C9C9C9"/>
                      </a:solidFill>
                      <a:prstDash val="solid"/>
                      <a:round/>
                      <a:headEnd type="none" w="med" len="med"/>
                      <a:tailEnd type="none" w="med" len="med"/>
                    </a:lnT>
                    <a:lnB w="6350" cap="flat" cmpd="sng" algn="ctr">
                      <a:solidFill>
                        <a:srgbClr val="7B7B7B"/>
                      </a:solidFill>
                      <a:prstDash val="solid"/>
                      <a:round/>
                      <a:headEnd type="none" w="med" len="med"/>
                      <a:tailEnd type="none" w="med" len="med"/>
                    </a:lnB>
                  </a:tcPr>
                </a:tc>
                <a:tc>
                  <a:txBody>
                    <a:bodyPr/>
                    <a:lstStyle/>
                    <a:p>
                      <a:pPr algn="ctr" fontAlgn="b"/>
                      <a:r>
                        <a:rPr lang="en-US" sz="1000" b="1" i="0" u="none" strike="noStrike" dirty="0">
                          <a:solidFill>
                            <a:srgbClr val="000000"/>
                          </a:solidFill>
                          <a:effectLst/>
                          <a:latin typeface="Calibri" panose="020F0502020204030204" pitchFamily="34" charset="0"/>
                        </a:rPr>
                        <a:t> </a:t>
                      </a:r>
                    </a:p>
                  </a:txBody>
                  <a:tcPr marL="7100" marR="7100" marT="7100" marB="0" anchor="b">
                    <a:lnL w="6350" cap="flat" cmpd="sng" algn="ctr">
                      <a:solidFill>
                        <a:srgbClr val="C9C9C9"/>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C9C9C9"/>
                      </a:solidFill>
                      <a:prstDash val="solid"/>
                      <a:round/>
                      <a:headEnd type="none" w="med" len="med"/>
                      <a:tailEnd type="none" w="med" len="med"/>
                    </a:lnT>
                    <a:lnB w="6350" cap="flat" cmpd="sng" algn="ctr">
                      <a:solidFill>
                        <a:srgbClr val="7B7B7B"/>
                      </a:solidFill>
                      <a:prstDash val="solid"/>
                      <a:round/>
                      <a:headEnd type="none" w="med" len="med"/>
                      <a:tailEnd type="none" w="med" len="med"/>
                    </a:lnB>
                  </a:tcPr>
                </a:tc>
                <a:extLst>
                  <a:ext uri="{0D108BD9-81ED-4DB2-BD59-A6C34878D82A}">
                    <a16:rowId xmlns:a16="http://schemas.microsoft.com/office/drawing/2014/main" xmlns="" val="2936539304"/>
                  </a:ext>
                </a:extLst>
              </a:tr>
              <a:tr h="177497">
                <a:tc>
                  <a:txBody>
                    <a:bodyPr/>
                    <a:lstStyle/>
                    <a:p>
                      <a:pPr algn="l" fontAlgn="b"/>
                      <a:r>
                        <a:rPr lang="en-US" sz="1000" b="1" i="0" u="none" strike="noStrike" dirty="0">
                          <a:solidFill>
                            <a:srgbClr val="000000"/>
                          </a:solidFill>
                          <a:effectLst/>
                          <a:latin typeface="Calibri" panose="020F0502020204030204" pitchFamily="34" charset="0"/>
                        </a:rPr>
                        <a:t>Totals</a:t>
                      </a:r>
                    </a:p>
                  </a:txBody>
                  <a:tcPr marL="7100" marR="7100" marT="7100" marB="0" anchor="b">
                    <a:lnL w="12700" cap="flat" cmpd="sng" algn="ctr">
                      <a:solidFill>
                        <a:srgbClr val="000000"/>
                      </a:solidFill>
                      <a:prstDash val="solid"/>
                      <a:round/>
                      <a:headEnd type="none" w="med" len="med"/>
                      <a:tailEnd type="none" w="med" len="med"/>
                    </a:lnL>
                    <a:lnR>
                      <a:noFill/>
                    </a:lnR>
                    <a:lnT w="6350" cap="flat" cmpd="sng" algn="ctr">
                      <a:solidFill>
                        <a:srgbClr val="7B7B7B"/>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00" b="1" i="0" u="none" strike="noStrike" dirty="0">
                          <a:solidFill>
                            <a:srgbClr val="000000"/>
                          </a:solidFill>
                          <a:effectLst/>
                          <a:latin typeface="Calibri" panose="020F0502020204030204" pitchFamily="34" charset="0"/>
                        </a:rPr>
                        <a:t> </a:t>
                      </a:r>
                    </a:p>
                  </a:txBody>
                  <a:tcPr marL="7100" marR="7100" marT="7100" marB="0" anchor="b">
                    <a:lnL>
                      <a:noFill/>
                    </a:lnL>
                    <a:lnR w="6350" cap="flat" cmpd="sng" algn="ctr">
                      <a:solidFill>
                        <a:srgbClr val="C9C9C9"/>
                      </a:solidFill>
                      <a:prstDash val="solid"/>
                      <a:round/>
                      <a:headEnd type="none" w="med" len="med"/>
                      <a:tailEnd type="none" w="med" len="med"/>
                    </a:lnR>
                    <a:lnT w="6350" cap="flat" cmpd="sng" algn="ctr">
                      <a:solidFill>
                        <a:srgbClr val="7B7B7B"/>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00" b="1" i="0" u="none" strike="noStrike" dirty="0">
                          <a:solidFill>
                            <a:srgbClr val="000000"/>
                          </a:solidFill>
                          <a:effectLst/>
                          <a:latin typeface="Calibri" panose="020F0502020204030204" pitchFamily="34" charset="0"/>
                        </a:rPr>
                        <a:t>13</a:t>
                      </a:r>
                    </a:p>
                  </a:txBody>
                  <a:tcPr marL="7100" marR="7100" marT="7100" marB="0" anchor="b">
                    <a:lnL w="6350" cap="flat" cmpd="sng" algn="ctr">
                      <a:solidFill>
                        <a:srgbClr val="C9C9C9"/>
                      </a:solidFill>
                      <a:prstDash val="solid"/>
                      <a:round/>
                      <a:headEnd type="none" w="med" len="med"/>
                      <a:tailEnd type="none" w="med" len="med"/>
                    </a:lnL>
                    <a:lnR w="6350" cap="flat" cmpd="sng" algn="ctr">
                      <a:solidFill>
                        <a:srgbClr val="C9C9C9"/>
                      </a:solidFill>
                      <a:prstDash val="solid"/>
                      <a:round/>
                      <a:headEnd type="none" w="med" len="med"/>
                      <a:tailEnd type="none" w="med" len="med"/>
                    </a:lnR>
                    <a:lnT w="6350" cap="flat" cmpd="sng" algn="ctr">
                      <a:solidFill>
                        <a:srgbClr val="7B7B7B"/>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00" b="1" i="0" u="none" strike="noStrike" dirty="0">
                          <a:solidFill>
                            <a:srgbClr val="000000"/>
                          </a:solidFill>
                          <a:effectLst/>
                          <a:latin typeface="Calibri" panose="020F0502020204030204" pitchFamily="34" charset="0"/>
                        </a:rPr>
                        <a:t>34</a:t>
                      </a:r>
                    </a:p>
                  </a:txBody>
                  <a:tcPr marL="7100" marR="7100" marT="7100" marB="0" anchor="b">
                    <a:lnL w="6350" cap="flat" cmpd="sng" algn="ctr">
                      <a:solidFill>
                        <a:srgbClr val="C9C9C9"/>
                      </a:solidFill>
                      <a:prstDash val="solid"/>
                      <a:round/>
                      <a:headEnd type="none" w="med" len="med"/>
                      <a:tailEnd type="none" w="med" len="med"/>
                    </a:lnL>
                    <a:lnR w="6350" cap="flat" cmpd="sng" algn="ctr">
                      <a:solidFill>
                        <a:srgbClr val="C9C9C9"/>
                      </a:solidFill>
                      <a:prstDash val="solid"/>
                      <a:round/>
                      <a:headEnd type="none" w="med" len="med"/>
                      <a:tailEnd type="none" w="med" len="med"/>
                    </a:lnR>
                    <a:lnT w="6350" cap="flat" cmpd="sng" algn="ctr">
                      <a:solidFill>
                        <a:srgbClr val="7B7B7B"/>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00" b="1" i="0" u="none" strike="noStrike" dirty="0">
                          <a:solidFill>
                            <a:srgbClr val="000000"/>
                          </a:solidFill>
                          <a:effectLst/>
                          <a:latin typeface="Calibri" panose="020F0502020204030204" pitchFamily="34" charset="0"/>
                        </a:rPr>
                        <a:t>14</a:t>
                      </a:r>
                    </a:p>
                  </a:txBody>
                  <a:tcPr marL="7100" marR="7100" marT="7100" marB="0" anchor="b">
                    <a:lnL w="6350" cap="flat" cmpd="sng" algn="ctr">
                      <a:solidFill>
                        <a:srgbClr val="C9C9C9"/>
                      </a:solidFill>
                      <a:prstDash val="solid"/>
                      <a:round/>
                      <a:headEnd type="none" w="med" len="med"/>
                      <a:tailEnd type="none" w="med" len="med"/>
                    </a:lnL>
                    <a:lnR w="6350" cap="flat" cmpd="sng" algn="ctr">
                      <a:solidFill>
                        <a:srgbClr val="C9C9C9"/>
                      </a:solidFill>
                      <a:prstDash val="solid"/>
                      <a:round/>
                      <a:headEnd type="none" w="med" len="med"/>
                      <a:tailEnd type="none" w="med" len="med"/>
                    </a:lnR>
                    <a:lnT w="6350" cap="flat" cmpd="sng" algn="ctr">
                      <a:solidFill>
                        <a:srgbClr val="7B7B7B"/>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00" b="1" i="0" u="none" strike="noStrike" dirty="0">
                          <a:solidFill>
                            <a:srgbClr val="000000"/>
                          </a:solidFill>
                          <a:effectLst/>
                          <a:latin typeface="Calibri" panose="020F0502020204030204" pitchFamily="34" charset="0"/>
                        </a:rPr>
                        <a:t>1</a:t>
                      </a:r>
                    </a:p>
                  </a:txBody>
                  <a:tcPr marL="7100" marR="7100" marT="7100" marB="0" anchor="b">
                    <a:lnL w="6350" cap="flat" cmpd="sng" algn="ctr">
                      <a:solidFill>
                        <a:srgbClr val="C9C9C9"/>
                      </a:solidFill>
                      <a:prstDash val="solid"/>
                      <a:round/>
                      <a:headEnd type="none" w="med" len="med"/>
                      <a:tailEnd type="none" w="med" len="med"/>
                    </a:lnL>
                    <a:lnR w="6350" cap="flat" cmpd="sng" algn="ctr">
                      <a:solidFill>
                        <a:srgbClr val="C9C9C9"/>
                      </a:solidFill>
                      <a:prstDash val="solid"/>
                      <a:round/>
                      <a:headEnd type="none" w="med" len="med"/>
                      <a:tailEnd type="none" w="med" len="med"/>
                    </a:lnR>
                    <a:lnT w="6350" cap="flat" cmpd="sng" algn="ctr">
                      <a:solidFill>
                        <a:srgbClr val="7B7B7B"/>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00" b="1" i="0" u="none" strike="noStrike" dirty="0">
                          <a:solidFill>
                            <a:srgbClr val="000000"/>
                          </a:solidFill>
                          <a:effectLst/>
                          <a:latin typeface="Calibri" panose="020F0502020204030204" pitchFamily="34" charset="0"/>
                        </a:rPr>
                        <a:t>62</a:t>
                      </a:r>
                    </a:p>
                  </a:txBody>
                  <a:tcPr marL="7100" marR="7100" marT="7100" marB="0" anchor="b">
                    <a:lnL w="6350" cap="flat" cmpd="sng" algn="ctr">
                      <a:solidFill>
                        <a:srgbClr val="C9C9C9"/>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7B7B7B"/>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74218599"/>
                  </a:ext>
                </a:extLst>
              </a:tr>
              <a:tr h="170397">
                <a:tc gridSpan="4">
                  <a:txBody>
                    <a:bodyPr/>
                    <a:lstStyle/>
                    <a:p>
                      <a:pPr algn="l" fontAlgn="b"/>
                      <a:r>
                        <a:rPr lang="en-US" sz="1000" b="0" i="0" u="none" strike="noStrike" dirty="0">
                          <a:solidFill>
                            <a:srgbClr val="000000"/>
                          </a:solidFill>
                          <a:effectLst/>
                          <a:latin typeface="Calibri" panose="020F0502020204030204" pitchFamily="34" charset="0"/>
                        </a:rPr>
                        <a:t>Note: Accidents PEOPLE - 8 Medical Cases and 20 First Aids</a:t>
                      </a:r>
                    </a:p>
                  </a:txBody>
                  <a:tcPr marL="7100" marR="7100" marT="7100" marB="0" anchor="b">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
                      <a:endParaRPr lang="en-US" sz="1000" b="0" i="0" u="none" strike="noStrike" dirty="0">
                        <a:solidFill>
                          <a:srgbClr val="000000"/>
                        </a:solidFill>
                        <a:effectLst/>
                        <a:latin typeface="Calibri" panose="020F0502020204030204" pitchFamily="34" charset="0"/>
                      </a:endParaRPr>
                    </a:p>
                  </a:txBody>
                  <a:tcPr marL="7100" marR="7100" marT="710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en-US" sz="1000" b="0" i="0" u="none" strike="noStrike" dirty="0">
                        <a:solidFill>
                          <a:srgbClr val="000000"/>
                        </a:solidFill>
                        <a:effectLst/>
                        <a:latin typeface="Calibri" panose="020F0502020204030204" pitchFamily="34" charset="0"/>
                      </a:endParaRPr>
                    </a:p>
                  </a:txBody>
                  <a:tcPr marL="7100" marR="7100" marT="710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en-US" sz="1000" b="1" i="0" u="none" strike="noStrike" dirty="0">
                        <a:solidFill>
                          <a:srgbClr val="000000"/>
                        </a:solidFill>
                        <a:effectLst/>
                        <a:latin typeface="Calibri" panose="020F0502020204030204" pitchFamily="34" charset="0"/>
                      </a:endParaRPr>
                    </a:p>
                  </a:txBody>
                  <a:tcPr marL="7100" marR="7100" marT="7100"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2640222607"/>
                  </a:ext>
                </a:extLst>
              </a:tr>
              <a:tr h="170397">
                <a:tc gridSpan="3">
                  <a:txBody>
                    <a:bodyPr/>
                    <a:lstStyle/>
                    <a:p>
                      <a:pPr algn="l" fontAlgn="b"/>
                      <a:r>
                        <a:rPr lang="en-US" sz="900" b="0" i="0" u="none" strike="noStrike" dirty="0">
                          <a:solidFill>
                            <a:srgbClr val="000000"/>
                          </a:solidFill>
                          <a:effectLst/>
                          <a:latin typeface="Calibri" panose="020F0502020204030204" pitchFamily="34" charset="0"/>
                        </a:rPr>
                        <a:t>Safety is the control of accidental loss.</a:t>
                      </a:r>
                    </a:p>
                  </a:txBody>
                  <a:tcPr marL="7100" marR="7100" marT="7100" marB="0" anchor="b">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ctr" fontAlgn="b"/>
                      <a:endParaRPr lang="en-US" sz="1000" b="0" i="0" u="none" strike="noStrike" dirty="0">
                        <a:solidFill>
                          <a:srgbClr val="000000"/>
                        </a:solidFill>
                        <a:effectLst/>
                        <a:latin typeface="Calibri" panose="020F0502020204030204" pitchFamily="34" charset="0"/>
                      </a:endParaRPr>
                    </a:p>
                  </a:txBody>
                  <a:tcPr marL="7100" marR="7100" marT="7100" marB="0" anchor="b">
                    <a:lnL>
                      <a:noFill/>
                    </a:lnL>
                    <a:lnR>
                      <a:noFill/>
                    </a:lnR>
                    <a:lnT>
                      <a:noFill/>
                    </a:lnT>
                    <a:lnB>
                      <a:noFill/>
                    </a:lnB>
                  </a:tcPr>
                </a:tc>
                <a:tc>
                  <a:txBody>
                    <a:bodyPr/>
                    <a:lstStyle/>
                    <a:p>
                      <a:pPr algn="ctr" fontAlgn="b"/>
                      <a:endParaRPr lang="en-US" sz="1000" b="0" i="0" u="none" strike="noStrike" dirty="0">
                        <a:solidFill>
                          <a:srgbClr val="000000"/>
                        </a:solidFill>
                        <a:effectLst/>
                        <a:latin typeface="Calibri" panose="020F0502020204030204" pitchFamily="34" charset="0"/>
                      </a:endParaRPr>
                    </a:p>
                  </a:txBody>
                  <a:tcPr marL="7100" marR="7100" marT="7100" marB="0" anchor="b">
                    <a:lnL>
                      <a:noFill/>
                    </a:lnL>
                    <a:lnR>
                      <a:noFill/>
                    </a:lnR>
                    <a:lnT>
                      <a:noFill/>
                    </a:lnT>
                    <a:lnB>
                      <a:noFill/>
                    </a:lnB>
                  </a:tcPr>
                </a:tc>
                <a:tc>
                  <a:txBody>
                    <a:bodyPr/>
                    <a:lstStyle/>
                    <a:p>
                      <a:pPr algn="ctr" fontAlgn="b"/>
                      <a:endParaRPr lang="en-US" sz="1000" b="0" i="0" u="none" strike="noStrike" dirty="0">
                        <a:solidFill>
                          <a:srgbClr val="000000"/>
                        </a:solidFill>
                        <a:effectLst/>
                        <a:latin typeface="Calibri" panose="020F0502020204030204" pitchFamily="34" charset="0"/>
                      </a:endParaRPr>
                    </a:p>
                  </a:txBody>
                  <a:tcPr marL="7100" marR="7100" marT="7100" marB="0" anchor="b">
                    <a:lnL>
                      <a:noFill/>
                    </a:lnL>
                    <a:lnR>
                      <a:noFill/>
                    </a:lnR>
                    <a:lnT>
                      <a:noFill/>
                    </a:lnT>
                    <a:lnB>
                      <a:noFill/>
                    </a:lnB>
                  </a:tcPr>
                </a:tc>
                <a:tc>
                  <a:txBody>
                    <a:bodyPr/>
                    <a:lstStyle/>
                    <a:p>
                      <a:pPr algn="ctr" fontAlgn="b"/>
                      <a:endParaRPr lang="en-US" sz="1000" b="1" i="0" u="none" strike="noStrike" dirty="0">
                        <a:solidFill>
                          <a:srgbClr val="000000"/>
                        </a:solidFill>
                        <a:effectLst/>
                        <a:latin typeface="Calibri" panose="020F0502020204030204" pitchFamily="34" charset="0"/>
                      </a:endParaRPr>
                    </a:p>
                  </a:txBody>
                  <a:tcPr marL="7100" marR="7100" marT="7100" marB="0" anchor="b">
                    <a:lnL>
                      <a:noFill/>
                    </a:lnL>
                    <a:lnR>
                      <a:noFill/>
                    </a:lnR>
                    <a:lnT>
                      <a:noFill/>
                    </a:lnT>
                    <a:lnB>
                      <a:noFill/>
                    </a:lnB>
                  </a:tcPr>
                </a:tc>
                <a:extLst>
                  <a:ext uri="{0D108BD9-81ED-4DB2-BD59-A6C34878D82A}">
                    <a16:rowId xmlns:a16="http://schemas.microsoft.com/office/drawing/2014/main" xmlns="" val="1528875638"/>
                  </a:ext>
                </a:extLst>
              </a:tr>
              <a:tr h="170397">
                <a:tc gridSpan="6">
                  <a:txBody>
                    <a:bodyPr/>
                    <a:lstStyle/>
                    <a:p>
                      <a:pPr algn="l" fontAlgn="b"/>
                      <a:r>
                        <a:rPr lang="en-US" sz="900" b="0" i="0" u="none" strike="noStrike" dirty="0">
                          <a:solidFill>
                            <a:srgbClr val="000000"/>
                          </a:solidFill>
                          <a:effectLst/>
                          <a:latin typeface="Calibri" panose="020F0502020204030204" pitchFamily="34" charset="0"/>
                        </a:rPr>
                        <a:t>An accident is an undesired event that results in harm to people, damage to property or loss to process.</a:t>
                      </a:r>
                    </a:p>
                  </a:txBody>
                  <a:tcPr marL="7100" marR="7100" marT="710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
                      <a:endParaRPr lang="en-US" sz="1000" b="1" i="0" u="none" strike="noStrike" dirty="0">
                        <a:solidFill>
                          <a:srgbClr val="000000"/>
                        </a:solidFill>
                        <a:effectLst/>
                        <a:latin typeface="Calibri" panose="020F0502020204030204" pitchFamily="34" charset="0"/>
                      </a:endParaRPr>
                    </a:p>
                  </a:txBody>
                  <a:tcPr marL="7100" marR="7100" marT="7100" marB="0" anchor="b">
                    <a:lnL>
                      <a:noFill/>
                    </a:lnL>
                    <a:lnR>
                      <a:noFill/>
                    </a:lnR>
                    <a:lnT>
                      <a:noFill/>
                    </a:lnT>
                    <a:lnB>
                      <a:noFill/>
                    </a:lnB>
                  </a:tcPr>
                </a:tc>
                <a:extLst>
                  <a:ext uri="{0D108BD9-81ED-4DB2-BD59-A6C34878D82A}">
                    <a16:rowId xmlns:a16="http://schemas.microsoft.com/office/drawing/2014/main" xmlns="" val="3451350167"/>
                  </a:ext>
                </a:extLst>
              </a:tr>
              <a:tr h="170397">
                <a:tc gridSpan="7">
                  <a:txBody>
                    <a:bodyPr/>
                    <a:lstStyle/>
                    <a:p>
                      <a:pPr algn="l" fontAlgn="b"/>
                      <a:r>
                        <a:rPr lang="en-US" sz="900" b="0" i="0" u="none" strike="noStrike" dirty="0">
                          <a:solidFill>
                            <a:srgbClr val="000000"/>
                          </a:solidFill>
                          <a:effectLst/>
                          <a:latin typeface="Calibri" panose="020F0502020204030204" pitchFamily="34" charset="0"/>
                        </a:rPr>
                        <a:t>Accidents result from contact with a substance or source of energy above the threshold limit of the body or structure.</a:t>
                      </a:r>
                    </a:p>
                  </a:txBody>
                  <a:tcPr marL="7100" marR="7100" marT="710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2489373300"/>
                  </a:ext>
                </a:extLst>
              </a:tr>
              <a:tr h="170397">
                <a:tc gridSpan="6">
                  <a:txBody>
                    <a:bodyPr/>
                    <a:lstStyle/>
                    <a:p>
                      <a:pPr algn="l" fontAlgn="b"/>
                      <a:r>
                        <a:rPr lang="en-US" sz="900" b="0" i="0" u="none" strike="noStrike" dirty="0">
                          <a:solidFill>
                            <a:srgbClr val="000000"/>
                          </a:solidFill>
                          <a:effectLst/>
                          <a:latin typeface="Calibri" panose="020F0502020204030204" pitchFamily="34" charset="0"/>
                        </a:rPr>
                        <a:t>An incident is an undesired event which, under slightly different circumstances could of cause an accident.</a:t>
                      </a:r>
                    </a:p>
                  </a:txBody>
                  <a:tcPr marL="7100" marR="7100" marT="710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
                      <a:endParaRPr lang="en-US" sz="1000" b="1" i="0" u="none" strike="noStrike" dirty="0">
                        <a:solidFill>
                          <a:srgbClr val="000000"/>
                        </a:solidFill>
                        <a:effectLst/>
                        <a:latin typeface="Calibri" panose="020F0502020204030204" pitchFamily="34" charset="0"/>
                      </a:endParaRPr>
                    </a:p>
                  </a:txBody>
                  <a:tcPr marL="7100" marR="7100" marT="7100" marB="0" anchor="b">
                    <a:lnL>
                      <a:noFill/>
                    </a:lnL>
                    <a:lnR>
                      <a:noFill/>
                    </a:lnR>
                    <a:lnT>
                      <a:noFill/>
                    </a:lnT>
                    <a:lnB>
                      <a:noFill/>
                    </a:lnB>
                  </a:tcPr>
                </a:tc>
                <a:extLst>
                  <a:ext uri="{0D108BD9-81ED-4DB2-BD59-A6C34878D82A}">
                    <a16:rowId xmlns:a16="http://schemas.microsoft.com/office/drawing/2014/main" xmlns="" val="1154019202"/>
                  </a:ext>
                </a:extLst>
              </a:tr>
              <a:tr h="170397">
                <a:tc gridSpan="5">
                  <a:txBody>
                    <a:bodyPr/>
                    <a:lstStyle/>
                    <a:p>
                      <a:pPr algn="l" fontAlgn="b"/>
                      <a:r>
                        <a:rPr lang="en-US" sz="900" b="0" i="0" u="none" strike="noStrike" dirty="0">
                          <a:solidFill>
                            <a:srgbClr val="000000"/>
                          </a:solidFill>
                          <a:effectLst/>
                          <a:latin typeface="Calibri" panose="020F0502020204030204" pitchFamily="34" charset="0"/>
                        </a:rPr>
                        <a:t>LSST - includes AURA, SLAC personnel and equipment no matter who caused it.</a:t>
                      </a:r>
                    </a:p>
                  </a:txBody>
                  <a:tcPr marL="7100" marR="7100" marT="710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
                      <a:endParaRPr lang="en-US" sz="1000" b="0" i="0" u="none" strike="noStrike" dirty="0">
                        <a:solidFill>
                          <a:srgbClr val="000000"/>
                        </a:solidFill>
                        <a:effectLst/>
                        <a:latin typeface="Calibri" panose="020F0502020204030204" pitchFamily="34" charset="0"/>
                      </a:endParaRPr>
                    </a:p>
                  </a:txBody>
                  <a:tcPr marL="7100" marR="7100" marT="7100" marB="0" anchor="b">
                    <a:lnL>
                      <a:noFill/>
                    </a:lnL>
                    <a:lnR>
                      <a:noFill/>
                    </a:lnR>
                    <a:lnT>
                      <a:noFill/>
                    </a:lnT>
                    <a:lnB>
                      <a:noFill/>
                    </a:lnB>
                  </a:tcPr>
                </a:tc>
                <a:tc>
                  <a:txBody>
                    <a:bodyPr/>
                    <a:lstStyle/>
                    <a:p>
                      <a:pPr algn="ctr" fontAlgn="b"/>
                      <a:endParaRPr lang="en-US" sz="1000" b="1" i="0" u="none" strike="noStrike" dirty="0">
                        <a:solidFill>
                          <a:srgbClr val="000000"/>
                        </a:solidFill>
                        <a:effectLst/>
                        <a:latin typeface="Calibri" panose="020F0502020204030204" pitchFamily="34" charset="0"/>
                      </a:endParaRPr>
                    </a:p>
                  </a:txBody>
                  <a:tcPr marL="7100" marR="7100" marT="7100" marB="0" anchor="b">
                    <a:lnL>
                      <a:noFill/>
                    </a:lnL>
                    <a:lnR>
                      <a:noFill/>
                    </a:lnR>
                    <a:lnT>
                      <a:noFill/>
                    </a:lnT>
                    <a:lnB>
                      <a:noFill/>
                    </a:lnB>
                  </a:tcPr>
                </a:tc>
                <a:extLst>
                  <a:ext uri="{0D108BD9-81ED-4DB2-BD59-A6C34878D82A}">
                    <a16:rowId xmlns:a16="http://schemas.microsoft.com/office/drawing/2014/main" xmlns="" val="776476552"/>
                  </a:ext>
                </a:extLst>
              </a:tr>
              <a:tr h="170397">
                <a:tc gridSpan="4">
                  <a:txBody>
                    <a:bodyPr/>
                    <a:lstStyle/>
                    <a:p>
                      <a:pPr algn="l" fontAlgn="b"/>
                      <a:r>
                        <a:rPr lang="en-US" sz="900" b="0" i="0" u="none" strike="noStrike" dirty="0">
                          <a:solidFill>
                            <a:srgbClr val="000000"/>
                          </a:solidFill>
                          <a:effectLst/>
                          <a:latin typeface="Calibri" panose="020F0502020204030204" pitchFamily="34" charset="0"/>
                        </a:rPr>
                        <a:t>Others- AURA, NOAO and its contractors providing service to LSST</a:t>
                      </a:r>
                    </a:p>
                  </a:txBody>
                  <a:tcPr marL="7100" marR="7100" marT="710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
                      <a:endParaRPr lang="en-US" sz="1000" b="0" i="0" u="none" strike="noStrike" dirty="0">
                        <a:solidFill>
                          <a:srgbClr val="000000"/>
                        </a:solidFill>
                        <a:effectLst/>
                        <a:latin typeface="Calibri" panose="020F0502020204030204" pitchFamily="34" charset="0"/>
                      </a:endParaRPr>
                    </a:p>
                  </a:txBody>
                  <a:tcPr marL="7100" marR="7100" marT="7100" marB="0" anchor="b">
                    <a:lnL>
                      <a:noFill/>
                    </a:lnL>
                    <a:lnR>
                      <a:noFill/>
                    </a:lnR>
                    <a:lnT>
                      <a:noFill/>
                    </a:lnT>
                    <a:lnB>
                      <a:noFill/>
                    </a:lnB>
                  </a:tcPr>
                </a:tc>
                <a:tc>
                  <a:txBody>
                    <a:bodyPr/>
                    <a:lstStyle/>
                    <a:p>
                      <a:pPr algn="ctr" fontAlgn="b"/>
                      <a:endParaRPr lang="en-US" sz="1000" b="0" i="0" u="none" strike="noStrike" dirty="0">
                        <a:solidFill>
                          <a:srgbClr val="000000"/>
                        </a:solidFill>
                        <a:effectLst/>
                        <a:latin typeface="Calibri" panose="020F0502020204030204" pitchFamily="34" charset="0"/>
                      </a:endParaRPr>
                    </a:p>
                  </a:txBody>
                  <a:tcPr marL="7100" marR="7100" marT="7100" marB="0" anchor="b">
                    <a:lnL>
                      <a:noFill/>
                    </a:lnL>
                    <a:lnR>
                      <a:noFill/>
                    </a:lnR>
                    <a:lnT>
                      <a:noFill/>
                    </a:lnT>
                    <a:lnB>
                      <a:noFill/>
                    </a:lnB>
                  </a:tcPr>
                </a:tc>
                <a:tc>
                  <a:txBody>
                    <a:bodyPr/>
                    <a:lstStyle/>
                    <a:p>
                      <a:pPr algn="ctr" fontAlgn="b"/>
                      <a:endParaRPr lang="en-US" sz="1000" b="1" i="0" u="none" strike="noStrike" dirty="0">
                        <a:solidFill>
                          <a:srgbClr val="000000"/>
                        </a:solidFill>
                        <a:effectLst/>
                        <a:latin typeface="Calibri" panose="020F0502020204030204" pitchFamily="34" charset="0"/>
                      </a:endParaRPr>
                    </a:p>
                  </a:txBody>
                  <a:tcPr marL="7100" marR="7100" marT="7100" marB="0" anchor="b">
                    <a:lnL>
                      <a:noFill/>
                    </a:lnL>
                    <a:lnR>
                      <a:noFill/>
                    </a:lnR>
                    <a:lnT>
                      <a:noFill/>
                    </a:lnT>
                    <a:lnB>
                      <a:noFill/>
                    </a:lnB>
                  </a:tcPr>
                </a:tc>
                <a:extLst>
                  <a:ext uri="{0D108BD9-81ED-4DB2-BD59-A6C34878D82A}">
                    <a16:rowId xmlns:a16="http://schemas.microsoft.com/office/drawing/2014/main" xmlns="" val="2691549366"/>
                  </a:ext>
                </a:extLst>
              </a:tr>
            </a:tbl>
          </a:graphicData>
        </a:graphic>
      </p:graphicFrame>
    </p:spTree>
    <p:extLst>
      <p:ext uri="{BB962C8B-B14F-4D97-AF65-F5344CB8AC3E}">
        <p14:creationId xmlns:p14="http://schemas.microsoft.com/office/powerpoint/2010/main" val="18824904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pPr marL="0" indent="0">
              <a:buNone/>
            </a:pPr>
            <a:r>
              <a:rPr lang="en-US" sz="3600" dirty="0"/>
              <a:t>SLAC - Camera </a:t>
            </a:r>
            <a:r>
              <a:rPr lang="en-US" sz="3600" dirty="0" smtClean="0"/>
              <a:t>Team, AURA - T&amp;S,  some DM, and PO									         .33</a:t>
            </a:r>
          </a:p>
          <a:p>
            <a:pPr marL="0" indent="0">
              <a:buNone/>
            </a:pPr>
            <a:r>
              <a:rPr lang="en-US" sz="3600" dirty="0" smtClean="0"/>
              <a:t>Summit and Base </a:t>
            </a:r>
            <a:r>
              <a:rPr lang="en-US" sz="3600" dirty="0"/>
              <a:t>Facility Contractors				</a:t>
            </a:r>
            <a:r>
              <a:rPr lang="en-US" sz="3600" dirty="0" smtClean="0"/>
              <a:t>													.61</a:t>
            </a:r>
          </a:p>
          <a:p>
            <a:pPr marL="0" indent="0">
              <a:buNone/>
            </a:pPr>
            <a:endParaRPr lang="en-US" dirty="0"/>
          </a:p>
          <a:p>
            <a:r>
              <a:rPr lang="en-US" sz="3600" dirty="0"/>
              <a:t>Total of these groups					</a:t>
            </a:r>
            <a:r>
              <a:rPr lang="en-US" sz="3600" dirty="0" smtClean="0"/>
              <a:t>    .50</a:t>
            </a:r>
            <a:endParaRPr lang="en-US" sz="3600" dirty="0"/>
          </a:p>
          <a:p>
            <a:pPr marL="0" indent="0">
              <a:buNone/>
            </a:pPr>
            <a:r>
              <a:rPr lang="en-US" sz="2000" dirty="0"/>
              <a:t>(U.S. </a:t>
            </a:r>
            <a:r>
              <a:rPr lang="en-US" sz="2000" dirty="0" smtClean="0"/>
              <a:t>2017 </a:t>
            </a:r>
            <a:r>
              <a:rPr lang="en-US" sz="2000" dirty="0"/>
              <a:t>National Average </a:t>
            </a:r>
            <a:r>
              <a:rPr lang="en-US" sz="2000" dirty="0" smtClean="0"/>
              <a:t>2.8, 2016 DOE </a:t>
            </a:r>
            <a:r>
              <a:rPr lang="en-US" sz="2000" dirty="0"/>
              <a:t>average 1.3)</a:t>
            </a:r>
          </a:p>
        </p:txBody>
      </p:sp>
      <p:sp>
        <p:nvSpPr>
          <p:cNvPr id="3" name="Title 2"/>
          <p:cNvSpPr>
            <a:spLocks noGrp="1"/>
          </p:cNvSpPr>
          <p:nvPr>
            <p:ph type="title"/>
          </p:nvPr>
        </p:nvSpPr>
        <p:spPr/>
        <p:txBody>
          <a:bodyPr/>
          <a:lstStyle/>
          <a:p>
            <a:r>
              <a:rPr lang="en-US" dirty="0"/>
              <a:t>LSST Injury Rates </a:t>
            </a:r>
            <a:r>
              <a:rPr lang="en-US" dirty="0" smtClean="0"/>
              <a:t>( May 2019)</a:t>
            </a:r>
            <a:endParaRPr lang="en-US" dirty="0"/>
          </a:p>
        </p:txBody>
      </p:sp>
    </p:spTree>
    <p:extLst>
      <p:ext uri="{BB962C8B-B14F-4D97-AF65-F5344CB8AC3E}">
        <p14:creationId xmlns:p14="http://schemas.microsoft.com/office/powerpoint/2010/main" val="17625595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AD2A4A1B-63F1-48FA-A9FD-4A2BE85310F8}"/>
              </a:ext>
            </a:extLst>
          </p:cNvPr>
          <p:cNvSpPr>
            <a:spLocks noGrp="1"/>
          </p:cNvSpPr>
          <p:nvPr>
            <p:ph type="body" idx="1"/>
          </p:nvPr>
        </p:nvSpPr>
        <p:spPr>
          <a:xfrm>
            <a:off x="457200" y="760810"/>
            <a:ext cx="4952999" cy="3982640"/>
          </a:xfrm>
        </p:spPr>
        <p:txBody>
          <a:bodyPr/>
          <a:lstStyle/>
          <a:p>
            <a:r>
              <a:rPr lang="en-US" dirty="0"/>
              <a:t>Refrigeration compressor sliding off pallet in May 2019</a:t>
            </a:r>
          </a:p>
          <a:p>
            <a:endParaRPr lang="en-US" dirty="0"/>
          </a:p>
          <a:p>
            <a:endParaRPr lang="en-US" dirty="0"/>
          </a:p>
          <a:p>
            <a:endParaRPr lang="en-US" dirty="0"/>
          </a:p>
          <a:p>
            <a:endParaRPr lang="en-US" dirty="0"/>
          </a:p>
          <a:p>
            <a:r>
              <a:rPr lang="en-US" dirty="0"/>
              <a:t>Finger cut during razor blade use in May 2019</a:t>
            </a:r>
          </a:p>
        </p:txBody>
      </p:sp>
      <p:sp>
        <p:nvSpPr>
          <p:cNvPr id="3" name="Title 2">
            <a:extLst>
              <a:ext uri="{FF2B5EF4-FFF2-40B4-BE49-F238E27FC236}">
                <a16:creationId xmlns:a16="http://schemas.microsoft.com/office/drawing/2014/main" xmlns="" id="{1445C743-B107-453C-A0D6-C48187D6B16D}"/>
              </a:ext>
            </a:extLst>
          </p:cNvPr>
          <p:cNvSpPr>
            <a:spLocks noGrp="1"/>
          </p:cNvSpPr>
          <p:nvPr>
            <p:ph type="title"/>
          </p:nvPr>
        </p:nvSpPr>
        <p:spPr/>
        <p:txBody>
          <a:bodyPr/>
          <a:lstStyle/>
          <a:p>
            <a:r>
              <a:rPr lang="en-US" dirty="0"/>
              <a:t>Recent LSST incidents (SLAC B33)</a:t>
            </a:r>
          </a:p>
        </p:txBody>
      </p:sp>
      <p:pic>
        <p:nvPicPr>
          <p:cNvPr id="4" name="Picture 3">
            <a:extLst>
              <a:ext uri="{FF2B5EF4-FFF2-40B4-BE49-F238E27FC236}">
                <a16:creationId xmlns:a16="http://schemas.microsoft.com/office/drawing/2014/main" xmlns="" id="{6CE7A47B-8A2B-4C70-9504-45AF5CF6B09B}"/>
              </a:ext>
            </a:extLst>
          </p:cNvPr>
          <p:cNvPicPr>
            <a:picLocks noChangeAspect="1"/>
          </p:cNvPicPr>
          <p:nvPr/>
        </p:nvPicPr>
        <p:blipFill>
          <a:blip r:embed="rId3"/>
          <a:stretch>
            <a:fillRect/>
          </a:stretch>
        </p:blipFill>
        <p:spPr>
          <a:xfrm>
            <a:off x="6417130" y="782240"/>
            <a:ext cx="2285999" cy="2361946"/>
          </a:xfrm>
          <a:prstGeom prst="rect">
            <a:avLst/>
          </a:prstGeom>
          <a:ln>
            <a:noFill/>
          </a:ln>
          <a:effectLst>
            <a:outerShdw blurRad="292100" dist="139700" dir="2700000" algn="tl" rotWithShape="0">
              <a:srgbClr val="333333">
                <a:alpha val="65000"/>
              </a:srgbClr>
            </a:outerShdw>
          </a:effectLst>
        </p:spPr>
      </p:pic>
      <p:pic>
        <p:nvPicPr>
          <p:cNvPr id="5" name="Picture 4">
            <a:extLst>
              <a:ext uri="{FF2B5EF4-FFF2-40B4-BE49-F238E27FC236}">
                <a16:creationId xmlns:a16="http://schemas.microsoft.com/office/drawing/2014/main" xmlns="" id="{E7A683B8-B652-4B63-932D-25C22AE1DCC5}"/>
              </a:ext>
            </a:extLst>
          </p:cNvPr>
          <p:cNvPicPr>
            <a:picLocks noChangeAspect="1"/>
          </p:cNvPicPr>
          <p:nvPr/>
        </p:nvPicPr>
        <p:blipFill>
          <a:blip r:embed="rId4"/>
          <a:stretch>
            <a:fillRect/>
          </a:stretch>
        </p:blipFill>
        <p:spPr>
          <a:xfrm>
            <a:off x="5638800" y="3144186"/>
            <a:ext cx="2868864" cy="147838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141605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E26E9C92-D614-4C0A-A25A-D4AA5EECEAB8}"/>
              </a:ext>
            </a:extLst>
          </p:cNvPr>
          <p:cNvSpPr>
            <a:spLocks noGrp="1"/>
          </p:cNvSpPr>
          <p:nvPr>
            <p:ph type="body" idx="1"/>
          </p:nvPr>
        </p:nvSpPr>
        <p:spPr>
          <a:xfrm>
            <a:off x="457201" y="760810"/>
            <a:ext cx="4191000" cy="3982640"/>
          </a:xfrm>
        </p:spPr>
        <p:txBody>
          <a:bodyPr/>
          <a:lstStyle/>
          <a:p>
            <a:r>
              <a:rPr lang="en-US" dirty="0"/>
              <a:t>Injury Incident while testing the carousel in April 2019</a:t>
            </a:r>
          </a:p>
          <a:p>
            <a:endParaRPr lang="en-US" dirty="0"/>
          </a:p>
          <a:p>
            <a:endParaRPr lang="en-US" dirty="0"/>
          </a:p>
          <a:p>
            <a:endParaRPr lang="en-US" dirty="0"/>
          </a:p>
          <a:p>
            <a:r>
              <a:rPr lang="en-US" dirty="0"/>
              <a:t>Science raft collision with Bell Jar during removal in July 2019</a:t>
            </a:r>
          </a:p>
        </p:txBody>
      </p:sp>
      <p:sp>
        <p:nvSpPr>
          <p:cNvPr id="3" name="Title 2">
            <a:extLst>
              <a:ext uri="{FF2B5EF4-FFF2-40B4-BE49-F238E27FC236}">
                <a16:creationId xmlns:a16="http://schemas.microsoft.com/office/drawing/2014/main" xmlns="" id="{C3743987-A579-4485-BAAA-B235007DE65E}"/>
              </a:ext>
            </a:extLst>
          </p:cNvPr>
          <p:cNvSpPr>
            <a:spLocks noGrp="1"/>
          </p:cNvSpPr>
          <p:nvPr>
            <p:ph type="title"/>
          </p:nvPr>
        </p:nvSpPr>
        <p:spPr/>
        <p:txBody>
          <a:bodyPr/>
          <a:lstStyle/>
          <a:p>
            <a:r>
              <a:rPr lang="en-US" dirty="0"/>
              <a:t>Recent LSST incidents (IN2P3 and IR2)</a:t>
            </a:r>
          </a:p>
        </p:txBody>
      </p:sp>
      <p:pic>
        <p:nvPicPr>
          <p:cNvPr id="6" name="Picture 5">
            <a:extLst>
              <a:ext uri="{FF2B5EF4-FFF2-40B4-BE49-F238E27FC236}">
                <a16:creationId xmlns:a16="http://schemas.microsoft.com/office/drawing/2014/main" xmlns="" id="{3D8918D4-7D5E-4CD4-8F51-B450CFBC385F}"/>
              </a:ext>
            </a:extLst>
          </p:cNvPr>
          <p:cNvPicPr/>
          <p:nvPr/>
        </p:nvPicPr>
        <p:blipFill>
          <a:blip r:embed="rId2"/>
          <a:stretch/>
        </p:blipFill>
        <p:spPr>
          <a:xfrm>
            <a:off x="4953000" y="779860"/>
            <a:ext cx="2748240" cy="2118240"/>
          </a:xfrm>
          <a:prstGeom prst="rect">
            <a:avLst/>
          </a:prstGeom>
          <a:ln>
            <a:noFill/>
          </a:ln>
          <a:effectLst>
            <a:outerShdw blurRad="292100" dist="139700" dir="2700000" algn="tl" rotWithShape="0">
              <a:srgbClr val="333333">
                <a:alpha val="65000"/>
              </a:srgbClr>
            </a:outerShdw>
          </a:effectLst>
        </p:spPr>
      </p:pic>
      <p:pic>
        <p:nvPicPr>
          <p:cNvPr id="5" name="Picture 4">
            <a:extLst>
              <a:ext uri="{FF2B5EF4-FFF2-40B4-BE49-F238E27FC236}">
                <a16:creationId xmlns:a16="http://schemas.microsoft.com/office/drawing/2014/main" xmlns="" id="{DE86A835-AA2C-4B12-89F9-CF56C9D5B3AC}"/>
              </a:ext>
            </a:extLst>
          </p:cNvPr>
          <p:cNvPicPr>
            <a:picLocks noChangeAspect="1"/>
          </p:cNvPicPr>
          <p:nvPr/>
        </p:nvPicPr>
        <p:blipFill>
          <a:blip r:embed="rId3"/>
          <a:stretch>
            <a:fillRect/>
          </a:stretch>
        </p:blipFill>
        <p:spPr>
          <a:xfrm>
            <a:off x="5743164" y="2724150"/>
            <a:ext cx="2913699" cy="194786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69911012"/>
      </p:ext>
    </p:extLst>
  </p:cSld>
  <p:clrMapOvr>
    <a:masterClrMapping/>
  </p:clrMapOvr>
</p:sld>
</file>

<file path=ppt/theme/theme1.xml><?xml version="1.0" encoding="utf-8"?>
<a:theme xmlns:a="http://schemas.openxmlformats.org/drawingml/2006/main" name="Legacy 169 JSR2017">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lumMod val="75000"/>
          </a:schemeClr>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cap="rnd">
          <a:solidFill>
            <a:schemeClr val="accent2">
              <a:lumMod val="75000"/>
            </a:schemeClr>
          </a:solidFill>
          <a:prstDash val="solid"/>
          <a:headEnd type="none"/>
          <a:tailEnd type="triangle" w="lg" len="lg"/>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Document-25506 (5)</Template>
  <TotalTime>816</TotalTime>
  <Words>2788</Words>
  <Application>Microsoft Office PowerPoint</Application>
  <PresentationFormat>On-screen Show (16:9)</PresentationFormat>
  <Paragraphs>383</Paragraphs>
  <Slides>27</Slides>
  <Notes>17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ＭＳ Ｐゴシック</vt:lpstr>
      <vt:lpstr>Arial</vt:lpstr>
      <vt:lpstr>Calibri</vt:lpstr>
      <vt:lpstr>Corbel</vt:lpstr>
      <vt:lpstr>Lucida Grande</vt:lpstr>
      <vt:lpstr>Times New Roman</vt:lpstr>
      <vt:lpstr>Trebuchet MS</vt:lpstr>
      <vt:lpstr>Wingdings</vt:lpstr>
      <vt:lpstr>Legacy 169 JSR2017</vt:lpstr>
      <vt:lpstr>LSST Safety Performance  Chuck Gessner Head of Safety &amp; LSST Project Office  NSF/DOE Joint Status Review Date in long format</vt:lpstr>
      <vt:lpstr>Monsoon Awareness</vt:lpstr>
      <vt:lpstr>Housekeeping</vt:lpstr>
      <vt:lpstr>Safety, Health, and Environment (SHE)</vt:lpstr>
      <vt:lpstr>2019 LSST Annual Progress Review Safety Charge</vt:lpstr>
      <vt:lpstr>Incident and Accidents</vt:lpstr>
      <vt:lpstr>LSST Injury Rates ( May 2019)</vt:lpstr>
      <vt:lpstr>Recent LSST incidents (SLAC B33)</vt:lpstr>
      <vt:lpstr>Recent LSST incidents (IN2P3 and IR2)</vt:lpstr>
      <vt:lpstr>Localized LSST Safety Staff</vt:lpstr>
      <vt:lpstr> Successful and Safe Movement 2018-2019 </vt:lpstr>
      <vt:lpstr>Safe Work Planning and Control</vt:lpstr>
      <vt:lpstr>Work Planning and Control</vt:lpstr>
      <vt:lpstr>Safety Initiatives this Year</vt:lpstr>
      <vt:lpstr>PowerPoint Presentation</vt:lpstr>
      <vt:lpstr>PowerPoint Presentation</vt:lpstr>
      <vt:lpstr>Safety Functions</vt:lpstr>
      <vt:lpstr>BACK-UP SLIDES</vt:lpstr>
      <vt:lpstr>Work Planning and Control</vt:lpstr>
      <vt:lpstr>Safe Work Planning and Control</vt:lpstr>
      <vt:lpstr>LSST Work Planning and Control</vt:lpstr>
      <vt:lpstr>Work Planning and Control</vt:lpstr>
      <vt:lpstr>Change Control Board</vt:lpstr>
      <vt:lpstr>LSST Safety Council</vt:lpstr>
      <vt:lpstr>Emergency Response and Accident Investigation</vt:lpstr>
      <vt:lpstr>Emergency Response</vt:lpstr>
      <vt:lpstr>Accident Investigation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  Name of Presenter Title of Presenter &amp; Affiliation  NSF/DOE Joint Status Review Date in long format</dc:title>
  <dc:creator>Ranpal Gill</dc:creator>
  <cp:lastModifiedBy>Ranpal Gill</cp:lastModifiedBy>
  <cp:revision>49</cp:revision>
  <dcterms:created xsi:type="dcterms:W3CDTF">2018-04-26T20:33:17Z</dcterms:created>
  <dcterms:modified xsi:type="dcterms:W3CDTF">2019-07-20T16:57:59Z</dcterms:modified>
</cp:coreProperties>
</file>