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57" r:id="rId2"/>
    <p:sldId id="779" r:id="rId3"/>
    <p:sldId id="758" r:id="rId4"/>
    <p:sldId id="759" r:id="rId5"/>
    <p:sldId id="763" r:id="rId6"/>
    <p:sldId id="777" r:id="rId7"/>
    <p:sldId id="778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FA00"/>
    <a:srgbClr val="941100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7" autoAdjust="0"/>
    <p:restoredTop sz="94643"/>
  </p:normalViewPr>
  <p:slideViewPr>
    <p:cSldViewPr>
      <p:cViewPr varScale="1">
        <p:scale>
          <a:sx n="121" d="100"/>
          <a:sy n="121" d="100"/>
        </p:scale>
        <p:origin x="184" y="8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3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6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Joint Status Review • Tucson • </a:t>
            </a:r>
            <a:r>
              <a:rPr lang="en-US" sz="1000" baseline="0" dirty="0">
                <a:solidFill>
                  <a:schemeClr val="bg1"/>
                </a:solidFill>
                <a:latin typeface="Calibri" charset="0"/>
              </a:rPr>
              <a:t>August 27th – 30th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9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Joint Status Review • Tucson • August 27th – 30th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72" r:id="rId9"/>
    <p:sldLayoutId id="2147483673" r:id="rId10"/>
    <p:sldLayoutId id="2147483671" r:id="rId11"/>
    <p:sldLayoutId id="2147483667" r:id="rId12"/>
    <p:sldLayoutId id="2147483668" r:id="rId13"/>
    <p:sldLayoutId id="2147483675" r:id="rId14"/>
    <p:sldLayoutId id="2147483676" r:id="rId15"/>
    <p:sldLayoutId id="2147483679" r:id="rId1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3350"/>
            <a:ext cx="7924800" cy="3886200"/>
          </a:xfrm>
        </p:spPr>
        <p:txBody>
          <a:bodyPr/>
          <a:lstStyle/>
          <a:p>
            <a:r>
              <a:rPr lang="en-US" dirty="0"/>
              <a:t>JSR2018 Commissioning CD-2 Review Recommendations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Chuck Claver</a:t>
            </a:r>
            <a:br>
              <a:rPr lang="en-US" dirty="0"/>
            </a:br>
            <a:r>
              <a:rPr lang="en-US" sz="2000" dirty="0"/>
              <a:t>Project System Scientist / Commissioning Manager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NSF/DOE Joint Status Review</a:t>
            </a:r>
            <a:br>
              <a:rPr lang="en-US" sz="1800" dirty="0"/>
            </a:br>
            <a:r>
              <a:rPr lang="en-US" sz="1400" dirty="0"/>
              <a:t>August 27-30, 2019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17235A-F4A9-D140-A0D4-A4257BA1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 &amp; Commissioning Past Reviews (agency)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91D21-41F6-BE42-BB83-84F9B991E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66749"/>
            <a:ext cx="3938752" cy="420523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C670287-9502-4945-BF0F-5A435A6D00D8}"/>
              </a:ext>
            </a:extLst>
          </p:cNvPr>
          <p:cNvSpPr/>
          <p:nvPr/>
        </p:nvSpPr>
        <p:spPr>
          <a:xfrm>
            <a:off x="5943600" y="3943350"/>
            <a:ext cx="2438400" cy="4572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494BB0-B2ED-414C-9780-335526A0F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09750"/>
            <a:ext cx="4857750" cy="2815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D899CB-8C4E-934A-A224-CFF9622BEC3F}"/>
              </a:ext>
            </a:extLst>
          </p:cNvPr>
          <p:cNvSpPr txBox="1"/>
          <p:nvPr/>
        </p:nvSpPr>
        <p:spPr>
          <a:xfrm>
            <a:off x="666750" y="666749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JSR2018 + “CD-2 Like” review generated 6 recommendations: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for Commissioning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for Systems Engineering</a:t>
            </a:r>
          </a:p>
        </p:txBody>
      </p:sp>
    </p:spTree>
    <p:extLst>
      <p:ext uri="{BB962C8B-B14F-4D97-AF65-F5344CB8AC3E}">
        <p14:creationId xmlns:p14="http://schemas.microsoft.com/office/powerpoint/2010/main" val="111940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7D377-DA63-0C44-A860-ADCB8F6D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JSR2018 Recommendations 1 &amp;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67CD1-9828-2D42-B8EB-6530F9EDC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950" y="551260"/>
            <a:ext cx="66421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1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BC9E8-0839-B245-B8B6-DA6F5C56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JSR2018 Recommendation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66ACC-FAC5-2444-A5C8-8AD14FDF0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622300"/>
            <a:ext cx="8940800" cy="3898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F4E79E-3B22-E846-A1D3-C7AF7E818E8B}"/>
              </a:ext>
            </a:extLst>
          </p:cNvPr>
          <p:cNvSpPr txBox="1"/>
          <p:nvPr/>
        </p:nvSpPr>
        <p:spPr>
          <a:xfrm>
            <a:off x="108465" y="4476750"/>
            <a:ext cx="8808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Several alternate scenarios were presented to both DOE and NSF.  One of those scenarios has been incorporated into the recently completed </a:t>
            </a:r>
            <a:r>
              <a:rPr lang="en-US" sz="1200" dirty="0" err="1"/>
              <a:t>AIV+Commissioning</a:t>
            </a:r>
            <a:r>
              <a:rPr lang="en-US" sz="1200" dirty="0"/>
              <a:t> re-plan.</a:t>
            </a:r>
          </a:p>
        </p:txBody>
      </p:sp>
    </p:spTree>
    <p:extLst>
      <p:ext uri="{BB962C8B-B14F-4D97-AF65-F5344CB8AC3E}">
        <p14:creationId xmlns:p14="http://schemas.microsoft.com/office/powerpoint/2010/main" val="127784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4395DA-29F2-E04F-9AAC-8507CB6E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JSR2018 Recommendation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1AFCD-E5FE-7E4E-8F1D-6794DE1B9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3063"/>
            <a:ext cx="9144000" cy="40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7D0C20-EC3A-5541-9D12-C50F667D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8D720-39D7-1143-961A-20A4BF283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078"/>
            <a:ext cx="9144000" cy="381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2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F5BEF1-3AE3-E140-83B1-57B8BE32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185EA-304A-D249-BD02-D5862B433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683"/>
            <a:ext cx="9144000" cy="43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8887"/>
      </p:ext>
    </p:extLst>
  </p:cSld>
  <p:clrMapOvr>
    <a:masterClrMapping/>
  </p:clrMapOvr>
</p:sld>
</file>

<file path=ppt/theme/theme1.xml><?xml version="1.0" encoding="utf-8"?>
<a:theme xmlns:a="http://schemas.openxmlformats.org/drawingml/2006/main" name="Legacy 169 JSR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Document-25506 (5)</Template>
  <TotalTime>15629</TotalTime>
  <Words>74</Words>
  <Application>Microsoft Macintosh PowerPoint</Application>
  <PresentationFormat>On-screen Show (16:9)</PresentationFormat>
  <Paragraphs>12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Lucida Grande</vt:lpstr>
      <vt:lpstr>Legacy 169 JSR2017</vt:lpstr>
      <vt:lpstr>JSR2018 Commissioning CD-2 Review Recommendations  Chuck Claver Project System Scientist / Commissioning Manager  NSF/DOE Joint Status Review August 27-30, 2019</vt:lpstr>
      <vt:lpstr>SE &amp; Commissioning Past Reviews (agency)</vt:lpstr>
      <vt:lpstr>JSR2018 Recommendations 1 &amp; 3</vt:lpstr>
      <vt:lpstr>JSR2018 Recommendation 2</vt:lpstr>
      <vt:lpstr>JSR2018 Recommendation 4</vt:lpstr>
      <vt:lpstr>Recommendation 5</vt:lpstr>
      <vt:lpstr>Recommendation 6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Microsoft Office User</cp:lastModifiedBy>
  <cp:revision>176</cp:revision>
  <dcterms:created xsi:type="dcterms:W3CDTF">2018-04-26T20:33:17Z</dcterms:created>
  <dcterms:modified xsi:type="dcterms:W3CDTF">2019-08-07T04:20:16Z</dcterms:modified>
</cp:coreProperties>
</file>