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4A647B-CADB-4669-918F-7446206F7B68}">
  <a:tblStyle styleId="{024A647B-CADB-4669-918F-7446206F7B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7067997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37067997c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f11c36050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5f11c36050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f11c36050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5f11c36050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f11c36050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5f11c3605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37067997cc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37067997cc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37067997cc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137067997cc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f2efcc80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5f2efcc80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4234bb90e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4234bb90e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eceef3e38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5eceef3e38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eceef3e38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5eceef3e38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eceef3e38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25eceef3e3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f11c360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5f11c360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5eceef3e38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5eceef3e38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4234bb90e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4234bb90e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5f59f5002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5f59f5002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5eceef3e38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25eceef3e3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f59f5002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25f59f5002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5f11c36050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5f11c36050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5f59f50021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25f59f5002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f59f50021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5f59f5002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eceef3e3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25eceef3e3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5f2efcc80a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25f2efcc80a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39ed9d662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239ed9d662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4234bb90e7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14234bb90e7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9ed9d662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39ed9d6622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9ed9d6622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39ed9d6622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7067997cc_7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37067997cc_7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f11c3605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5f11c3605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f59f50021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5f59f50021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f11c36050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5f11c36050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in template - Light">
  <p:cSld name="TITLE_1">
    <p:bg>
      <p:bgPr>
        <a:solidFill>
          <a:srgbClr val="058B8C"/>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13733" t="0"/>
          <a:stretch/>
        </p:blipFill>
        <p:spPr>
          <a:xfrm>
            <a:off x="2044550" y="0"/>
            <a:ext cx="7099450" cy="5143500"/>
          </a:xfrm>
          <a:prstGeom prst="rect">
            <a:avLst/>
          </a:prstGeom>
          <a:noFill/>
          <a:ln>
            <a:noFill/>
          </a:ln>
        </p:spPr>
      </p:pic>
      <p:sp>
        <p:nvSpPr>
          <p:cNvPr id="52" name="Google Shape;52;p13"/>
          <p:cNvSpPr/>
          <p:nvPr/>
        </p:nvSpPr>
        <p:spPr>
          <a:xfrm>
            <a:off x="50" y="0"/>
            <a:ext cx="2044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3"/>
          <p:cNvPicPr preferRelativeResize="0"/>
          <p:nvPr/>
        </p:nvPicPr>
        <p:blipFill rotWithShape="1">
          <a:blip r:embed="rId3">
            <a:alphaModFix/>
          </a:blip>
          <a:srcRect b="-7250" l="34714" r="34714" t="47910"/>
          <a:stretch/>
        </p:blipFill>
        <p:spPr>
          <a:xfrm>
            <a:off x="50" y="1085275"/>
            <a:ext cx="2044500" cy="4058228"/>
          </a:xfrm>
          <a:prstGeom prst="rect">
            <a:avLst/>
          </a:prstGeom>
          <a:noFill/>
          <a:ln>
            <a:noFill/>
          </a:ln>
        </p:spPr>
      </p:pic>
      <p:pic>
        <p:nvPicPr>
          <p:cNvPr id="54" name="Google Shape;54;p13"/>
          <p:cNvPicPr preferRelativeResize="0"/>
          <p:nvPr/>
        </p:nvPicPr>
        <p:blipFill rotWithShape="1">
          <a:blip r:embed="rId4">
            <a:alphaModFix/>
          </a:blip>
          <a:srcRect b="0" l="0" r="0" t="0"/>
          <a:stretch/>
        </p:blipFill>
        <p:spPr>
          <a:xfrm>
            <a:off x="50" y="0"/>
            <a:ext cx="2044500" cy="2044500"/>
          </a:xfrm>
          <a:prstGeom prst="rect">
            <a:avLst/>
          </a:prstGeom>
          <a:noFill/>
          <a:ln>
            <a:noFill/>
          </a:ln>
        </p:spPr>
      </p:pic>
      <p:sp>
        <p:nvSpPr>
          <p:cNvPr id="55" name="Google Shape;55;p13"/>
          <p:cNvSpPr txBox="1"/>
          <p:nvPr>
            <p:ph type="ctrTitle"/>
          </p:nvPr>
        </p:nvSpPr>
        <p:spPr>
          <a:xfrm>
            <a:off x="2699075" y="297625"/>
            <a:ext cx="6133200" cy="204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5200"/>
              <a:buFont typeface="Source Sans Pro"/>
              <a:buNone/>
              <a:defRPr sz="52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3"/>
          <p:cNvSpPr txBox="1"/>
          <p:nvPr>
            <p:ph idx="1" type="subTitle"/>
          </p:nvPr>
        </p:nvSpPr>
        <p:spPr>
          <a:xfrm>
            <a:off x="2699075" y="2175450"/>
            <a:ext cx="60828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Font typeface="Source Sans Pro"/>
              <a:buNone/>
              <a:defRPr sz="28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57" name="Google Shape;57;p13"/>
          <p:cNvPicPr preferRelativeResize="0"/>
          <p:nvPr/>
        </p:nvPicPr>
        <p:blipFill rotWithShape="1">
          <a:blip r:embed="rId5">
            <a:alphaModFix/>
          </a:blip>
          <a:srcRect b="0" l="0" r="0" t="0"/>
          <a:stretch/>
        </p:blipFill>
        <p:spPr>
          <a:xfrm>
            <a:off x="2622875" y="4101800"/>
            <a:ext cx="6082806" cy="870451"/>
          </a:xfrm>
          <a:prstGeom prst="rect">
            <a:avLst/>
          </a:prstGeom>
          <a:noFill/>
          <a:ln>
            <a:noFill/>
          </a:ln>
        </p:spPr>
      </p:pic>
      <p:sp>
        <p:nvSpPr>
          <p:cNvPr id="58" name="Google Shape;58;p13"/>
          <p:cNvSpPr txBox="1"/>
          <p:nvPr>
            <p:ph idx="2" type="subTitle"/>
          </p:nvPr>
        </p:nvSpPr>
        <p:spPr>
          <a:xfrm>
            <a:off x="2699075" y="3079850"/>
            <a:ext cx="6082800" cy="792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58B8C"/>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13733" t="0"/>
          <a:stretch/>
        </p:blipFill>
        <p:spPr>
          <a:xfrm>
            <a:off x="2044550" y="0"/>
            <a:ext cx="7099450" cy="5143500"/>
          </a:xfrm>
          <a:prstGeom prst="rect">
            <a:avLst/>
          </a:prstGeom>
          <a:noFill/>
          <a:ln>
            <a:noFill/>
          </a:ln>
        </p:spPr>
      </p:pic>
      <p:sp>
        <p:nvSpPr>
          <p:cNvPr id="61" name="Google Shape;61;p14"/>
          <p:cNvSpPr/>
          <p:nvPr/>
        </p:nvSpPr>
        <p:spPr>
          <a:xfrm>
            <a:off x="50" y="0"/>
            <a:ext cx="2044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4"/>
          <p:cNvPicPr preferRelativeResize="0"/>
          <p:nvPr/>
        </p:nvPicPr>
        <p:blipFill rotWithShape="1">
          <a:blip r:embed="rId3">
            <a:alphaModFix/>
          </a:blip>
          <a:srcRect b="-7250" l="34714" r="34714" t="47910"/>
          <a:stretch/>
        </p:blipFill>
        <p:spPr>
          <a:xfrm>
            <a:off x="50" y="1085275"/>
            <a:ext cx="2044500" cy="4058228"/>
          </a:xfrm>
          <a:prstGeom prst="rect">
            <a:avLst/>
          </a:prstGeom>
          <a:noFill/>
          <a:ln>
            <a:noFill/>
          </a:ln>
        </p:spPr>
      </p:pic>
      <p:pic>
        <p:nvPicPr>
          <p:cNvPr id="63" name="Google Shape;63;p14"/>
          <p:cNvPicPr preferRelativeResize="0"/>
          <p:nvPr/>
        </p:nvPicPr>
        <p:blipFill rotWithShape="1">
          <a:blip r:embed="rId4">
            <a:alphaModFix/>
          </a:blip>
          <a:srcRect b="0" l="0" r="0" t="0"/>
          <a:stretch/>
        </p:blipFill>
        <p:spPr>
          <a:xfrm>
            <a:off x="50" y="0"/>
            <a:ext cx="2044500" cy="2044500"/>
          </a:xfrm>
          <a:prstGeom prst="rect">
            <a:avLst/>
          </a:prstGeom>
          <a:noFill/>
          <a:ln>
            <a:noFill/>
          </a:ln>
        </p:spPr>
      </p:pic>
      <p:sp>
        <p:nvSpPr>
          <p:cNvPr id="64" name="Google Shape;64;p14"/>
          <p:cNvSpPr txBox="1"/>
          <p:nvPr>
            <p:ph type="ctrTitle"/>
          </p:nvPr>
        </p:nvSpPr>
        <p:spPr>
          <a:xfrm>
            <a:off x="2699075" y="297625"/>
            <a:ext cx="6133200" cy="204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5200"/>
              <a:buFont typeface="Source Sans Pro"/>
              <a:buNone/>
              <a:defRPr sz="52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5" name="Google Shape;65;p14"/>
          <p:cNvSpPr txBox="1"/>
          <p:nvPr>
            <p:ph idx="1" type="subTitle"/>
          </p:nvPr>
        </p:nvSpPr>
        <p:spPr>
          <a:xfrm>
            <a:off x="2699075" y="2175450"/>
            <a:ext cx="60828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Font typeface="Source Sans Pro"/>
              <a:buNone/>
              <a:defRPr sz="28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6" name="Google Shape;66;p14"/>
          <p:cNvSpPr txBox="1"/>
          <p:nvPr>
            <p:ph idx="2" type="subTitle"/>
          </p:nvPr>
        </p:nvSpPr>
        <p:spPr>
          <a:xfrm>
            <a:off x="2699075" y="3079850"/>
            <a:ext cx="6082800" cy="792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67" name="Google Shape;67;p14"/>
          <p:cNvPicPr preferRelativeResize="0"/>
          <p:nvPr/>
        </p:nvPicPr>
        <p:blipFill rotWithShape="1">
          <a:blip r:embed="rId5">
            <a:alphaModFix/>
          </a:blip>
          <a:srcRect b="0" l="0" r="0" t="0"/>
          <a:stretch/>
        </p:blipFill>
        <p:spPr>
          <a:xfrm>
            <a:off x="2622875" y="4103450"/>
            <a:ext cx="6235198" cy="8140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in template - Light" type="title">
  <p:cSld name="TITLE">
    <p:bg>
      <p:bgPr>
        <a:solidFill>
          <a:srgbClr val="058B8C"/>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13733" t="0"/>
          <a:stretch/>
        </p:blipFill>
        <p:spPr>
          <a:xfrm>
            <a:off x="2044550" y="0"/>
            <a:ext cx="7099450" cy="5143500"/>
          </a:xfrm>
          <a:prstGeom prst="rect">
            <a:avLst/>
          </a:prstGeom>
          <a:noFill/>
          <a:ln>
            <a:noFill/>
          </a:ln>
        </p:spPr>
      </p:pic>
      <p:sp>
        <p:nvSpPr>
          <p:cNvPr id="81" name="Google Shape;81;p16"/>
          <p:cNvSpPr/>
          <p:nvPr/>
        </p:nvSpPr>
        <p:spPr>
          <a:xfrm>
            <a:off x="50" y="0"/>
            <a:ext cx="2044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 name="Google Shape;82;p16"/>
          <p:cNvPicPr preferRelativeResize="0"/>
          <p:nvPr/>
        </p:nvPicPr>
        <p:blipFill rotWithShape="1">
          <a:blip r:embed="rId3">
            <a:alphaModFix/>
          </a:blip>
          <a:srcRect b="-7251" l="34714" r="34714" t="47911"/>
          <a:stretch/>
        </p:blipFill>
        <p:spPr>
          <a:xfrm>
            <a:off x="50" y="1085275"/>
            <a:ext cx="2044500" cy="4058228"/>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50" y="0"/>
            <a:ext cx="2044500" cy="2044500"/>
          </a:xfrm>
          <a:prstGeom prst="rect">
            <a:avLst/>
          </a:prstGeom>
          <a:noFill/>
          <a:ln>
            <a:noFill/>
          </a:ln>
        </p:spPr>
      </p:pic>
      <p:sp>
        <p:nvSpPr>
          <p:cNvPr id="84" name="Google Shape;84;p16"/>
          <p:cNvSpPr txBox="1"/>
          <p:nvPr>
            <p:ph type="ctrTitle"/>
          </p:nvPr>
        </p:nvSpPr>
        <p:spPr>
          <a:xfrm>
            <a:off x="2699075" y="297625"/>
            <a:ext cx="6133200" cy="2044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5200"/>
              <a:buFont typeface="Source Sans Pro"/>
              <a:buNone/>
              <a:defRPr sz="52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5" name="Google Shape;85;p16"/>
          <p:cNvSpPr txBox="1"/>
          <p:nvPr>
            <p:ph idx="1" type="subTitle"/>
          </p:nvPr>
        </p:nvSpPr>
        <p:spPr>
          <a:xfrm>
            <a:off x="2699075" y="2175450"/>
            <a:ext cx="60828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Font typeface="Source Sans Pro"/>
              <a:buNone/>
              <a:defRPr sz="28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86" name="Google Shape;86;p16"/>
          <p:cNvPicPr preferRelativeResize="0"/>
          <p:nvPr/>
        </p:nvPicPr>
        <p:blipFill rotWithShape="1">
          <a:blip r:embed="rId5">
            <a:alphaModFix/>
          </a:blip>
          <a:srcRect b="0" l="0" r="0" t="0"/>
          <a:stretch/>
        </p:blipFill>
        <p:spPr>
          <a:xfrm>
            <a:off x="2622875" y="4101800"/>
            <a:ext cx="6082806" cy="870451"/>
          </a:xfrm>
          <a:prstGeom prst="rect">
            <a:avLst/>
          </a:prstGeom>
          <a:noFill/>
          <a:ln>
            <a:noFill/>
          </a:ln>
        </p:spPr>
      </p:pic>
      <p:sp>
        <p:nvSpPr>
          <p:cNvPr id="87" name="Google Shape;87;p16"/>
          <p:cNvSpPr txBox="1"/>
          <p:nvPr>
            <p:ph idx="2" type="subTitle"/>
          </p:nvPr>
        </p:nvSpPr>
        <p:spPr>
          <a:xfrm>
            <a:off x="2699075" y="3079850"/>
            <a:ext cx="6082800" cy="792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058B8C"/>
        </a:solidFill>
      </p:bgPr>
    </p:bg>
    <p:spTree>
      <p:nvGrpSpPr>
        <p:cNvPr id="88" name="Shape 88"/>
        <p:cNvGrpSpPr/>
        <p:nvPr/>
      </p:nvGrpSpPr>
      <p:grpSpPr>
        <a:xfrm>
          <a:off x="0" y="0"/>
          <a:ext cx="0" cy="0"/>
          <a:chOff x="0" y="0"/>
          <a:chExt cx="0" cy="0"/>
        </a:xfrm>
      </p:grpSpPr>
      <p:pic>
        <p:nvPicPr>
          <p:cNvPr id="89" name="Google Shape;89;p17"/>
          <p:cNvPicPr preferRelativeResize="0"/>
          <p:nvPr/>
        </p:nvPicPr>
        <p:blipFill rotWithShape="1">
          <a:blip r:embed="rId2">
            <a:alphaModFix/>
          </a:blip>
          <a:srcRect b="0" l="0" r="13733" t="0"/>
          <a:stretch/>
        </p:blipFill>
        <p:spPr>
          <a:xfrm>
            <a:off x="2044550" y="0"/>
            <a:ext cx="7099450" cy="5143500"/>
          </a:xfrm>
          <a:prstGeom prst="rect">
            <a:avLst/>
          </a:prstGeom>
          <a:noFill/>
          <a:ln>
            <a:noFill/>
          </a:ln>
        </p:spPr>
      </p:pic>
      <p:sp>
        <p:nvSpPr>
          <p:cNvPr id="90" name="Google Shape;90;p17"/>
          <p:cNvSpPr/>
          <p:nvPr/>
        </p:nvSpPr>
        <p:spPr>
          <a:xfrm>
            <a:off x="50" y="0"/>
            <a:ext cx="2044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7"/>
          <p:cNvPicPr preferRelativeResize="0"/>
          <p:nvPr/>
        </p:nvPicPr>
        <p:blipFill rotWithShape="1">
          <a:blip r:embed="rId3">
            <a:alphaModFix/>
          </a:blip>
          <a:srcRect b="-7251" l="34714" r="34714" t="47911"/>
          <a:stretch/>
        </p:blipFill>
        <p:spPr>
          <a:xfrm>
            <a:off x="50" y="1085275"/>
            <a:ext cx="2044500" cy="4058228"/>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50" y="0"/>
            <a:ext cx="2044500" cy="2044500"/>
          </a:xfrm>
          <a:prstGeom prst="rect">
            <a:avLst/>
          </a:prstGeom>
          <a:noFill/>
          <a:ln>
            <a:noFill/>
          </a:ln>
        </p:spPr>
      </p:pic>
      <p:sp>
        <p:nvSpPr>
          <p:cNvPr id="93" name="Google Shape;93;p17"/>
          <p:cNvSpPr txBox="1"/>
          <p:nvPr>
            <p:ph type="ctrTitle"/>
          </p:nvPr>
        </p:nvSpPr>
        <p:spPr>
          <a:xfrm>
            <a:off x="2699075" y="297625"/>
            <a:ext cx="6133200" cy="2044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5200"/>
              <a:buFont typeface="Source Sans Pro"/>
              <a:buNone/>
              <a:defRPr sz="52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94" name="Google Shape;94;p17"/>
          <p:cNvSpPr txBox="1"/>
          <p:nvPr>
            <p:ph idx="1" type="subTitle"/>
          </p:nvPr>
        </p:nvSpPr>
        <p:spPr>
          <a:xfrm>
            <a:off x="2699075" y="2175450"/>
            <a:ext cx="60828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Font typeface="Source Sans Pro"/>
              <a:buNone/>
              <a:defRPr sz="28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7"/>
          <p:cNvSpPr txBox="1"/>
          <p:nvPr>
            <p:ph idx="2" type="subTitle"/>
          </p:nvPr>
        </p:nvSpPr>
        <p:spPr>
          <a:xfrm>
            <a:off x="2699075" y="3079850"/>
            <a:ext cx="6082800" cy="792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96" name="Google Shape;96;p17"/>
          <p:cNvPicPr preferRelativeResize="0"/>
          <p:nvPr/>
        </p:nvPicPr>
        <p:blipFill rotWithShape="1">
          <a:blip r:embed="rId5">
            <a:alphaModFix/>
          </a:blip>
          <a:srcRect b="0" l="0" r="0" t="0"/>
          <a:stretch/>
        </p:blipFill>
        <p:spPr>
          <a:xfrm>
            <a:off x="2622875" y="4103450"/>
            <a:ext cx="6235200" cy="8140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18"/>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9" name="Google Shape;99;p18"/>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8"/>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Clr>
                <a:srgbClr val="313333"/>
              </a:buClr>
              <a:buSzPts val="1800"/>
              <a:buFont typeface="Source Sans Pro"/>
              <a:buChar char="●"/>
              <a:defRPr sz="18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mp;S section">
  <p:cSld name="SECTION_HEADER_1_1_2">
    <p:spTree>
      <p:nvGrpSpPr>
        <p:cNvPr id="101" name="Shape 101"/>
        <p:cNvGrpSpPr/>
        <p:nvPr/>
      </p:nvGrpSpPr>
      <p:grpSpPr>
        <a:xfrm>
          <a:off x="0" y="0"/>
          <a:ext cx="0" cy="0"/>
          <a:chOff x="0" y="0"/>
          <a:chExt cx="0" cy="0"/>
        </a:xfrm>
      </p:grpSpPr>
      <p:sp>
        <p:nvSpPr>
          <p:cNvPr id="102" name="Google Shape;102;p19"/>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19"/>
          <p:cNvPicPr preferRelativeResize="0"/>
          <p:nvPr/>
        </p:nvPicPr>
        <p:blipFill rotWithShape="1">
          <a:blip r:embed="rId2">
            <a:alphaModFix/>
          </a:blip>
          <a:srcRect b="0" l="0" r="0" t="0"/>
          <a:stretch/>
        </p:blipFill>
        <p:spPr>
          <a:xfrm>
            <a:off x="1635369" y="1384120"/>
            <a:ext cx="5873263" cy="3303706"/>
          </a:xfrm>
          <a:prstGeom prst="rect">
            <a:avLst/>
          </a:prstGeom>
          <a:noFill/>
          <a:ln>
            <a:noFill/>
          </a:ln>
        </p:spPr>
      </p:pic>
      <p:sp>
        <p:nvSpPr>
          <p:cNvPr id="104" name="Google Shape;104;p19"/>
          <p:cNvSpPr txBox="1"/>
          <p:nvPr>
            <p:ph type="title"/>
          </p:nvPr>
        </p:nvSpPr>
        <p:spPr>
          <a:xfrm>
            <a:off x="311700" y="852525"/>
            <a:ext cx="8520600" cy="5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000"/>
              <a:buFont typeface="Source Sans Pro"/>
              <a:buNone/>
              <a:defRPr sz="30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m section">
  <p:cSld name="SECTION_HEADER_1_1_2_1_1">
    <p:spTree>
      <p:nvGrpSpPr>
        <p:cNvPr id="105" name="Shape 105"/>
        <p:cNvGrpSpPr/>
        <p:nvPr/>
      </p:nvGrpSpPr>
      <p:grpSpPr>
        <a:xfrm>
          <a:off x="0" y="0"/>
          <a:ext cx="0" cy="0"/>
          <a:chOff x="0" y="0"/>
          <a:chExt cx="0" cy="0"/>
        </a:xfrm>
      </p:grpSpPr>
      <p:sp>
        <p:nvSpPr>
          <p:cNvPr id="106" name="Google Shape;106;p20"/>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txBox="1"/>
          <p:nvPr>
            <p:ph type="title"/>
          </p:nvPr>
        </p:nvSpPr>
        <p:spPr>
          <a:xfrm>
            <a:off x="311700" y="852525"/>
            <a:ext cx="8520600" cy="5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000"/>
              <a:buFont typeface="Source Sans Pro"/>
              <a:buNone/>
              <a:defRPr sz="30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pic>
        <p:nvPicPr>
          <p:cNvPr id="108" name="Google Shape;108;p20"/>
          <p:cNvPicPr preferRelativeResize="0"/>
          <p:nvPr/>
        </p:nvPicPr>
        <p:blipFill rotWithShape="1">
          <a:blip r:embed="rId2">
            <a:alphaModFix/>
          </a:blip>
          <a:srcRect b="0" l="0" r="0" t="0"/>
          <a:stretch/>
        </p:blipFill>
        <p:spPr>
          <a:xfrm>
            <a:off x="2856777" y="2050435"/>
            <a:ext cx="3430447" cy="24589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section">
  <p:cSld name="SECTION_HEADER_1_1_2_1_1_1">
    <p:spTree>
      <p:nvGrpSpPr>
        <p:cNvPr id="109" name="Shape 109"/>
        <p:cNvGrpSpPr/>
        <p:nvPr/>
      </p:nvGrpSpPr>
      <p:grpSpPr>
        <a:xfrm>
          <a:off x="0" y="0"/>
          <a:ext cx="0" cy="0"/>
          <a:chOff x="0" y="0"/>
          <a:chExt cx="0" cy="0"/>
        </a:xfrm>
      </p:grpSpPr>
      <p:sp>
        <p:nvSpPr>
          <p:cNvPr id="110" name="Google Shape;110;p21"/>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1"/>
          <p:cNvSpPr txBox="1"/>
          <p:nvPr>
            <p:ph type="title"/>
          </p:nvPr>
        </p:nvSpPr>
        <p:spPr>
          <a:xfrm>
            <a:off x="311700" y="852525"/>
            <a:ext cx="8520600" cy="5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000"/>
              <a:buFont typeface="Source Sans Pro"/>
              <a:buNone/>
              <a:defRPr sz="30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pic>
        <p:nvPicPr>
          <p:cNvPr id="112" name="Google Shape;112;p21"/>
          <p:cNvPicPr preferRelativeResize="0"/>
          <p:nvPr/>
        </p:nvPicPr>
        <p:blipFill rotWithShape="1">
          <a:blip r:embed="rId2">
            <a:alphaModFix/>
          </a:blip>
          <a:srcRect b="0" l="0" r="0" t="20458"/>
          <a:stretch/>
        </p:blipFill>
        <p:spPr>
          <a:xfrm>
            <a:off x="826477" y="2376798"/>
            <a:ext cx="7491048" cy="22809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PO section">
  <p:cSld name="SECTION_HEADER_1_1_2_1_1_1_1">
    <p:spTree>
      <p:nvGrpSpPr>
        <p:cNvPr id="113" name="Shape 113"/>
        <p:cNvGrpSpPr/>
        <p:nvPr/>
      </p:nvGrpSpPr>
      <p:grpSpPr>
        <a:xfrm>
          <a:off x="0" y="0"/>
          <a:ext cx="0" cy="0"/>
          <a:chOff x="0" y="0"/>
          <a:chExt cx="0" cy="0"/>
        </a:xfrm>
      </p:grpSpPr>
      <p:sp>
        <p:nvSpPr>
          <p:cNvPr id="114" name="Google Shape;114;p22"/>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2"/>
          <p:cNvSpPr txBox="1"/>
          <p:nvPr>
            <p:ph type="title"/>
          </p:nvPr>
        </p:nvSpPr>
        <p:spPr>
          <a:xfrm>
            <a:off x="311700" y="852525"/>
            <a:ext cx="8520600" cy="5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000"/>
              <a:buFont typeface="Source Sans Pro"/>
              <a:buNone/>
              <a:defRPr sz="30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pic>
        <p:nvPicPr>
          <p:cNvPr id="116" name="Google Shape;116;p22"/>
          <p:cNvPicPr preferRelativeResize="0"/>
          <p:nvPr/>
        </p:nvPicPr>
        <p:blipFill rotWithShape="1">
          <a:blip r:embed="rId2">
            <a:alphaModFix/>
          </a:blip>
          <a:srcRect b="0" l="0" r="0" t="0"/>
          <a:stretch/>
        </p:blipFill>
        <p:spPr>
          <a:xfrm>
            <a:off x="2353415" y="2231347"/>
            <a:ext cx="4358044" cy="24521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ystem Integration Testing &amp; Commissioning section">
  <p:cSld name="SECTION_HEADER_1_1_2_1">
    <p:spTree>
      <p:nvGrpSpPr>
        <p:cNvPr id="117" name="Shape 117"/>
        <p:cNvGrpSpPr/>
        <p:nvPr/>
      </p:nvGrpSpPr>
      <p:grpSpPr>
        <a:xfrm>
          <a:off x="0" y="0"/>
          <a:ext cx="0" cy="0"/>
          <a:chOff x="0" y="0"/>
          <a:chExt cx="0" cy="0"/>
        </a:xfrm>
      </p:grpSpPr>
      <p:sp>
        <p:nvSpPr>
          <p:cNvPr id="118" name="Google Shape;118;p23"/>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3"/>
          <p:cNvSpPr txBox="1"/>
          <p:nvPr>
            <p:ph type="title"/>
          </p:nvPr>
        </p:nvSpPr>
        <p:spPr>
          <a:xfrm>
            <a:off x="311700" y="852525"/>
            <a:ext cx="8520600" cy="5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000"/>
              <a:buFont typeface="Source Sans Pro"/>
              <a:buNone/>
              <a:defRPr sz="30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pic>
        <p:nvPicPr>
          <p:cNvPr id="120" name="Google Shape;120;p23"/>
          <p:cNvPicPr preferRelativeResize="0"/>
          <p:nvPr/>
        </p:nvPicPr>
        <p:blipFill rotWithShape="1">
          <a:blip r:embed="rId2">
            <a:alphaModFix/>
          </a:blip>
          <a:srcRect b="0" l="0" r="0" t="0"/>
          <a:stretch/>
        </p:blipFill>
        <p:spPr>
          <a:xfrm>
            <a:off x="3034349" y="1788550"/>
            <a:ext cx="2843550" cy="30256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URA">
  <p:cSld name="TITLE_AND_BODY_1">
    <p:spTree>
      <p:nvGrpSpPr>
        <p:cNvPr id="121" name="Shape 121"/>
        <p:cNvGrpSpPr/>
        <p:nvPr/>
      </p:nvGrpSpPr>
      <p:grpSpPr>
        <a:xfrm>
          <a:off x="0" y="0"/>
          <a:ext cx="0" cy="0"/>
          <a:chOff x="0" y="0"/>
          <a:chExt cx="0" cy="0"/>
        </a:xfrm>
      </p:grpSpPr>
      <p:sp>
        <p:nvSpPr>
          <p:cNvPr id="122" name="Google Shape;122;p24"/>
          <p:cNvSpPr txBox="1"/>
          <p:nvPr>
            <p:ph type="title"/>
          </p:nvPr>
        </p:nvSpPr>
        <p:spPr>
          <a:xfrm>
            <a:off x="1409575" y="246650"/>
            <a:ext cx="63957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3" name="Google Shape;123;p24"/>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2">
            <a:alphaModFix/>
          </a:blip>
          <a:srcRect b="0" l="0" r="0" t="0"/>
          <a:stretch/>
        </p:blipFill>
        <p:spPr>
          <a:xfrm>
            <a:off x="7994325" y="419441"/>
            <a:ext cx="902674" cy="288600"/>
          </a:xfrm>
          <a:prstGeom prst="rect">
            <a:avLst/>
          </a:prstGeom>
          <a:noFill/>
          <a:ln>
            <a:noFill/>
          </a:ln>
        </p:spPr>
      </p:pic>
      <p:sp>
        <p:nvSpPr>
          <p:cNvPr id="125" name="Google Shape;125;p24"/>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Clr>
                <a:srgbClr val="313333"/>
              </a:buClr>
              <a:buSzPts val="1800"/>
              <a:buFont typeface="Source Sans Pro"/>
              <a:buChar char="●"/>
              <a:defRPr sz="18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IRLab">
  <p:cSld name="TITLE_AND_BODY_1_1_1">
    <p:spTree>
      <p:nvGrpSpPr>
        <p:cNvPr id="126" name="Shape 126"/>
        <p:cNvGrpSpPr/>
        <p:nvPr/>
      </p:nvGrpSpPr>
      <p:grpSpPr>
        <a:xfrm>
          <a:off x="0" y="0"/>
          <a:ext cx="0" cy="0"/>
          <a:chOff x="0" y="0"/>
          <a:chExt cx="0" cy="0"/>
        </a:xfrm>
      </p:grpSpPr>
      <p:sp>
        <p:nvSpPr>
          <p:cNvPr id="127" name="Google Shape;127;p25"/>
          <p:cNvSpPr txBox="1"/>
          <p:nvPr>
            <p:ph type="title"/>
          </p:nvPr>
        </p:nvSpPr>
        <p:spPr>
          <a:xfrm>
            <a:off x="1409575" y="246650"/>
            <a:ext cx="63957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8" name="Google Shape;128;p2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5"/>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Clr>
                <a:srgbClr val="313333"/>
              </a:buClr>
              <a:buSzPts val="1800"/>
              <a:buFont typeface="Source Sans Pro"/>
              <a:buChar char="●"/>
              <a:defRPr sz="18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pic>
        <p:nvPicPr>
          <p:cNvPr id="130" name="Google Shape;130;p25"/>
          <p:cNvPicPr preferRelativeResize="0"/>
          <p:nvPr/>
        </p:nvPicPr>
        <p:blipFill rotWithShape="1">
          <a:blip r:embed="rId2">
            <a:alphaModFix/>
          </a:blip>
          <a:srcRect b="0" l="0" r="0" t="0"/>
          <a:stretch/>
        </p:blipFill>
        <p:spPr>
          <a:xfrm>
            <a:off x="7880925" y="178375"/>
            <a:ext cx="875175" cy="6506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SLAC">
  <p:cSld name="TITLE_AND_BODY_1_1">
    <p:spTree>
      <p:nvGrpSpPr>
        <p:cNvPr id="131" name="Shape 131"/>
        <p:cNvGrpSpPr/>
        <p:nvPr/>
      </p:nvGrpSpPr>
      <p:grpSpPr>
        <a:xfrm>
          <a:off x="0" y="0"/>
          <a:ext cx="0" cy="0"/>
          <a:chOff x="0" y="0"/>
          <a:chExt cx="0" cy="0"/>
        </a:xfrm>
      </p:grpSpPr>
      <p:sp>
        <p:nvSpPr>
          <p:cNvPr id="132" name="Google Shape;132;p26"/>
          <p:cNvSpPr txBox="1"/>
          <p:nvPr>
            <p:ph type="title"/>
          </p:nvPr>
        </p:nvSpPr>
        <p:spPr>
          <a:xfrm>
            <a:off x="1409575" y="246650"/>
            <a:ext cx="63957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3" name="Google Shape;133;p26"/>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6"/>
          <p:cNvPicPr preferRelativeResize="0"/>
          <p:nvPr/>
        </p:nvPicPr>
        <p:blipFill rotWithShape="1">
          <a:blip r:embed="rId2">
            <a:alphaModFix/>
          </a:blip>
          <a:srcRect b="-3203" l="0" r="10" t="-3213"/>
          <a:stretch/>
        </p:blipFill>
        <p:spPr>
          <a:xfrm>
            <a:off x="7994325" y="419448"/>
            <a:ext cx="902675" cy="288600"/>
          </a:xfrm>
          <a:prstGeom prst="rect">
            <a:avLst/>
          </a:prstGeom>
          <a:noFill/>
          <a:ln>
            <a:noFill/>
          </a:ln>
        </p:spPr>
      </p:pic>
      <p:sp>
        <p:nvSpPr>
          <p:cNvPr id="135" name="Google Shape;135;p26"/>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Clr>
                <a:srgbClr val="313333"/>
              </a:buClr>
              <a:buSzPts val="1800"/>
              <a:buFont typeface="Source Sans Pro"/>
              <a:buChar char="●"/>
              <a:defRPr sz="18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Source Sans Pro"/>
              <a:buNone/>
              <a:defRPr sz="36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sp>
        <p:nvSpPr>
          <p:cNvPr id="138" name="Google Shape;138;p27"/>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spTree>
      <p:nvGrpSpPr>
        <p:cNvPr id="139" name="Shape 139"/>
        <p:cNvGrpSpPr/>
        <p:nvPr/>
      </p:nvGrpSpPr>
      <p:grpSpPr>
        <a:xfrm>
          <a:off x="0" y="0"/>
          <a:ext cx="0" cy="0"/>
          <a:chOff x="0" y="0"/>
          <a:chExt cx="0" cy="0"/>
        </a:xfrm>
      </p:grpSpPr>
      <p:sp>
        <p:nvSpPr>
          <p:cNvPr id="140" name="Google Shape;140;p28"/>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1" name="Google Shape;141;p28"/>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8"/>
          <p:cNvSpPr txBox="1"/>
          <p:nvPr>
            <p:ph idx="1" type="body"/>
          </p:nvPr>
        </p:nvSpPr>
        <p:spPr>
          <a:xfrm>
            <a:off x="211425"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
        <p:nvSpPr>
          <p:cNvPr id="143" name="Google Shape;143;p28"/>
          <p:cNvSpPr txBox="1"/>
          <p:nvPr>
            <p:ph idx="2" type="body"/>
          </p:nvPr>
        </p:nvSpPr>
        <p:spPr>
          <a:xfrm>
            <a:off x="4796900"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URA">
  <p:cSld name="SECTION_HEADER_1">
    <p:spTree>
      <p:nvGrpSpPr>
        <p:cNvPr id="144" name="Shape 144"/>
        <p:cNvGrpSpPr/>
        <p:nvPr/>
      </p:nvGrpSpPr>
      <p:grpSpPr>
        <a:xfrm>
          <a:off x="0" y="0"/>
          <a:ext cx="0" cy="0"/>
          <a:chOff x="0" y="0"/>
          <a:chExt cx="0" cy="0"/>
        </a:xfrm>
      </p:grpSpPr>
      <p:sp>
        <p:nvSpPr>
          <p:cNvPr id="145" name="Google Shape;145;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Source Sans Pro"/>
              <a:buNone/>
              <a:defRPr sz="36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sp>
        <p:nvSpPr>
          <p:cNvPr id="146" name="Google Shape;146;p29"/>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29"/>
          <p:cNvPicPr preferRelativeResize="0"/>
          <p:nvPr/>
        </p:nvPicPr>
        <p:blipFill rotWithShape="1">
          <a:blip r:embed="rId2">
            <a:alphaModFix/>
          </a:blip>
          <a:srcRect b="0" l="0" r="0" t="0"/>
          <a:stretch/>
        </p:blipFill>
        <p:spPr>
          <a:xfrm>
            <a:off x="7994325" y="419441"/>
            <a:ext cx="902674" cy="288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URA" type="twoColTx">
  <p:cSld name="TITLE_AND_TWO_COLUMNS">
    <p:spTree>
      <p:nvGrpSpPr>
        <p:cNvPr id="148" name="Shape 148"/>
        <p:cNvGrpSpPr/>
        <p:nvPr/>
      </p:nvGrpSpPr>
      <p:grpSpPr>
        <a:xfrm>
          <a:off x="0" y="0"/>
          <a:ext cx="0" cy="0"/>
          <a:chOff x="0" y="0"/>
          <a:chExt cx="0" cy="0"/>
        </a:xfrm>
      </p:grpSpPr>
      <p:sp>
        <p:nvSpPr>
          <p:cNvPr id="149" name="Google Shape;149;p30"/>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Clr>
                <a:srgbClr val="313333"/>
              </a:buClr>
              <a:buSzPts val="2800"/>
              <a:buNone/>
              <a:defRPr>
                <a:solidFill>
                  <a:srgbClr val="313333"/>
                </a:solidFill>
              </a:defRPr>
            </a:lvl2pPr>
            <a:lvl3pPr lvl="2" rtl="0" algn="l">
              <a:lnSpc>
                <a:spcPct val="100000"/>
              </a:lnSpc>
              <a:spcBef>
                <a:spcPts val="0"/>
              </a:spcBef>
              <a:spcAft>
                <a:spcPts val="0"/>
              </a:spcAft>
              <a:buClr>
                <a:srgbClr val="313333"/>
              </a:buClr>
              <a:buSzPts val="2800"/>
              <a:buNone/>
              <a:defRPr>
                <a:solidFill>
                  <a:srgbClr val="313333"/>
                </a:solidFill>
              </a:defRPr>
            </a:lvl3pPr>
            <a:lvl4pPr lvl="3" rtl="0" algn="l">
              <a:lnSpc>
                <a:spcPct val="100000"/>
              </a:lnSpc>
              <a:spcBef>
                <a:spcPts val="0"/>
              </a:spcBef>
              <a:spcAft>
                <a:spcPts val="0"/>
              </a:spcAft>
              <a:buClr>
                <a:srgbClr val="313333"/>
              </a:buClr>
              <a:buSzPts val="2800"/>
              <a:buNone/>
              <a:defRPr>
                <a:solidFill>
                  <a:srgbClr val="313333"/>
                </a:solidFill>
              </a:defRPr>
            </a:lvl4pPr>
            <a:lvl5pPr lvl="4" rtl="0" algn="l">
              <a:lnSpc>
                <a:spcPct val="100000"/>
              </a:lnSpc>
              <a:spcBef>
                <a:spcPts val="0"/>
              </a:spcBef>
              <a:spcAft>
                <a:spcPts val="0"/>
              </a:spcAft>
              <a:buClr>
                <a:srgbClr val="313333"/>
              </a:buClr>
              <a:buSzPts val="2800"/>
              <a:buNone/>
              <a:defRPr>
                <a:solidFill>
                  <a:srgbClr val="313333"/>
                </a:solidFill>
              </a:defRPr>
            </a:lvl5pPr>
            <a:lvl6pPr lvl="5" rtl="0" algn="l">
              <a:lnSpc>
                <a:spcPct val="100000"/>
              </a:lnSpc>
              <a:spcBef>
                <a:spcPts val="0"/>
              </a:spcBef>
              <a:spcAft>
                <a:spcPts val="0"/>
              </a:spcAft>
              <a:buClr>
                <a:srgbClr val="313333"/>
              </a:buClr>
              <a:buSzPts val="2800"/>
              <a:buNone/>
              <a:defRPr>
                <a:solidFill>
                  <a:srgbClr val="313333"/>
                </a:solidFill>
              </a:defRPr>
            </a:lvl6pPr>
            <a:lvl7pPr lvl="6" rtl="0" algn="l">
              <a:lnSpc>
                <a:spcPct val="100000"/>
              </a:lnSpc>
              <a:spcBef>
                <a:spcPts val="0"/>
              </a:spcBef>
              <a:spcAft>
                <a:spcPts val="0"/>
              </a:spcAft>
              <a:buClr>
                <a:srgbClr val="313333"/>
              </a:buClr>
              <a:buSzPts val="2800"/>
              <a:buNone/>
              <a:defRPr>
                <a:solidFill>
                  <a:srgbClr val="313333"/>
                </a:solidFill>
              </a:defRPr>
            </a:lvl7pPr>
            <a:lvl8pPr lvl="7" rtl="0" algn="l">
              <a:lnSpc>
                <a:spcPct val="100000"/>
              </a:lnSpc>
              <a:spcBef>
                <a:spcPts val="0"/>
              </a:spcBef>
              <a:spcAft>
                <a:spcPts val="0"/>
              </a:spcAft>
              <a:buClr>
                <a:srgbClr val="313333"/>
              </a:buClr>
              <a:buSzPts val="2800"/>
              <a:buNone/>
              <a:defRPr>
                <a:solidFill>
                  <a:srgbClr val="313333"/>
                </a:solidFill>
              </a:defRPr>
            </a:lvl8pPr>
            <a:lvl9pPr lvl="8" rtl="0" algn="l">
              <a:lnSpc>
                <a:spcPct val="100000"/>
              </a:lnSpc>
              <a:spcBef>
                <a:spcPts val="0"/>
              </a:spcBef>
              <a:spcAft>
                <a:spcPts val="0"/>
              </a:spcAft>
              <a:buClr>
                <a:srgbClr val="313333"/>
              </a:buClr>
              <a:buSzPts val="2800"/>
              <a:buNone/>
              <a:defRPr>
                <a:solidFill>
                  <a:srgbClr val="313333"/>
                </a:solidFill>
              </a:defRPr>
            </a:lvl9pPr>
          </a:lstStyle>
          <a:p/>
        </p:txBody>
      </p:sp>
      <p:sp>
        <p:nvSpPr>
          <p:cNvPr id="150" name="Google Shape;150;p30"/>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51" name="Google Shape;151;p30"/>
          <p:cNvPicPr preferRelativeResize="0"/>
          <p:nvPr/>
        </p:nvPicPr>
        <p:blipFill rotWithShape="1">
          <a:blip r:embed="rId2">
            <a:alphaModFix/>
          </a:blip>
          <a:srcRect b="0" l="0" r="0" t="0"/>
          <a:stretch/>
        </p:blipFill>
        <p:spPr>
          <a:xfrm>
            <a:off x="7994325" y="419441"/>
            <a:ext cx="902674" cy="288600"/>
          </a:xfrm>
          <a:prstGeom prst="rect">
            <a:avLst/>
          </a:prstGeom>
          <a:noFill/>
          <a:ln>
            <a:noFill/>
          </a:ln>
        </p:spPr>
      </p:pic>
      <p:sp>
        <p:nvSpPr>
          <p:cNvPr id="152" name="Google Shape;152;p30"/>
          <p:cNvSpPr txBox="1"/>
          <p:nvPr>
            <p:ph idx="1" type="body"/>
          </p:nvPr>
        </p:nvSpPr>
        <p:spPr>
          <a:xfrm>
            <a:off x="211425"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
        <p:nvSpPr>
          <p:cNvPr id="153" name="Google Shape;153;p30"/>
          <p:cNvSpPr txBox="1"/>
          <p:nvPr>
            <p:ph idx="2" type="body"/>
          </p:nvPr>
        </p:nvSpPr>
        <p:spPr>
          <a:xfrm>
            <a:off x="4796900"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LAC">
  <p:cSld name="SECTION_HEADER_1_1">
    <p:spTree>
      <p:nvGrpSpPr>
        <p:cNvPr id="154" name="Shape 154"/>
        <p:cNvGrpSpPr/>
        <p:nvPr/>
      </p:nvGrpSpPr>
      <p:grpSpPr>
        <a:xfrm>
          <a:off x="0" y="0"/>
          <a:ext cx="0" cy="0"/>
          <a:chOff x="0" y="0"/>
          <a:chExt cx="0" cy="0"/>
        </a:xfrm>
      </p:grpSpPr>
      <p:sp>
        <p:nvSpPr>
          <p:cNvPr id="155" name="Google Shape;155;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Source Sans Pro"/>
              <a:buNone/>
              <a:defRPr sz="36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sp>
        <p:nvSpPr>
          <p:cNvPr id="156" name="Google Shape;156;p31"/>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57" name="Google Shape;157;p31"/>
          <p:cNvPicPr preferRelativeResize="0"/>
          <p:nvPr/>
        </p:nvPicPr>
        <p:blipFill rotWithShape="1">
          <a:blip r:embed="rId2">
            <a:alphaModFix/>
          </a:blip>
          <a:srcRect b="-3203" l="0" r="10" t="-3213"/>
          <a:stretch/>
        </p:blipFill>
        <p:spPr>
          <a:xfrm>
            <a:off x="7994325" y="419448"/>
            <a:ext cx="902675" cy="288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SLAC">
  <p:cSld name="TITLE_AND_TWO_COLUMNS_1">
    <p:spTree>
      <p:nvGrpSpPr>
        <p:cNvPr id="158" name="Shape 158"/>
        <p:cNvGrpSpPr/>
        <p:nvPr/>
      </p:nvGrpSpPr>
      <p:grpSpPr>
        <a:xfrm>
          <a:off x="0" y="0"/>
          <a:ext cx="0" cy="0"/>
          <a:chOff x="0" y="0"/>
          <a:chExt cx="0" cy="0"/>
        </a:xfrm>
      </p:grpSpPr>
      <p:sp>
        <p:nvSpPr>
          <p:cNvPr id="159" name="Google Shape;159;p32"/>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Clr>
                <a:srgbClr val="313333"/>
              </a:buClr>
              <a:buSzPts val="2800"/>
              <a:buNone/>
              <a:defRPr>
                <a:solidFill>
                  <a:srgbClr val="313333"/>
                </a:solidFill>
              </a:defRPr>
            </a:lvl2pPr>
            <a:lvl3pPr lvl="2" rtl="0" algn="l">
              <a:lnSpc>
                <a:spcPct val="100000"/>
              </a:lnSpc>
              <a:spcBef>
                <a:spcPts val="0"/>
              </a:spcBef>
              <a:spcAft>
                <a:spcPts val="0"/>
              </a:spcAft>
              <a:buClr>
                <a:srgbClr val="313333"/>
              </a:buClr>
              <a:buSzPts val="2800"/>
              <a:buNone/>
              <a:defRPr>
                <a:solidFill>
                  <a:srgbClr val="313333"/>
                </a:solidFill>
              </a:defRPr>
            </a:lvl3pPr>
            <a:lvl4pPr lvl="3" rtl="0" algn="l">
              <a:lnSpc>
                <a:spcPct val="100000"/>
              </a:lnSpc>
              <a:spcBef>
                <a:spcPts val="0"/>
              </a:spcBef>
              <a:spcAft>
                <a:spcPts val="0"/>
              </a:spcAft>
              <a:buClr>
                <a:srgbClr val="313333"/>
              </a:buClr>
              <a:buSzPts val="2800"/>
              <a:buNone/>
              <a:defRPr>
                <a:solidFill>
                  <a:srgbClr val="313333"/>
                </a:solidFill>
              </a:defRPr>
            </a:lvl4pPr>
            <a:lvl5pPr lvl="4" rtl="0" algn="l">
              <a:lnSpc>
                <a:spcPct val="100000"/>
              </a:lnSpc>
              <a:spcBef>
                <a:spcPts val="0"/>
              </a:spcBef>
              <a:spcAft>
                <a:spcPts val="0"/>
              </a:spcAft>
              <a:buClr>
                <a:srgbClr val="313333"/>
              </a:buClr>
              <a:buSzPts val="2800"/>
              <a:buNone/>
              <a:defRPr>
                <a:solidFill>
                  <a:srgbClr val="313333"/>
                </a:solidFill>
              </a:defRPr>
            </a:lvl5pPr>
            <a:lvl6pPr lvl="5" rtl="0" algn="l">
              <a:lnSpc>
                <a:spcPct val="100000"/>
              </a:lnSpc>
              <a:spcBef>
                <a:spcPts val="0"/>
              </a:spcBef>
              <a:spcAft>
                <a:spcPts val="0"/>
              </a:spcAft>
              <a:buClr>
                <a:srgbClr val="313333"/>
              </a:buClr>
              <a:buSzPts val="2800"/>
              <a:buNone/>
              <a:defRPr>
                <a:solidFill>
                  <a:srgbClr val="313333"/>
                </a:solidFill>
              </a:defRPr>
            </a:lvl6pPr>
            <a:lvl7pPr lvl="6" rtl="0" algn="l">
              <a:lnSpc>
                <a:spcPct val="100000"/>
              </a:lnSpc>
              <a:spcBef>
                <a:spcPts val="0"/>
              </a:spcBef>
              <a:spcAft>
                <a:spcPts val="0"/>
              </a:spcAft>
              <a:buClr>
                <a:srgbClr val="313333"/>
              </a:buClr>
              <a:buSzPts val="2800"/>
              <a:buNone/>
              <a:defRPr>
                <a:solidFill>
                  <a:srgbClr val="313333"/>
                </a:solidFill>
              </a:defRPr>
            </a:lvl7pPr>
            <a:lvl8pPr lvl="7" rtl="0" algn="l">
              <a:lnSpc>
                <a:spcPct val="100000"/>
              </a:lnSpc>
              <a:spcBef>
                <a:spcPts val="0"/>
              </a:spcBef>
              <a:spcAft>
                <a:spcPts val="0"/>
              </a:spcAft>
              <a:buClr>
                <a:srgbClr val="313333"/>
              </a:buClr>
              <a:buSzPts val="2800"/>
              <a:buNone/>
              <a:defRPr>
                <a:solidFill>
                  <a:srgbClr val="313333"/>
                </a:solidFill>
              </a:defRPr>
            </a:lvl8pPr>
            <a:lvl9pPr lvl="8" rtl="0" algn="l">
              <a:lnSpc>
                <a:spcPct val="100000"/>
              </a:lnSpc>
              <a:spcBef>
                <a:spcPts val="0"/>
              </a:spcBef>
              <a:spcAft>
                <a:spcPts val="0"/>
              </a:spcAft>
              <a:buClr>
                <a:srgbClr val="313333"/>
              </a:buClr>
              <a:buSzPts val="2800"/>
              <a:buNone/>
              <a:defRPr>
                <a:solidFill>
                  <a:srgbClr val="313333"/>
                </a:solidFill>
              </a:defRPr>
            </a:lvl9pPr>
          </a:lstStyle>
          <a:p/>
        </p:txBody>
      </p:sp>
      <p:sp>
        <p:nvSpPr>
          <p:cNvPr id="160" name="Google Shape;160;p32"/>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p32"/>
          <p:cNvPicPr preferRelativeResize="0"/>
          <p:nvPr/>
        </p:nvPicPr>
        <p:blipFill rotWithShape="1">
          <a:blip r:embed="rId2">
            <a:alphaModFix/>
          </a:blip>
          <a:srcRect b="-3203" l="0" r="10" t="-3213"/>
          <a:stretch/>
        </p:blipFill>
        <p:spPr>
          <a:xfrm>
            <a:off x="7994325" y="419448"/>
            <a:ext cx="902675" cy="288600"/>
          </a:xfrm>
          <a:prstGeom prst="rect">
            <a:avLst/>
          </a:prstGeom>
          <a:noFill/>
          <a:ln>
            <a:noFill/>
          </a:ln>
        </p:spPr>
      </p:pic>
      <p:sp>
        <p:nvSpPr>
          <p:cNvPr id="162" name="Google Shape;162;p32"/>
          <p:cNvSpPr txBox="1"/>
          <p:nvPr>
            <p:ph idx="1" type="body"/>
          </p:nvPr>
        </p:nvSpPr>
        <p:spPr>
          <a:xfrm>
            <a:off x="211425"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
        <p:nvSpPr>
          <p:cNvPr id="163" name="Google Shape;163;p32"/>
          <p:cNvSpPr txBox="1"/>
          <p:nvPr>
            <p:ph idx="2" type="body"/>
          </p:nvPr>
        </p:nvSpPr>
        <p:spPr>
          <a:xfrm>
            <a:off x="4796900"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NOIRLab">
  <p:cSld name="SECTION_HEADER_1_1_1">
    <p:spTree>
      <p:nvGrpSpPr>
        <p:cNvPr id="164" name="Shape 164"/>
        <p:cNvGrpSpPr/>
        <p:nvPr/>
      </p:nvGrpSpPr>
      <p:grpSpPr>
        <a:xfrm>
          <a:off x="0" y="0"/>
          <a:ext cx="0" cy="0"/>
          <a:chOff x="0" y="0"/>
          <a:chExt cx="0" cy="0"/>
        </a:xfrm>
      </p:grpSpPr>
      <p:sp>
        <p:nvSpPr>
          <p:cNvPr id="165" name="Google Shape;165;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Source Sans Pro"/>
              <a:buNone/>
              <a:defRPr sz="3600">
                <a:latin typeface="Source Sans Pro"/>
                <a:ea typeface="Source Sans Pro"/>
                <a:cs typeface="Source Sans Pro"/>
                <a:sym typeface="Source Sans Pro"/>
              </a:defRPr>
            </a:lvl1pPr>
            <a:lvl2pPr lvl="1"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313333"/>
              </a:buClr>
              <a:buSzPts val="3600"/>
              <a:buFont typeface="Source Sans Pro"/>
              <a:buNone/>
              <a:defRPr sz="3600">
                <a:solidFill>
                  <a:srgbClr val="313333"/>
                </a:solidFill>
                <a:latin typeface="Source Sans Pro"/>
                <a:ea typeface="Source Sans Pro"/>
                <a:cs typeface="Source Sans Pro"/>
                <a:sym typeface="Source Sans Pro"/>
              </a:defRPr>
            </a:lvl9pPr>
          </a:lstStyle>
          <a:p/>
        </p:txBody>
      </p:sp>
      <p:sp>
        <p:nvSpPr>
          <p:cNvPr id="166" name="Google Shape;166;p33"/>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pic>
        <p:nvPicPr>
          <p:cNvPr id="167" name="Google Shape;167;p33"/>
          <p:cNvPicPr preferRelativeResize="0"/>
          <p:nvPr/>
        </p:nvPicPr>
        <p:blipFill rotWithShape="1">
          <a:blip r:embed="rId2">
            <a:alphaModFix/>
          </a:blip>
          <a:srcRect b="0" l="0" r="0" t="0"/>
          <a:stretch/>
        </p:blipFill>
        <p:spPr>
          <a:xfrm>
            <a:off x="7880925" y="178375"/>
            <a:ext cx="875175" cy="650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NOIRLab">
  <p:cSld name="TITLE_AND_TWO_COLUMNS_1_1">
    <p:spTree>
      <p:nvGrpSpPr>
        <p:cNvPr id="168" name="Shape 168"/>
        <p:cNvGrpSpPr/>
        <p:nvPr/>
      </p:nvGrpSpPr>
      <p:grpSpPr>
        <a:xfrm>
          <a:off x="0" y="0"/>
          <a:ext cx="0" cy="0"/>
          <a:chOff x="0" y="0"/>
          <a:chExt cx="0" cy="0"/>
        </a:xfrm>
      </p:grpSpPr>
      <p:sp>
        <p:nvSpPr>
          <p:cNvPr id="169" name="Google Shape;169;p34"/>
          <p:cNvSpPr txBox="1"/>
          <p:nvPr>
            <p:ph type="title"/>
          </p:nvPr>
        </p:nvSpPr>
        <p:spPr>
          <a:xfrm>
            <a:off x="1409575" y="246650"/>
            <a:ext cx="6317100" cy="634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Font typeface="Source Sans Pro"/>
              <a:buNone/>
              <a:defRPr>
                <a:latin typeface="Source Sans Pro"/>
                <a:ea typeface="Source Sans Pro"/>
                <a:cs typeface="Source Sans Pro"/>
                <a:sym typeface="Source Sans Pro"/>
              </a:defRPr>
            </a:lvl1pPr>
            <a:lvl2pPr lvl="1" rtl="0" algn="l">
              <a:lnSpc>
                <a:spcPct val="100000"/>
              </a:lnSpc>
              <a:spcBef>
                <a:spcPts val="0"/>
              </a:spcBef>
              <a:spcAft>
                <a:spcPts val="0"/>
              </a:spcAft>
              <a:buClr>
                <a:srgbClr val="313333"/>
              </a:buClr>
              <a:buSzPts val="2800"/>
              <a:buNone/>
              <a:defRPr>
                <a:solidFill>
                  <a:srgbClr val="313333"/>
                </a:solidFill>
              </a:defRPr>
            </a:lvl2pPr>
            <a:lvl3pPr lvl="2" rtl="0" algn="l">
              <a:lnSpc>
                <a:spcPct val="100000"/>
              </a:lnSpc>
              <a:spcBef>
                <a:spcPts val="0"/>
              </a:spcBef>
              <a:spcAft>
                <a:spcPts val="0"/>
              </a:spcAft>
              <a:buClr>
                <a:srgbClr val="313333"/>
              </a:buClr>
              <a:buSzPts val="2800"/>
              <a:buNone/>
              <a:defRPr>
                <a:solidFill>
                  <a:srgbClr val="313333"/>
                </a:solidFill>
              </a:defRPr>
            </a:lvl3pPr>
            <a:lvl4pPr lvl="3" rtl="0" algn="l">
              <a:lnSpc>
                <a:spcPct val="100000"/>
              </a:lnSpc>
              <a:spcBef>
                <a:spcPts val="0"/>
              </a:spcBef>
              <a:spcAft>
                <a:spcPts val="0"/>
              </a:spcAft>
              <a:buClr>
                <a:srgbClr val="313333"/>
              </a:buClr>
              <a:buSzPts val="2800"/>
              <a:buNone/>
              <a:defRPr>
                <a:solidFill>
                  <a:srgbClr val="313333"/>
                </a:solidFill>
              </a:defRPr>
            </a:lvl4pPr>
            <a:lvl5pPr lvl="4" rtl="0" algn="l">
              <a:lnSpc>
                <a:spcPct val="100000"/>
              </a:lnSpc>
              <a:spcBef>
                <a:spcPts val="0"/>
              </a:spcBef>
              <a:spcAft>
                <a:spcPts val="0"/>
              </a:spcAft>
              <a:buClr>
                <a:srgbClr val="313333"/>
              </a:buClr>
              <a:buSzPts val="2800"/>
              <a:buNone/>
              <a:defRPr>
                <a:solidFill>
                  <a:srgbClr val="313333"/>
                </a:solidFill>
              </a:defRPr>
            </a:lvl5pPr>
            <a:lvl6pPr lvl="5" rtl="0" algn="l">
              <a:lnSpc>
                <a:spcPct val="100000"/>
              </a:lnSpc>
              <a:spcBef>
                <a:spcPts val="0"/>
              </a:spcBef>
              <a:spcAft>
                <a:spcPts val="0"/>
              </a:spcAft>
              <a:buClr>
                <a:srgbClr val="313333"/>
              </a:buClr>
              <a:buSzPts val="2800"/>
              <a:buNone/>
              <a:defRPr>
                <a:solidFill>
                  <a:srgbClr val="313333"/>
                </a:solidFill>
              </a:defRPr>
            </a:lvl6pPr>
            <a:lvl7pPr lvl="6" rtl="0" algn="l">
              <a:lnSpc>
                <a:spcPct val="100000"/>
              </a:lnSpc>
              <a:spcBef>
                <a:spcPts val="0"/>
              </a:spcBef>
              <a:spcAft>
                <a:spcPts val="0"/>
              </a:spcAft>
              <a:buClr>
                <a:srgbClr val="313333"/>
              </a:buClr>
              <a:buSzPts val="2800"/>
              <a:buNone/>
              <a:defRPr>
                <a:solidFill>
                  <a:srgbClr val="313333"/>
                </a:solidFill>
              </a:defRPr>
            </a:lvl7pPr>
            <a:lvl8pPr lvl="7" rtl="0" algn="l">
              <a:lnSpc>
                <a:spcPct val="100000"/>
              </a:lnSpc>
              <a:spcBef>
                <a:spcPts val="0"/>
              </a:spcBef>
              <a:spcAft>
                <a:spcPts val="0"/>
              </a:spcAft>
              <a:buClr>
                <a:srgbClr val="313333"/>
              </a:buClr>
              <a:buSzPts val="2800"/>
              <a:buNone/>
              <a:defRPr>
                <a:solidFill>
                  <a:srgbClr val="313333"/>
                </a:solidFill>
              </a:defRPr>
            </a:lvl8pPr>
            <a:lvl9pPr lvl="8" rtl="0" algn="l">
              <a:lnSpc>
                <a:spcPct val="100000"/>
              </a:lnSpc>
              <a:spcBef>
                <a:spcPts val="0"/>
              </a:spcBef>
              <a:spcAft>
                <a:spcPts val="0"/>
              </a:spcAft>
              <a:buClr>
                <a:srgbClr val="313333"/>
              </a:buClr>
              <a:buSzPts val="2800"/>
              <a:buNone/>
              <a:defRPr>
                <a:solidFill>
                  <a:srgbClr val="313333"/>
                </a:solidFill>
              </a:defRPr>
            </a:lvl9pPr>
          </a:lstStyle>
          <a:p/>
        </p:txBody>
      </p:sp>
      <p:sp>
        <p:nvSpPr>
          <p:cNvPr id="170" name="Google Shape;170;p34"/>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34"/>
          <p:cNvSpPr txBox="1"/>
          <p:nvPr>
            <p:ph idx="1" type="body"/>
          </p:nvPr>
        </p:nvSpPr>
        <p:spPr>
          <a:xfrm>
            <a:off x="211425"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sp>
        <p:nvSpPr>
          <p:cNvPr id="172" name="Google Shape;172;p34"/>
          <p:cNvSpPr txBox="1"/>
          <p:nvPr>
            <p:ph idx="2" type="body"/>
          </p:nvPr>
        </p:nvSpPr>
        <p:spPr>
          <a:xfrm>
            <a:off x="4796900" y="966375"/>
            <a:ext cx="4100100" cy="37359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Clr>
                <a:srgbClr val="313333"/>
              </a:buClr>
              <a:buSzPts val="1600"/>
              <a:buFont typeface="Source Sans Pro"/>
              <a:buChar char="●"/>
              <a:defRPr sz="1600">
                <a:solidFill>
                  <a:srgbClr val="313333"/>
                </a:solidFill>
                <a:latin typeface="Source Sans Pro"/>
                <a:ea typeface="Source Sans Pro"/>
                <a:cs typeface="Source Sans Pro"/>
                <a:sym typeface="Source Sans Pro"/>
              </a:defRPr>
            </a:lvl1pPr>
            <a:lvl2pPr indent="-317500" lvl="1" marL="914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2pPr>
            <a:lvl3pPr indent="-317500" lvl="2" marL="1371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3pPr>
            <a:lvl4pPr indent="-317500" lvl="3" marL="18288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4pPr>
            <a:lvl5pPr indent="-317500" lvl="4" marL="22860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5pPr>
            <a:lvl6pPr indent="-317500" lvl="5" marL="27432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6pPr>
            <a:lvl7pPr indent="-317500" lvl="6" marL="32004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7pPr>
            <a:lvl8pPr indent="-317500" lvl="7" marL="3657600" rtl="0" algn="l">
              <a:lnSpc>
                <a:spcPct val="100000"/>
              </a:lnSpc>
              <a:spcBef>
                <a:spcPts val="400"/>
              </a:spcBef>
              <a:spcAft>
                <a:spcPts val="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8pPr>
            <a:lvl9pPr indent="-317500" lvl="8" marL="4114800" rtl="0" algn="l">
              <a:lnSpc>
                <a:spcPct val="100000"/>
              </a:lnSpc>
              <a:spcBef>
                <a:spcPts val="400"/>
              </a:spcBef>
              <a:spcAft>
                <a:spcPts val="400"/>
              </a:spcAft>
              <a:buClr>
                <a:srgbClr val="313333"/>
              </a:buClr>
              <a:buSzPts val="1400"/>
              <a:buFont typeface="Source Sans Pro"/>
              <a:buChar char="■"/>
              <a:defRPr>
                <a:solidFill>
                  <a:srgbClr val="313333"/>
                </a:solidFill>
                <a:latin typeface="Source Sans Pro"/>
                <a:ea typeface="Source Sans Pro"/>
                <a:cs typeface="Source Sans Pro"/>
                <a:sym typeface="Source Sans Pro"/>
              </a:defRPr>
            </a:lvl9pPr>
          </a:lstStyle>
          <a:p/>
        </p:txBody>
      </p:sp>
      <p:pic>
        <p:nvPicPr>
          <p:cNvPr id="173" name="Google Shape;173;p34"/>
          <p:cNvPicPr preferRelativeResize="0"/>
          <p:nvPr/>
        </p:nvPicPr>
        <p:blipFill rotWithShape="1">
          <a:blip r:embed="rId2">
            <a:alphaModFix/>
          </a:blip>
          <a:srcRect b="0" l="0" r="0" t="0"/>
          <a:stretch/>
        </p:blipFill>
        <p:spPr>
          <a:xfrm>
            <a:off x="7880925" y="178375"/>
            <a:ext cx="875175" cy="6506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4" name="Shape 174"/>
        <p:cNvGrpSpPr/>
        <p:nvPr/>
      </p:nvGrpSpPr>
      <p:grpSpPr>
        <a:xfrm>
          <a:off x="0" y="0"/>
          <a:ext cx="0" cy="0"/>
          <a:chOff x="0" y="0"/>
          <a:chExt cx="0" cy="0"/>
        </a:xfrm>
      </p:grpSpPr>
      <p:sp>
        <p:nvSpPr>
          <p:cNvPr id="175" name="Google Shape;17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Font typeface="Source Sans Pro"/>
              <a:buNone/>
              <a:defRPr b="1" sz="12000">
                <a:latin typeface="Source Sans Pro"/>
                <a:ea typeface="Source Sans Pro"/>
                <a:cs typeface="Source Sans Pro"/>
                <a:sym typeface="Source Sans Pro"/>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76" name="Google Shape;17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Font typeface="Source Sans Pro"/>
              <a:buChar char="●"/>
              <a:defRPr sz="1400">
                <a:latin typeface="Source Sans Pro"/>
                <a:ea typeface="Source Sans Pro"/>
                <a:cs typeface="Source Sans Pro"/>
                <a:sym typeface="Source Sans Pro"/>
              </a:defRPr>
            </a:lvl1pPr>
            <a:lvl2pPr indent="-317500" lvl="1" marL="914400" rtl="0" algn="ctr">
              <a:lnSpc>
                <a:spcPct val="100000"/>
              </a:lnSpc>
              <a:spcBef>
                <a:spcPts val="400"/>
              </a:spcBef>
              <a:spcAft>
                <a:spcPts val="0"/>
              </a:spcAft>
              <a:buSzPts val="1400"/>
              <a:buFont typeface="Source Sans Pro"/>
              <a:buChar char="○"/>
              <a:defRPr>
                <a:latin typeface="Source Sans Pro"/>
                <a:ea typeface="Source Sans Pro"/>
                <a:cs typeface="Source Sans Pro"/>
                <a:sym typeface="Source Sans Pro"/>
              </a:defRPr>
            </a:lvl2pPr>
            <a:lvl3pPr indent="-311150" lvl="2" marL="1371600" rtl="0" algn="ctr">
              <a:lnSpc>
                <a:spcPct val="100000"/>
              </a:lnSpc>
              <a:spcBef>
                <a:spcPts val="400"/>
              </a:spcBef>
              <a:spcAft>
                <a:spcPts val="0"/>
              </a:spcAft>
              <a:buSzPts val="1300"/>
              <a:buFont typeface="Source Sans Pro"/>
              <a:buChar char="■"/>
              <a:defRPr sz="1300">
                <a:latin typeface="Source Sans Pro"/>
                <a:ea typeface="Source Sans Pro"/>
                <a:cs typeface="Source Sans Pro"/>
                <a:sym typeface="Source Sans Pro"/>
              </a:defRPr>
            </a:lvl3pPr>
            <a:lvl4pPr indent="-304800" lvl="3" marL="1828800" rtl="0" algn="ctr">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4pPr>
            <a:lvl5pPr indent="-298450" lvl="4" marL="2286000" rtl="0" algn="ctr">
              <a:lnSpc>
                <a:spcPct val="100000"/>
              </a:lnSpc>
              <a:spcBef>
                <a:spcPts val="400"/>
              </a:spcBef>
              <a:spcAft>
                <a:spcPts val="0"/>
              </a:spcAft>
              <a:buSzPts val="1100"/>
              <a:buFont typeface="Source Sans Pro"/>
              <a:buChar char="○"/>
              <a:defRPr sz="1100">
                <a:latin typeface="Source Sans Pro"/>
                <a:ea typeface="Source Sans Pro"/>
                <a:cs typeface="Source Sans Pro"/>
                <a:sym typeface="Source Sans Pro"/>
              </a:defRPr>
            </a:lvl5pPr>
            <a:lvl6pPr indent="-292100" lvl="5" marL="2743200" rtl="0" algn="ctr">
              <a:lnSpc>
                <a:spcPct val="100000"/>
              </a:lnSpc>
              <a:spcBef>
                <a:spcPts val="400"/>
              </a:spcBef>
              <a:spcAft>
                <a:spcPts val="0"/>
              </a:spcAft>
              <a:buSzPts val="1000"/>
              <a:buFont typeface="Source Sans Pro"/>
              <a:buChar char="■"/>
              <a:defRPr sz="1000">
                <a:latin typeface="Source Sans Pro"/>
                <a:ea typeface="Source Sans Pro"/>
                <a:cs typeface="Source Sans Pro"/>
                <a:sym typeface="Source Sans Pro"/>
              </a:defRPr>
            </a:lvl6pPr>
            <a:lvl7pPr indent="-285750" lvl="6" marL="3200400" rtl="0" algn="ctr">
              <a:lnSpc>
                <a:spcPct val="100000"/>
              </a:lnSpc>
              <a:spcBef>
                <a:spcPts val="400"/>
              </a:spcBef>
              <a:spcAft>
                <a:spcPts val="0"/>
              </a:spcAft>
              <a:buSzPts val="900"/>
              <a:buFont typeface="Source Sans Pro"/>
              <a:buChar char="●"/>
              <a:defRPr sz="900">
                <a:latin typeface="Source Sans Pro"/>
                <a:ea typeface="Source Sans Pro"/>
                <a:cs typeface="Source Sans Pro"/>
                <a:sym typeface="Source Sans Pro"/>
              </a:defRPr>
            </a:lvl7pPr>
            <a:lvl8pPr indent="-279400" lvl="7" marL="3657600" rtl="0" algn="ctr">
              <a:lnSpc>
                <a:spcPct val="100000"/>
              </a:lnSpc>
              <a:spcBef>
                <a:spcPts val="400"/>
              </a:spcBef>
              <a:spcAft>
                <a:spcPts val="0"/>
              </a:spcAft>
              <a:buSzPts val="800"/>
              <a:buFont typeface="Source Sans Pro"/>
              <a:buChar char="○"/>
              <a:defRPr sz="800">
                <a:latin typeface="Source Sans Pro"/>
                <a:ea typeface="Source Sans Pro"/>
                <a:cs typeface="Source Sans Pro"/>
                <a:sym typeface="Source Sans Pro"/>
              </a:defRPr>
            </a:lvl8pPr>
            <a:lvl9pPr indent="-273050" lvl="8" marL="4114800" rtl="0" algn="ctr">
              <a:lnSpc>
                <a:spcPct val="100000"/>
              </a:lnSpc>
              <a:spcBef>
                <a:spcPts val="400"/>
              </a:spcBef>
              <a:spcAft>
                <a:spcPts val="400"/>
              </a:spcAft>
              <a:buSzPts val="700"/>
              <a:buFont typeface="Source Sans Pro"/>
              <a:buChar char="■"/>
              <a:defRPr sz="700">
                <a:latin typeface="Source Sans Pro"/>
                <a:ea typeface="Source Sans Pro"/>
                <a:cs typeface="Source Sans Pro"/>
                <a:sym typeface="Source Sans Pro"/>
              </a:defRPr>
            </a:lvl9pPr>
          </a:lstStyle>
          <a:p/>
        </p:txBody>
      </p:sp>
      <p:sp>
        <p:nvSpPr>
          <p:cNvPr id="177" name="Google Shape;177;p3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slideLayout" Target="../slideLayouts/slideLayout3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24" Type="http://schemas.openxmlformats.org/officeDocument/2006/relationships/theme" Target="../theme/theme2.xml"/><Relationship Id="rId12" Type="http://schemas.openxmlformats.org/officeDocument/2006/relationships/slideLayout" Target="../slideLayouts/slideLayout22.xml"/><Relationship Id="rId23" Type="http://schemas.openxmlformats.org/officeDocument/2006/relationships/slideLayout" Target="../slideLayouts/slideLayout33.xml"/><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hyperlink" Target="https://www.lsst.org/scientists/glossary-acronyms" TargetMode="Externa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1">
            <a:alphaModFix amt="34000"/>
          </a:blip>
          <a:srcRect b="45857" l="641" r="47201" t="626"/>
          <a:stretch/>
        </p:blipFill>
        <p:spPr>
          <a:xfrm>
            <a:off x="5541037" y="1362562"/>
            <a:ext cx="3602960" cy="3780877"/>
          </a:xfrm>
          <a:prstGeom prst="rect">
            <a:avLst/>
          </a:prstGeom>
          <a:noFill/>
          <a:ln>
            <a:noFill/>
          </a:ln>
        </p:spPr>
      </p:pic>
      <p:sp>
        <p:nvSpPr>
          <p:cNvPr id="70" name="Google Shape;70;p15"/>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313333"/>
              </a:buClr>
              <a:buSzPts val="2800"/>
              <a:buFont typeface="Source Sans Pro"/>
              <a:buNone/>
              <a:defRPr b="0" i="0" sz="2800" u="none" cap="none" strike="noStrike">
                <a:solidFill>
                  <a:srgbClr val="313333"/>
                </a:solidFill>
                <a:latin typeface="Source Sans Pro"/>
                <a:ea typeface="Source Sans Pro"/>
                <a:cs typeface="Source Sans Pro"/>
                <a:sym typeface="Source Sans Pr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1" name="Google Shape;71;p15"/>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13333"/>
              </a:buClr>
              <a:buSzPts val="1800"/>
              <a:buFont typeface="Source Sans Pro"/>
              <a:buChar char="●"/>
              <a:defRPr b="0" i="0" sz="1800" u="none" cap="none" strike="noStrike">
                <a:solidFill>
                  <a:srgbClr val="313333"/>
                </a:solidFill>
                <a:latin typeface="Source Sans Pro"/>
                <a:ea typeface="Source Sans Pro"/>
                <a:cs typeface="Source Sans Pro"/>
                <a:sym typeface="Source Sans Pro"/>
              </a:defRPr>
            </a:lvl1pPr>
            <a:lvl2pPr indent="-317500" lvl="1" marL="9144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2pPr>
            <a:lvl3pPr indent="-317500" lvl="2" marL="13716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3pPr>
            <a:lvl4pPr indent="-317500" lvl="3" marL="18288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4pPr>
            <a:lvl5pPr indent="-317500" lvl="4" marL="22860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5pPr>
            <a:lvl6pPr indent="-317500" lvl="5" marL="27432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6pPr>
            <a:lvl7pPr indent="-317500" lvl="6" marL="32004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7pPr>
            <a:lvl8pPr indent="-317500" lvl="7" marL="3657600" marR="0" rtl="0" algn="l">
              <a:lnSpc>
                <a:spcPct val="100000"/>
              </a:lnSpc>
              <a:spcBef>
                <a:spcPts val="400"/>
              </a:spcBef>
              <a:spcAft>
                <a:spcPts val="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8pPr>
            <a:lvl9pPr indent="-317500" lvl="8" marL="4114800" marR="0" rtl="0" algn="l">
              <a:lnSpc>
                <a:spcPct val="100000"/>
              </a:lnSpc>
              <a:spcBef>
                <a:spcPts val="400"/>
              </a:spcBef>
              <a:spcAft>
                <a:spcPts val="400"/>
              </a:spcAft>
              <a:buClr>
                <a:srgbClr val="313333"/>
              </a:buClr>
              <a:buSzPts val="1400"/>
              <a:buFont typeface="Source Sans Pro"/>
              <a:buChar char="■"/>
              <a:defRPr b="0" i="0" sz="1400" u="none" cap="none" strike="noStrike">
                <a:solidFill>
                  <a:srgbClr val="313333"/>
                </a:solidFill>
                <a:latin typeface="Source Sans Pro"/>
                <a:ea typeface="Source Sans Pro"/>
                <a:cs typeface="Source Sans Pro"/>
                <a:sym typeface="Source Sans Pro"/>
              </a:defRPr>
            </a:lvl9pPr>
          </a:lstStyle>
          <a:p/>
        </p:txBody>
      </p:sp>
      <p:cxnSp>
        <p:nvCxnSpPr>
          <p:cNvPr id="72" name="Google Shape;72;p15"/>
          <p:cNvCxnSpPr/>
          <p:nvPr/>
        </p:nvCxnSpPr>
        <p:spPr>
          <a:xfrm>
            <a:off x="8538080" y="4828650"/>
            <a:ext cx="0" cy="229200"/>
          </a:xfrm>
          <a:prstGeom prst="straightConnector1">
            <a:avLst/>
          </a:prstGeom>
          <a:noFill/>
          <a:ln cap="flat" cmpd="sng" w="9525">
            <a:solidFill>
              <a:srgbClr val="313333"/>
            </a:solidFill>
            <a:prstDash val="solid"/>
            <a:round/>
            <a:headEnd len="sm" w="sm" type="none"/>
            <a:tailEnd len="sm" w="sm" type="none"/>
          </a:ln>
        </p:spPr>
      </p:cxnSp>
      <p:cxnSp>
        <p:nvCxnSpPr>
          <p:cNvPr id="73" name="Google Shape;73;p15"/>
          <p:cNvCxnSpPr/>
          <p:nvPr/>
        </p:nvCxnSpPr>
        <p:spPr>
          <a:xfrm>
            <a:off x="1409475" y="864800"/>
            <a:ext cx="7498200" cy="0"/>
          </a:xfrm>
          <a:prstGeom prst="straightConnector1">
            <a:avLst/>
          </a:prstGeom>
          <a:noFill/>
          <a:ln cap="flat" cmpd="sng" w="9525">
            <a:solidFill>
              <a:srgbClr val="00BABC"/>
            </a:solidFill>
            <a:prstDash val="solid"/>
            <a:round/>
            <a:headEnd len="sm" w="sm" type="none"/>
            <a:tailEnd len="sm" w="sm" type="none"/>
          </a:ln>
        </p:spPr>
      </p:cxnSp>
      <p:pic>
        <p:nvPicPr>
          <p:cNvPr id="74" name="Google Shape;74;p15"/>
          <p:cNvPicPr preferRelativeResize="0"/>
          <p:nvPr/>
        </p:nvPicPr>
        <p:blipFill rotWithShape="1">
          <a:blip r:embed="rId2">
            <a:alphaModFix/>
          </a:blip>
          <a:srcRect b="28226" l="3329" r="12587" t="13826"/>
          <a:stretch/>
        </p:blipFill>
        <p:spPr>
          <a:xfrm>
            <a:off x="0" y="0"/>
            <a:ext cx="1278226" cy="880926"/>
          </a:xfrm>
          <a:prstGeom prst="rect">
            <a:avLst/>
          </a:prstGeom>
          <a:noFill/>
          <a:ln>
            <a:noFill/>
          </a:ln>
        </p:spPr>
      </p:pic>
      <p:sp>
        <p:nvSpPr>
          <p:cNvPr id="75" name="Google Shape;75;p1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5"/>
          <p:cNvCxnSpPr/>
          <p:nvPr/>
        </p:nvCxnSpPr>
        <p:spPr>
          <a:xfrm>
            <a:off x="238275" y="4754200"/>
            <a:ext cx="8669400" cy="0"/>
          </a:xfrm>
          <a:prstGeom prst="straightConnector1">
            <a:avLst/>
          </a:prstGeom>
          <a:noFill/>
          <a:ln cap="flat" cmpd="sng" w="9525">
            <a:solidFill>
              <a:srgbClr val="00BABC"/>
            </a:solidFill>
            <a:prstDash val="solid"/>
            <a:round/>
            <a:headEnd len="sm" w="sm" type="none"/>
            <a:tailEnd len="sm" w="sm" type="none"/>
          </a:ln>
        </p:spPr>
      </p:cxnSp>
      <p:sp>
        <p:nvSpPr>
          <p:cNvPr id="77" name="Google Shape;77;p15"/>
          <p:cNvSpPr txBox="1"/>
          <p:nvPr/>
        </p:nvSpPr>
        <p:spPr>
          <a:xfrm>
            <a:off x="155725" y="4749825"/>
            <a:ext cx="6725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666666"/>
                </a:solidFill>
                <a:latin typeface="Source Sans Pro"/>
                <a:ea typeface="Source Sans Pro"/>
                <a:cs typeface="Source Sans Pro"/>
                <a:sym typeface="Source Sans Pro"/>
              </a:rPr>
              <a:t>Vera C. Rubin Observatory    |    Agency Quarterly Status    |    7 December 2020</a:t>
            </a:r>
            <a:endParaRPr b="0" i="0" sz="1000" u="none" cap="none" strike="noStrike">
              <a:solidFill>
                <a:schemeClr val="dk2"/>
              </a:solidFill>
              <a:latin typeface="Source Sans Pro"/>
              <a:ea typeface="Source Sans Pro"/>
              <a:cs typeface="Source Sans Pro"/>
              <a:sym typeface="Source Sans Pro"/>
            </a:endParaRPr>
          </a:p>
        </p:txBody>
      </p:sp>
      <p:sp>
        <p:nvSpPr>
          <p:cNvPr id="78" name="Google Shape;78;p15"/>
          <p:cNvSpPr txBox="1"/>
          <p:nvPr/>
        </p:nvSpPr>
        <p:spPr>
          <a:xfrm>
            <a:off x="6881175" y="4749825"/>
            <a:ext cx="14673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1000"/>
              <a:buFont typeface="Arial"/>
              <a:buNone/>
            </a:pPr>
            <a:r>
              <a:rPr b="0" i="0" lang="en" sz="1000" u="sng" cap="none" strike="noStrike">
                <a:solidFill>
                  <a:schemeClr val="hlink"/>
                </a:solidFill>
                <a:latin typeface="Source Sans Pro"/>
                <a:ea typeface="Source Sans Pro"/>
                <a:cs typeface="Source Sans Pro"/>
                <a:sym typeface="Source Sans Pro"/>
                <a:hlinkClick r:id="rId3"/>
              </a:rPr>
              <a:t>Acronyms &amp; Glossary</a:t>
            </a:r>
            <a:endParaRPr b="0" i="0" sz="1000" u="none" cap="none" strike="noStrike">
              <a:solidFill>
                <a:schemeClr val="dk2"/>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3.jpg"/><Relationship Id="rId5"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ctrTitle"/>
          </p:nvPr>
        </p:nvSpPr>
        <p:spPr>
          <a:xfrm>
            <a:off x="2766350" y="447875"/>
            <a:ext cx="6133200" cy="204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5200"/>
              <a:buNone/>
            </a:pPr>
            <a:r>
              <a:rPr lang="en" sz="4400"/>
              <a:t>DIA on DC2</a:t>
            </a:r>
            <a:endParaRPr sz="4400"/>
          </a:p>
          <a:p>
            <a:pPr indent="0" lvl="0" marL="0" rtl="0" algn="l">
              <a:lnSpc>
                <a:spcPct val="100000"/>
              </a:lnSpc>
              <a:spcBef>
                <a:spcPts val="0"/>
              </a:spcBef>
              <a:spcAft>
                <a:spcPts val="0"/>
              </a:spcAft>
              <a:buSzPts val="5200"/>
              <a:buNone/>
            </a:pPr>
            <a:r>
              <a:rPr lang="en" sz="4400"/>
              <a:t>Artifact </a:t>
            </a:r>
            <a:r>
              <a:rPr lang="en" sz="4400"/>
              <a:t>Analysis and Algorithm Improvement</a:t>
            </a:r>
            <a:endParaRPr sz="4400"/>
          </a:p>
        </p:txBody>
      </p:sp>
      <p:sp>
        <p:nvSpPr>
          <p:cNvPr id="183" name="Google Shape;183;p36"/>
          <p:cNvSpPr txBox="1"/>
          <p:nvPr>
            <p:ph idx="2" type="subTitle"/>
          </p:nvPr>
        </p:nvSpPr>
        <p:spPr>
          <a:xfrm>
            <a:off x="2699075" y="3079850"/>
            <a:ext cx="6082800" cy="792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Shu Liu</a:t>
            </a:r>
            <a:endParaRPr/>
          </a:p>
          <a:p>
            <a:pPr indent="0" lvl="0" marL="0" rtl="0" algn="l">
              <a:lnSpc>
                <a:spcPct val="100000"/>
              </a:lnSpc>
              <a:spcBef>
                <a:spcPts val="0"/>
              </a:spcBef>
              <a:spcAft>
                <a:spcPts val="0"/>
              </a:spcAft>
              <a:buSzPts val="2000"/>
              <a:buNone/>
            </a:pPr>
            <a:r>
              <a:rPr lang="en"/>
              <a:t>Advisor: Michael Wood-Vasey</a:t>
            </a:r>
            <a:endParaRPr/>
          </a:p>
          <a:p>
            <a:pPr indent="0" lvl="0" marL="0" rtl="0" algn="l">
              <a:lnSpc>
                <a:spcPct val="100000"/>
              </a:lnSpc>
              <a:spcBef>
                <a:spcPts val="0"/>
              </a:spcBef>
              <a:spcAft>
                <a:spcPts val="0"/>
              </a:spcAft>
              <a:buSzPts val="2000"/>
              <a:buNone/>
            </a:pPr>
            <a:r>
              <a:rPr lang="en"/>
              <a:t>University of Pittsburgh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Shape</a:t>
            </a:r>
            <a:r>
              <a:rPr lang="en"/>
              <a:t> Flags</a:t>
            </a:r>
            <a:endParaRPr/>
          </a:p>
        </p:txBody>
      </p:sp>
      <p:sp>
        <p:nvSpPr>
          <p:cNvPr id="245" name="Google Shape;245;p4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246" name="Google Shape;246;p45"/>
          <p:cNvGraphicFramePr/>
          <p:nvPr/>
        </p:nvGraphicFramePr>
        <p:xfrm>
          <a:off x="361663" y="1619063"/>
          <a:ext cx="3000000" cy="3000000"/>
        </p:xfrm>
        <a:graphic>
          <a:graphicData uri="http://schemas.openxmlformats.org/drawingml/2006/table">
            <a:tbl>
              <a:tblPr>
                <a:noFill/>
                <a:tableStyleId>{024A647B-CADB-4669-918F-7446206F7B68}</a:tableStyleId>
              </a:tblPr>
              <a:tblGrid>
                <a:gridCol w="3065625"/>
                <a:gridCol w="1267400"/>
                <a:gridCol w="1410125"/>
                <a:gridCol w="1238850"/>
                <a:gridCol w="1438675"/>
              </a:tblGrid>
              <a:tr h="609575">
                <a:tc>
                  <a:txBody>
                    <a:bodyPr/>
                    <a:lstStyle/>
                    <a:p>
                      <a:pPr indent="0" lvl="0" marL="0" rtl="0" algn="l">
                        <a:spcBef>
                          <a:spcPts val="0"/>
                        </a:spcBef>
                        <a:spcAft>
                          <a:spcPts val="0"/>
                        </a:spcAft>
                        <a:buClr>
                          <a:schemeClr val="dk1"/>
                        </a:buClr>
                        <a:buSzPts val="1100"/>
                        <a:buFont typeface="Arial"/>
                        <a:buNone/>
                      </a:pPr>
                      <a:r>
                        <a:rPr lang="en">
                          <a:solidFill>
                            <a:schemeClr val="dk1"/>
                          </a:solidFill>
                        </a:rPr>
                        <a:t>Flag</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r>
              <a:tr h="396200">
                <a:tc>
                  <a:txBody>
                    <a:bodyPr/>
                    <a:lstStyle/>
                    <a:p>
                      <a:pPr indent="0" lvl="0" marL="0" rtl="0" algn="l">
                        <a:spcBef>
                          <a:spcPts val="0"/>
                        </a:spcBef>
                        <a:spcAft>
                          <a:spcPts val="0"/>
                        </a:spcAft>
                        <a:buClr>
                          <a:schemeClr val="dk1"/>
                        </a:buClr>
                        <a:buSzPts val="1100"/>
                        <a:buFont typeface="Arial"/>
                        <a:buNone/>
                      </a:pPr>
                      <a:r>
                        <a:rPr lang="en">
                          <a:solidFill>
                            <a:srgbClr val="FF0000"/>
                          </a:solidFill>
                        </a:rPr>
                        <a:t>no flag applied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695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700</a:t>
                      </a:r>
                      <a:endParaRPr/>
                    </a:p>
                  </a:txBody>
                  <a:tcPr marT="91425" marB="91425" marR="91425" marL="91425"/>
                </a:tc>
              </a:tr>
              <a:tr h="396200">
                <a:tc>
                  <a:txBody>
                    <a:bodyPr/>
                    <a:lstStyle/>
                    <a:p>
                      <a:pPr indent="0" lvl="0" marL="0" rtl="0" algn="l">
                        <a:spcBef>
                          <a:spcPts val="0"/>
                        </a:spcBef>
                        <a:spcAft>
                          <a:spcPts val="0"/>
                        </a:spcAft>
                        <a:buNone/>
                      </a:pPr>
                      <a:r>
                        <a:rPr lang="en"/>
                        <a:t>base_SdssShape_flag</a:t>
                      </a:r>
                      <a:endParaRPr/>
                    </a:p>
                  </a:txBody>
                  <a:tcPr marT="91425" marB="91425" marR="91425" marL="91425"/>
                </a:tc>
                <a:tc>
                  <a:txBody>
                    <a:bodyPr/>
                    <a:lstStyle/>
                    <a:p>
                      <a:pPr indent="0" lvl="0" marL="0" rtl="0" algn="l">
                        <a:spcBef>
                          <a:spcPts val="0"/>
                        </a:spcBef>
                        <a:spcAft>
                          <a:spcPts val="0"/>
                        </a:spcAft>
                        <a:buNone/>
                      </a:pPr>
                      <a:r>
                        <a:rPr lang="en"/>
                        <a:t>1.000</a:t>
                      </a:r>
                      <a:endParaRPr/>
                    </a:p>
                  </a:txBody>
                  <a:tcPr marT="91425" marB="91425" marR="91425" marL="91425"/>
                </a:tc>
                <a:tc>
                  <a:txBody>
                    <a:bodyPr/>
                    <a:lstStyle/>
                    <a:p>
                      <a:pPr indent="0" lvl="0" marL="0" rtl="0" algn="l">
                        <a:spcBef>
                          <a:spcPts val="0"/>
                        </a:spcBef>
                        <a:spcAft>
                          <a:spcPts val="0"/>
                        </a:spcAft>
                        <a:buNone/>
                      </a:pPr>
                      <a:r>
                        <a:rPr lang="en"/>
                        <a:t>161</a:t>
                      </a:r>
                      <a:endParaRPr/>
                    </a:p>
                  </a:txBody>
                  <a:tcPr marT="91425" marB="91425" marR="91425" marL="91425"/>
                </a:tc>
                <a:tc>
                  <a:txBody>
                    <a:bodyPr/>
                    <a:lstStyle/>
                    <a:p>
                      <a:pPr indent="0" lvl="0" marL="0" rtl="0" algn="l">
                        <a:spcBef>
                          <a:spcPts val="0"/>
                        </a:spcBef>
                        <a:spcAft>
                          <a:spcPts val="0"/>
                        </a:spcAft>
                        <a:buNone/>
                      </a:pPr>
                      <a:r>
                        <a:rPr lang="en"/>
                        <a:t>0.791</a:t>
                      </a:r>
                      <a:endParaRPr/>
                    </a:p>
                  </a:txBody>
                  <a:tcPr marT="91425" marB="91425" marR="91425" marL="91425"/>
                </a:tc>
                <a:tc>
                  <a:txBody>
                    <a:bodyPr/>
                    <a:lstStyle/>
                    <a:p>
                      <a:pPr indent="0" lvl="0" marL="0" rtl="0" algn="l">
                        <a:spcBef>
                          <a:spcPts val="0"/>
                        </a:spcBef>
                        <a:spcAft>
                          <a:spcPts val="0"/>
                        </a:spcAft>
                        <a:buNone/>
                      </a:pPr>
                      <a:r>
                        <a:rPr lang="en"/>
                        <a:t>157</a:t>
                      </a:r>
                      <a:endParaRPr/>
                    </a:p>
                  </a:txBody>
                  <a:tcPr marT="91425" marB="91425" marR="91425" marL="91425"/>
                </a:tc>
              </a:tr>
              <a:tr h="428825">
                <a:tc>
                  <a:txBody>
                    <a:bodyPr/>
                    <a:lstStyle/>
                    <a:p>
                      <a:pPr indent="0" lvl="0" marL="0" rtl="0" algn="l">
                        <a:spcBef>
                          <a:spcPts val="0"/>
                        </a:spcBef>
                        <a:spcAft>
                          <a:spcPts val="0"/>
                        </a:spcAft>
                        <a:buNone/>
                      </a:pPr>
                      <a:r>
                        <a:rPr lang="en"/>
                        <a:t>base_GaussianFlux_flag_badShape</a:t>
                      </a:r>
                      <a:endParaRPr/>
                    </a:p>
                  </a:txBody>
                  <a:tcPr marT="91425" marB="91425" marR="91425" marL="91425"/>
                </a:tc>
                <a:tc>
                  <a:txBody>
                    <a:bodyPr/>
                    <a:lstStyle/>
                    <a:p>
                      <a:pPr indent="0" lvl="0" marL="0" rtl="0" algn="l">
                        <a:spcBef>
                          <a:spcPts val="0"/>
                        </a:spcBef>
                        <a:spcAft>
                          <a:spcPts val="0"/>
                        </a:spcAft>
                        <a:buNone/>
                      </a:pPr>
                      <a:r>
                        <a:rPr lang="en"/>
                        <a:t>1.000</a:t>
                      </a:r>
                      <a:endParaRPr/>
                    </a:p>
                  </a:txBody>
                  <a:tcPr marT="91425" marB="91425" marR="91425" marL="91425"/>
                </a:tc>
                <a:tc>
                  <a:txBody>
                    <a:bodyPr/>
                    <a:lstStyle/>
                    <a:p>
                      <a:pPr indent="0" lvl="0" marL="0" rtl="0" algn="l">
                        <a:spcBef>
                          <a:spcPts val="0"/>
                        </a:spcBef>
                        <a:spcAft>
                          <a:spcPts val="0"/>
                        </a:spcAft>
                        <a:buNone/>
                      </a:pPr>
                      <a:r>
                        <a:rPr lang="en"/>
                        <a:t>161</a:t>
                      </a:r>
                      <a:endParaRPr/>
                    </a:p>
                  </a:txBody>
                  <a:tcPr marT="91425" marB="91425" marR="91425" marL="91425"/>
                </a:tc>
                <a:tc>
                  <a:txBody>
                    <a:bodyPr/>
                    <a:lstStyle/>
                    <a:p>
                      <a:pPr indent="0" lvl="0" marL="0" rtl="0" algn="l">
                        <a:spcBef>
                          <a:spcPts val="0"/>
                        </a:spcBef>
                        <a:spcAft>
                          <a:spcPts val="0"/>
                        </a:spcAft>
                        <a:buNone/>
                      </a:pPr>
                      <a:r>
                        <a:rPr lang="en"/>
                        <a:t>0.791</a:t>
                      </a:r>
                      <a:endParaRPr/>
                    </a:p>
                  </a:txBody>
                  <a:tcPr marT="91425" marB="91425" marR="91425" marL="91425"/>
                </a:tc>
                <a:tc>
                  <a:txBody>
                    <a:bodyPr/>
                    <a:lstStyle/>
                    <a:p>
                      <a:pPr indent="0" lvl="0" marL="0" rtl="0" algn="l">
                        <a:spcBef>
                          <a:spcPts val="0"/>
                        </a:spcBef>
                        <a:spcAft>
                          <a:spcPts val="0"/>
                        </a:spcAft>
                        <a:buNone/>
                      </a:pPr>
                      <a:r>
                        <a:rPr lang="en"/>
                        <a:t>157</a:t>
                      </a:r>
                      <a:endParaRPr/>
                    </a:p>
                  </a:txBody>
                  <a:tcPr marT="91425" marB="91425" marR="91425" marL="91425"/>
                </a:tc>
              </a:tr>
              <a:tr h="381000">
                <a:tc>
                  <a:txBody>
                    <a:bodyPr/>
                    <a:lstStyle/>
                    <a:p>
                      <a:pPr indent="0" lvl="0" marL="0" rtl="0" algn="l">
                        <a:spcBef>
                          <a:spcPts val="0"/>
                        </a:spcBef>
                        <a:spcAft>
                          <a:spcPts val="0"/>
                        </a:spcAft>
                        <a:buNone/>
                      </a:pPr>
                      <a:r>
                        <a:rPr lang="en"/>
                        <a:t>slot_Shape_flag</a:t>
                      </a:r>
                      <a:endParaRPr/>
                    </a:p>
                  </a:txBody>
                  <a:tcPr marT="91425" marB="91425" marR="91425" marL="91425"/>
                </a:tc>
                <a:tc>
                  <a:txBody>
                    <a:bodyPr/>
                    <a:lstStyle/>
                    <a:p>
                      <a:pPr indent="0" lvl="0" marL="0" rtl="0" algn="l">
                        <a:spcBef>
                          <a:spcPts val="0"/>
                        </a:spcBef>
                        <a:spcAft>
                          <a:spcPts val="0"/>
                        </a:spcAft>
                        <a:buNone/>
                      </a:pPr>
                      <a:r>
                        <a:rPr lang="en"/>
                        <a:t>1.000</a:t>
                      </a:r>
                      <a:endParaRPr/>
                    </a:p>
                  </a:txBody>
                  <a:tcPr marT="91425" marB="91425" marR="91425" marL="91425"/>
                </a:tc>
                <a:tc>
                  <a:txBody>
                    <a:bodyPr/>
                    <a:lstStyle/>
                    <a:p>
                      <a:pPr indent="0" lvl="0" marL="0" rtl="0" algn="l">
                        <a:spcBef>
                          <a:spcPts val="0"/>
                        </a:spcBef>
                        <a:spcAft>
                          <a:spcPts val="0"/>
                        </a:spcAft>
                        <a:buNone/>
                      </a:pPr>
                      <a:r>
                        <a:rPr lang="en"/>
                        <a:t>161</a:t>
                      </a:r>
                      <a:endParaRPr/>
                    </a:p>
                  </a:txBody>
                  <a:tcPr marT="91425" marB="91425" marR="91425" marL="91425"/>
                </a:tc>
                <a:tc>
                  <a:txBody>
                    <a:bodyPr/>
                    <a:lstStyle/>
                    <a:p>
                      <a:pPr indent="0" lvl="0" marL="0" rtl="0" algn="l">
                        <a:spcBef>
                          <a:spcPts val="0"/>
                        </a:spcBef>
                        <a:spcAft>
                          <a:spcPts val="0"/>
                        </a:spcAft>
                        <a:buNone/>
                      </a:pPr>
                      <a:r>
                        <a:rPr lang="en"/>
                        <a:t>0.791</a:t>
                      </a:r>
                      <a:endParaRPr/>
                    </a:p>
                  </a:txBody>
                  <a:tcPr marT="91425" marB="91425" marR="91425" marL="91425"/>
                </a:tc>
                <a:tc>
                  <a:txBody>
                    <a:bodyPr/>
                    <a:lstStyle/>
                    <a:p>
                      <a:pPr indent="0" lvl="0" marL="0" rtl="0" algn="l">
                        <a:spcBef>
                          <a:spcPts val="0"/>
                        </a:spcBef>
                        <a:spcAft>
                          <a:spcPts val="0"/>
                        </a:spcAft>
                        <a:buNone/>
                      </a:pPr>
                      <a:r>
                        <a:rPr lang="en"/>
                        <a:t>157</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6"/>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Union of</a:t>
            </a:r>
            <a:r>
              <a:rPr lang="en"/>
              <a:t> Flags</a:t>
            </a:r>
            <a:endParaRPr/>
          </a:p>
        </p:txBody>
      </p:sp>
      <p:sp>
        <p:nvSpPr>
          <p:cNvPr id="252" name="Google Shape;252;p46"/>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253" name="Google Shape;253;p46"/>
          <p:cNvGraphicFramePr/>
          <p:nvPr/>
        </p:nvGraphicFramePr>
        <p:xfrm>
          <a:off x="1314025" y="2008475"/>
          <a:ext cx="3000000" cy="3000000"/>
        </p:xfrm>
        <a:graphic>
          <a:graphicData uri="http://schemas.openxmlformats.org/drawingml/2006/table">
            <a:tbl>
              <a:tblPr>
                <a:noFill/>
                <a:tableStyleId>{024A647B-CADB-4669-918F-7446206F7B68}</a:tableStyleId>
              </a:tblPr>
              <a:tblGrid>
                <a:gridCol w="1842175"/>
                <a:gridCol w="1053425"/>
                <a:gridCol w="1201300"/>
                <a:gridCol w="1012300"/>
                <a:gridCol w="1201325"/>
              </a:tblGrid>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Flag</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rgbClr val="FF0000"/>
                          </a:solidFill>
                        </a:rPr>
                        <a:t>no flag applied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695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700</a:t>
                      </a:r>
                      <a:endParaRPr/>
                    </a:p>
                  </a:txBody>
                  <a:tcPr marT="91425" marB="91425" marR="91425" marL="91425"/>
                </a:tc>
              </a:tr>
              <a:tr h="381000">
                <a:tc>
                  <a:txBody>
                    <a:bodyPr/>
                    <a:lstStyle/>
                    <a:p>
                      <a:pPr indent="0" lvl="0" marL="0" rtl="0" algn="l">
                        <a:spcBef>
                          <a:spcPts val="0"/>
                        </a:spcBef>
                        <a:spcAft>
                          <a:spcPts val="0"/>
                        </a:spcAft>
                        <a:buNone/>
                      </a:pPr>
                      <a:r>
                        <a:rPr lang="en"/>
                        <a:t>Union of Flags</a:t>
                      </a:r>
                      <a:endParaRPr/>
                    </a:p>
                  </a:txBody>
                  <a:tcPr marT="91425" marB="91425" marR="91425" marL="91425"/>
                </a:tc>
                <a:tc>
                  <a:txBody>
                    <a:bodyPr/>
                    <a:lstStyle/>
                    <a:p>
                      <a:pPr indent="0" lvl="0" marL="0" rtl="0" algn="l">
                        <a:spcBef>
                          <a:spcPts val="0"/>
                        </a:spcBef>
                        <a:spcAft>
                          <a:spcPts val="0"/>
                        </a:spcAft>
                        <a:buNone/>
                      </a:pPr>
                      <a:r>
                        <a:rPr lang="en"/>
                        <a:t>0.999</a:t>
                      </a:r>
                      <a:endParaRPr/>
                    </a:p>
                  </a:txBody>
                  <a:tcPr marT="91425" marB="91425" marR="91425" marL="91425"/>
                </a:tc>
                <a:tc>
                  <a:txBody>
                    <a:bodyPr/>
                    <a:lstStyle/>
                    <a:p>
                      <a:pPr indent="0" lvl="0" marL="0" rtl="0" algn="l">
                        <a:spcBef>
                          <a:spcPts val="0"/>
                        </a:spcBef>
                        <a:spcAft>
                          <a:spcPts val="0"/>
                        </a:spcAft>
                        <a:buNone/>
                      </a:pPr>
                      <a:r>
                        <a:rPr lang="en"/>
                        <a:t>69</a:t>
                      </a:r>
                      <a:endParaRPr/>
                    </a:p>
                  </a:txBody>
                  <a:tcPr marT="91425" marB="91425" marR="91425" marL="91425"/>
                </a:tc>
                <a:tc>
                  <a:txBody>
                    <a:bodyPr/>
                    <a:lstStyle/>
                    <a:p>
                      <a:pPr indent="0" lvl="0" marL="0" rtl="0" algn="l">
                        <a:spcBef>
                          <a:spcPts val="0"/>
                        </a:spcBef>
                        <a:spcAft>
                          <a:spcPts val="0"/>
                        </a:spcAft>
                        <a:buNone/>
                      </a:pPr>
                      <a:r>
                        <a:rPr lang="en"/>
                        <a:t>0.791</a:t>
                      </a:r>
                      <a:endParaRPr/>
                    </a:p>
                  </a:txBody>
                  <a:tcPr marT="91425" marB="91425" marR="91425" marL="91425"/>
                </a:tc>
                <a:tc>
                  <a:txBody>
                    <a:bodyPr/>
                    <a:lstStyle/>
                    <a:p>
                      <a:pPr indent="0" lvl="0" marL="0" rtl="0" algn="l">
                        <a:spcBef>
                          <a:spcPts val="0"/>
                        </a:spcBef>
                        <a:spcAft>
                          <a:spcPts val="0"/>
                        </a:spcAft>
                        <a:buNone/>
                      </a:pPr>
                      <a:r>
                        <a:rPr lang="en"/>
                        <a:t>68</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259" name="Google Shape;259;p47"/>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60" name="Google Shape;260;p47"/>
          <p:cNvSpPr txBox="1"/>
          <p:nvPr>
            <p:ph idx="1" type="body"/>
          </p:nvPr>
        </p:nvSpPr>
        <p:spPr>
          <a:xfrm>
            <a:off x="211425" y="880850"/>
            <a:ext cx="8620800" cy="3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ctr">
              <a:lnSpc>
                <a:spcPct val="100000"/>
              </a:lnSpc>
              <a:spcBef>
                <a:spcPts val="400"/>
              </a:spcBef>
              <a:spcAft>
                <a:spcPts val="400"/>
              </a:spcAft>
              <a:buSzPts val="1800"/>
              <a:buNone/>
            </a:pPr>
            <a:r>
              <a:rPr lang="en" sz="2800">
                <a:latin typeface="Source Sans Pro"/>
                <a:ea typeface="Source Sans Pro"/>
                <a:cs typeface="Source Sans Pro"/>
                <a:sym typeface="Source Sans Pro"/>
              </a:rPr>
              <a:t>Artifact Morphology</a:t>
            </a:r>
            <a:endParaRPr sz="28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8"/>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Artifact Morphology</a:t>
            </a:r>
            <a:endParaRPr/>
          </a:p>
        </p:txBody>
      </p:sp>
      <p:sp>
        <p:nvSpPr>
          <p:cNvPr id="266" name="Google Shape;266;p48"/>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67" name="Google Shape;267;p48"/>
          <p:cNvPicPr preferRelativeResize="0"/>
          <p:nvPr/>
        </p:nvPicPr>
        <p:blipFill>
          <a:blip r:embed="rId3">
            <a:alphaModFix/>
          </a:blip>
          <a:stretch>
            <a:fillRect/>
          </a:stretch>
        </p:blipFill>
        <p:spPr>
          <a:xfrm>
            <a:off x="2458501" y="1170000"/>
            <a:ext cx="4614075" cy="3438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9"/>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PSF Full Width at Half Maximum (FWHM)</a:t>
            </a:r>
            <a:endParaRPr/>
          </a:p>
        </p:txBody>
      </p:sp>
      <p:sp>
        <p:nvSpPr>
          <p:cNvPr id="273" name="Google Shape;273;p49"/>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74" name="Google Shape;274;p49"/>
          <p:cNvSpPr txBox="1"/>
          <p:nvPr>
            <p:ph idx="1" type="body"/>
          </p:nvPr>
        </p:nvSpPr>
        <p:spPr>
          <a:xfrm>
            <a:off x="211425" y="966375"/>
            <a:ext cx="8620800" cy="3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To study what causes subtraction artifacts, we split image pairs into three groups based on the difference between the calexp PSF fwhm and coadd PSF fwhm. We define the PSF ratio as,</a:t>
            </a:r>
            <a:endParaRPr/>
          </a:p>
          <a:p>
            <a:pPr indent="0" lvl="0" marL="0" rtl="0" algn="ctr">
              <a:lnSpc>
                <a:spcPct val="100000"/>
              </a:lnSpc>
              <a:spcBef>
                <a:spcPts val="400"/>
              </a:spcBef>
              <a:spcAft>
                <a:spcPts val="0"/>
              </a:spcAft>
              <a:buSzPts val="1800"/>
              <a:buNone/>
            </a:pPr>
            <a:r>
              <a:rPr lang="en"/>
              <a:t>PSF Ratio (r) =  ( Calexp FWHM - Coadd FWHM ) / Coadd FWHM</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
              <a:t>The three </a:t>
            </a:r>
            <a:r>
              <a:rPr lang="en"/>
              <a:t>groups</a:t>
            </a:r>
            <a:r>
              <a:rPr lang="en"/>
              <a:t> are defined as</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400"/>
              </a:spcAft>
              <a:buSzPts val="1800"/>
              <a:buNone/>
            </a:pPr>
            <a:r>
              <a:t/>
            </a:r>
            <a:endParaRPr/>
          </a:p>
        </p:txBody>
      </p:sp>
      <p:graphicFrame>
        <p:nvGraphicFramePr>
          <p:cNvPr id="275" name="Google Shape;275;p49"/>
          <p:cNvGraphicFramePr/>
          <p:nvPr/>
        </p:nvGraphicFramePr>
        <p:xfrm>
          <a:off x="2304450" y="3008925"/>
          <a:ext cx="3000000" cy="3000000"/>
        </p:xfrm>
        <a:graphic>
          <a:graphicData uri="http://schemas.openxmlformats.org/drawingml/2006/table">
            <a:tbl>
              <a:tblPr>
                <a:noFill/>
                <a:tableStyleId>{024A647B-CADB-4669-918F-7446206F7B68}</a:tableStyleId>
              </a:tblPr>
              <a:tblGrid>
                <a:gridCol w="1953450"/>
                <a:gridCol w="1953450"/>
              </a:tblGrid>
              <a:tr h="433125">
                <a:tc>
                  <a:txBody>
                    <a:bodyPr/>
                    <a:lstStyle/>
                    <a:p>
                      <a:pPr indent="0" lvl="0" marL="0" rtl="0" algn="l">
                        <a:spcBef>
                          <a:spcPts val="0"/>
                        </a:spcBef>
                        <a:spcAft>
                          <a:spcPts val="0"/>
                        </a:spcAft>
                        <a:buNone/>
                      </a:pPr>
                      <a:r>
                        <a:rPr lang="en"/>
                        <a:t>Group Name</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PSF Ratio</a:t>
                      </a:r>
                      <a:endParaRPr/>
                    </a:p>
                  </a:txBody>
                  <a:tcPr marT="91425" marB="91425" marR="91425" marL="91425"/>
                </a:tc>
              </a:tr>
              <a:tr h="372200">
                <a:tc>
                  <a:txBody>
                    <a:bodyPr/>
                    <a:lstStyle/>
                    <a:p>
                      <a:pPr indent="0" lvl="0" marL="0" rtl="0" algn="l">
                        <a:spcBef>
                          <a:spcPts val="0"/>
                        </a:spcBef>
                        <a:spcAft>
                          <a:spcPts val="0"/>
                        </a:spcAft>
                        <a:buNone/>
                      </a:pPr>
                      <a:r>
                        <a:rPr lang="en"/>
                        <a:t>Broad</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r &gt;= 0</a:t>
                      </a:r>
                      <a:endParaRPr/>
                    </a:p>
                  </a:txBody>
                  <a:tcPr marT="91425" marB="91425" marR="91425" marL="91425"/>
                </a:tc>
              </a:tr>
              <a:tr h="414500">
                <a:tc>
                  <a:txBody>
                    <a:bodyPr/>
                    <a:lstStyle/>
                    <a:p>
                      <a:pPr indent="0" lvl="0" marL="0" rtl="0" algn="l">
                        <a:spcBef>
                          <a:spcPts val="0"/>
                        </a:spcBef>
                        <a:spcAft>
                          <a:spcPts val="0"/>
                        </a:spcAft>
                        <a:buNone/>
                      </a:pPr>
                      <a:r>
                        <a:rPr lang="en"/>
                        <a:t>Near</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-0.05 &lt; r &lt; 0</a:t>
                      </a:r>
                      <a:endParaRPr/>
                    </a:p>
                  </a:txBody>
                  <a:tcPr marT="91425" marB="91425" marR="91425" marL="91425"/>
                </a:tc>
              </a:tr>
              <a:tr h="386600">
                <a:tc>
                  <a:txBody>
                    <a:bodyPr/>
                    <a:lstStyle/>
                    <a:p>
                      <a:pPr indent="0" lvl="0" marL="0" rtl="0" algn="l">
                        <a:spcBef>
                          <a:spcPts val="0"/>
                        </a:spcBef>
                        <a:spcAft>
                          <a:spcPts val="0"/>
                        </a:spcAft>
                        <a:buNone/>
                      </a:pPr>
                      <a:r>
                        <a:rPr lang="en"/>
                        <a:t>Sharp</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r</a:t>
                      </a:r>
                      <a:r>
                        <a:rPr lang="en">
                          <a:solidFill>
                            <a:schemeClr val="dk1"/>
                          </a:solidFill>
                        </a:rPr>
                        <a:t> &lt;= -0.05</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0"/>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Artifact Fraction</a:t>
            </a:r>
            <a:endParaRPr/>
          </a:p>
        </p:txBody>
      </p:sp>
      <p:sp>
        <p:nvSpPr>
          <p:cNvPr id="281" name="Google Shape;281;p50"/>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282" name="Google Shape;282;p50"/>
          <p:cNvGraphicFramePr/>
          <p:nvPr/>
        </p:nvGraphicFramePr>
        <p:xfrm>
          <a:off x="1409575" y="1601600"/>
          <a:ext cx="3000000" cy="3000000"/>
        </p:xfrm>
        <a:graphic>
          <a:graphicData uri="http://schemas.openxmlformats.org/drawingml/2006/table">
            <a:tbl>
              <a:tblPr>
                <a:noFill/>
                <a:tableStyleId>{024A647B-CADB-4669-918F-7446206F7B68}</a:tableStyleId>
              </a:tblPr>
              <a:tblGrid>
                <a:gridCol w="3239425"/>
                <a:gridCol w="1119550"/>
                <a:gridCol w="979900"/>
                <a:gridCol w="8566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Broad</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Near</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Sharp</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Saturation Flags</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51.9%</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47.6%</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53.3%</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Dipole Flags Only</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1.5%</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2.9%</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3.1%</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Shape Flags Only</a:t>
                      </a:r>
                      <a:endParaRPr/>
                    </a:p>
                  </a:txBody>
                  <a:tcPr marT="91425" marB="91425" marR="91425" marL="91425"/>
                </a:tc>
                <a:tc>
                  <a:txBody>
                    <a:bodyPr/>
                    <a:lstStyle/>
                    <a:p>
                      <a:pPr indent="0" lvl="0" marL="0" rtl="0" algn="r">
                        <a:spcBef>
                          <a:spcPts val="0"/>
                        </a:spcBef>
                        <a:spcAft>
                          <a:spcPts val="0"/>
                        </a:spcAft>
                        <a:buNone/>
                      </a:pPr>
                      <a:r>
                        <a:rPr lang="en">
                          <a:solidFill>
                            <a:schemeClr val="dk1"/>
                          </a:solidFill>
                        </a:rPr>
                        <a:t>25.1%</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24.8%</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21.8%</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Both Dipole Flags and Shape Flags</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12.3%</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12.7% </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12.1%</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Remaining</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9.3%</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11.9%</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a:solidFill>
                            <a:schemeClr val="dk1"/>
                          </a:solidFill>
                        </a:rPr>
                        <a:t>9.7%</a:t>
                      </a:r>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Postage Stamps: Broad</a:t>
            </a:r>
            <a:endParaRPr/>
          </a:p>
        </p:txBody>
      </p:sp>
      <p:sp>
        <p:nvSpPr>
          <p:cNvPr id="288" name="Google Shape;288;p51"/>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89" name="Google Shape;289;p51"/>
          <p:cNvPicPr preferRelativeResize="0"/>
          <p:nvPr/>
        </p:nvPicPr>
        <p:blipFill>
          <a:blip r:embed="rId3">
            <a:alphaModFix/>
          </a:blip>
          <a:stretch>
            <a:fillRect/>
          </a:stretch>
        </p:blipFill>
        <p:spPr>
          <a:xfrm>
            <a:off x="2377440" y="914400"/>
            <a:ext cx="4572001" cy="3657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Postage Stamps: Near</a:t>
            </a:r>
            <a:endParaRPr/>
          </a:p>
        </p:txBody>
      </p:sp>
      <p:sp>
        <p:nvSpPr>
          <p:cNvPr id="295" name="Google Shape;295;p52"/>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96" name="Google Shape;296;p52"/>
          <p:cNvPicPr preferRelativeResize="0"/>
          <p:nvPr/>
        </p:nvPicPr>
        <p:blipFill>
          <a:blip r:embed="rId3">
            <a:alphaModFix/>
          </a:blip>
          <a:stretch>
            <a:fillRect/>
          </a:stretch>
        </p:blipFill>
        <p:spPr>
          <a:xfrm>
            <a:off x="2377440" y="914400"/>
            <a:ext cx="4572001" cy="3657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3"/>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Postage Stamps: Sharp</a:t>
            </a:r>
            <a:endParaRPr/>
          </a:p>
        </p:txBody>
      </p:sp>
      <p:sp>
        <p:nvSpPr>
          <p:cNvPr id="302" name="Google Shape;302;p53"/>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03" name="Google Shape;303;p53"/>
          <p:cNvPicPr preferRelativeResize="0"/>
          <p:nvPr/>
        </p:nvPicPr>
        <p:blipFill>
          <a:blip r:embed="rId3">
            <a:alphaModFix/>
          </a:blip>
          <a:stretch>
            <a:fillRect/>
          </a:stretch>
        </p:blipFill>
        <p:spPr>
          <a:xfrm>
            <a:off x="2377440" y="914400"/>
            <a:ext cx="4572000" cy="3657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Postage Stamps: Faint Host</a:t>
            </a:r>
            <a:endParaRPr/>
          </a:p>
        </p:txBody>
      </p:sp>
      <p:sp>
        <p:nvSpPr>
          <p:cNvPr id="309" name="Google Shape;309;p54"/>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10" name="Google Shape;310;p54"/>
          <p:cNvPicPr preferRelativeResize="0"/>
          <p:nvPr/>
        </p:nvPicPr>
        <p:blipFill>
          <a:blip r:embed="rId3">
            <a:alphaModFix/>
          </a:blip>
          <a:stretch>
            <a:fillRect/>
          </a:stretch>
        </p:blipFill>
        <p:spPr>
          <a:xfrm>
            <a:off x="1321199" y="919100"/>
            <a:ext cx="5943599" cy="37673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This talk will cover</a:t>
            </a:r>
            <a:endParaRPr/>
          </a:p>
        </p:txBody>
      </p:sp>
      <p:sp>
        <p:nvSpPr>
          <p:cNvPr id="189" name="Google Shape;189;p37"/>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90" name="Google Shape;190;p37"/>
          <p:cNvSpPr txBox="1"/>
          <p:nvPr>
            <p:ph idx="1" type="body"/>
          </p:nvPr>
        </p:nvSpPr>
        <p:spPr>
          <a:xfrm>
            <a:off x="261600" y="1225925"/>
            <a:ext cx="8620800" cy="3735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Run AL algorithm with different configuration parameters on DC2</a:t>
            </a:r>
            <a:endParaRPr/>
          </a:p>
          <a:p>
            <a:pPr indent="-342900" lvl="0" marL="457200" rtl="0" algn="l">
              <a:lnSpc>
                <a:spcPct val="100000"/>
              </a:lnSpc>
              <a:spcBef>
                <a:spcPts val="0"/>
              </a:spcBef>
              <a:spcAft>
                <a:spcPts val="0"/>
              </a:spcAft>
              <a:buSzPts val="1800"/>
              <a:buAutoNum type="arabicPeriod"/>
            </a:pPr>
            <a:r>
              <a:rPr lang="en"/>
              <a:t>Analyzing DIA Source table</a:t>
            </a:r>
            <a:endParaRPr/>
          </a:p>
          <a:p>
            <a:pPr indent="-317500" lvl="1" marL="914400" rtl="0" algn="l">
              <a:lnSpc>
                <a:spcPct val="100000"/>
              </a:lnSpc>
              <a:spcBef>
                <a:spcPts val="0"/>
              </a:spcBef>
              <a:spcAft>
                <a:spcPts val="0"/>
              </a:spcAft>
              <a:buSzPts val="1400"/>
              <a:buAutoNum type="alphaLcPeriod"/>
            </a:pPr>
            <a:r>
              <a:rPr lang="en"/>
              <a:t>How to use </a:t>
            </a:r>
            <a:r>
              <a:rPr lang="en"/>
              <a:t>flags</a:t>
            </a:r>
            <a:r>
              <a:rPr lang="en"/>
              <a:t> from diaSrc table to identify subtraction artifacts</a:t>
            </a:r>
            <a:endParaRPr/>
          </a:p>
          <a:p>
            <a:pPr indent="-342900" lvl="0" marL="457200" rtl="0" algn="l">
              <a:lnSpc>
                <a:spcPct val="100000"/>
              </a:lnSpc>
              <a:spcBef>
                <a:spcPts val="0"/>
              </a:spcBef>
              <a:spcAft>
                <a:spcPts val="0"/>
              </a:spcAft>
              <a:buSzPts val="1800"/>
              <a:buAutoNum type="arabicPeriod"/>
            </a:pPr>
            <a:r>
              <a:rPr lang="en"/>
              <a:t>Artifact Morphology</a:t>
            </a:r>
            <a:endParaRPr/>
          </a:p>
          <a:p>
            <a:pPr indent="-317500" lvl="1" marL="914400" rtl="0" algn="l">
              <a:lnSpc>
                <a:spcPct val="100000"/>
              </a:lnSpc>
              <a:spcBef>
                <a:spcPts val="0"/>
              </a:spcBef>
              <a:spcAft>
                <a:spcPts val="0"/>
              </a:spcAft>
              <a:buSzPts val="1400"/>
              <a:buAutoNum type="alphaLcPeriod"/>
            </a:pPr>
            <a:r>
              <a:rPr lang="en"/>
              <a:t>Postage stamps of subtraction artifacts</a:t>
            </a:r>
            <a:endParaRPr/>
          </a:p>
          <a:p>
            <a:pPr indent="-317500" lvl="1" marL="914400" rtl="0" algn="l">
              <a:lnSpc>
                <a:spcPct val="100000"/>
              </a:lnSpc>
              <a:spcBef>
                <a:spcPts val="0"/>
              </a:spcBef>
              <a:spcAft>
                <a:spcPts val="0"/>
              </a:spcAft>
              <a:buSzPts val="1400"/>
              <a:buAutoNum type="alphaLcPeriod"/>
            </a:pPr>
            <a:r>
              <a:rPr lang="en"/>
              <a:t>Possible causes of artifacts</a:t>
            </a:r>
            <a:endParaRPr/>
          </a:p>
          <a:p>
            <a:pPr indent="-342900" lvl="0" marL="457200" rtl="0" algn="l">
              <a:lnSpc>
                <a:spcPct val="100000"/>
              </a:lnSpc>
              <a:spcBef>
                <a:spcPts val="0"/>
              </a:spcBef>
              <a:spcAft>
                <a:spcPts val="0"/>
              </a:spcAft>
              <a:buSzPts val="1800"/>
              <a:buAutoNum type="arabicPeriod"/>
            </a:pPr>
            <a:r>
              <a:rPr lang="en"/>
              <a:t>Future Work</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40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5"/>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Postage Stamps: Background noise</a:t>
            </a:r>
            <a:endParaRPr/>
          </a:p>
        </p:txBody>
      </p:sp>
      <p:sp>
        <p:nvSpPr>
          <p:cNvPr id="316" name="Google Shape;316;p5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17" name="Google Shape;317;p55"/>
          <p:cNvPicPr preferRelativeResize="0"/>
          <p:nvPr/>
        </p:nvPicPr>
        <p:blipFill>
          <a:blip r:embed="rId3">
            <a:alphaModFix/>
          </a:blip>
          <a:stretch>
            <a:fillRect/>
          </a:stretch>
        </p:blipFill>
        <p:spPr>
          <a:xfrm>
            <a:off x="1722211" y="931819"/>
            <a:ext cx="5944898" cy="3770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6"/>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Dipole Artifacts </a:t>
            </a:r>
            <a:endParaRPr/>
          </a:p>
        </p:txBody>
      </p:sp>
      <p:sp>
        <p:nvSpPr>
          <p:cNvPr id="323" name="Google Shape;323;p56"/>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24" name="Google Shape;324;p56"/>
          <p:cNvPicPr preferRelativeResize="0"/>
          <p:nvPr/>
        </p:nvPicPr>
        <p:blipFill>
          <a:blip r:embed="rId3">
            <a:alphaModFix/>
          </a:blip>
          <a:stretch>
            <a:fillRect/>
          </a:stretch>
        </p:blipFill>
        <p:spPr>
          <a:xfrm>
            <a:off x="257588" y="1443725"/>
            <a:ext cx="8628824" cy="2492500"/>
          </a:xfrm>
          <a:prstGeom prst="rect">
            <a:avLst/>
          </a:prstGeom>
          <a:noFill/>
          <a:ln>
            <a:noFill/>
          </a:ln>
        </p:spPr>
      </p:pic>
      <p:cxnSp>
        <p:nvCxnSpPr>
          <p:cNvPr id="325" name="Google Shape;325;p56"/>
          <p:cNvCxnSpPr/>
          <p:nvPr/>
        </p:nvCxnSpPr>
        <p:spPr>
          <a:xfrm rot="10800000">
            <a:off x="5752150" y="3270425"/>
            <a:ext cx="1183200" cy="0"/>
          </a:xfrm>
          <a:prstGeom prst="straightConnector1">
            <a:avLst/>
          </a:prstGeom>
          <a:noFill/>
          <a:ln cap="flat" cmpd="sng" w="76200">
            <a:solidFill>
              <a:schemeClr val="dk2"/>
            </a:solidFill>
            <a:prstDash val="solid"/>
            <a:round/>
            <a:headEnd len="med" w="med" type="none"/>
            <a:tailEnd len="med" w="med" type="triangle"/>
          </a:ln>
        </p:spPr>
      </p:cxnSp>
      <p:sp>
        <p:nvSpPr>
          <p:cNvPr id="326" name="Google Shape;326;p56"/>
          <p:cNvSpPr txBox="1"/>
          <p:nvPr/>
        </p:nvSpPr>
        <p:spPr>
          <a:xfrm>
            <a:off x="7407025" y="3038725"/>
            <a:ext cx="12660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Source Sans Pro"/>
                <a:ea typeface="Source Sans Pro"/>
                <a:cs typeface="Source Sans Pro"/>
                <a:sym typeface="Source Sans Pro"/>
              </a:rPr>
              <a:t>1st order</a:t>
            </a:r>
            <a:endParaRPr b="1" sz="1800">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7"/>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Dipole Artifacts </a:t>
            </a:r>
            <a:endParaRPr/>
          </a:p>
        </p:txBody>
      </p:sp>
      <p:sp>
        <p:nvSpPr>
          <p:cNvPr id="332" name="Google Shape;332;p57"/>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33" name="Google Shape;333;p57"/>
          <p:cNvPicPr preferRelativeResize="0"/>
          <p:nvPr/>
        </p:nvPicPr>
        <p:blipFill>
          <a:blip r:embed="rId3">
            <a:alphaModFix/>
          </a:blip>
          <a:stretch>
            <a:fillRect/>
          </a:stretch>
        </p:blipFill>
        <p:spPr>
          <a:xfrm>
            <a:off x="415325" y="1090750"/>
            <a:ext cx="3600601" cy="1426650"/>
          </a:xfrm>
          <a:prstGeom prst="rect">
            <a:avLst/>
          </a:prstGeom>
          <a:noFill/>
          <a:ln>
            <a:noFill/>
          </a:ln>
        </p:spPr>
      </p:pic>
      <p:pic>
        <p:nvPicPr>
          <p:cNvPr id="334" name="Google Shape;334;p57"/>
          <p:cNvPicPr preferRelativeResize="0"/>
          <p:nvPr/>
        </p:nvPicPr>
        <p:blipFill>
          <a:blip r:embed="rId4">
            <a:alphaModFix/>
          </a:blip>
          <a:stretch>
            <a:fillRect/>
          </a:stretch>
        </p:blipFill>
        <p:spPr>
          <a:xfrm>
            <a:off x="4632575" y="1247075"/>
            <a:ext cx="1691425" cy="1114000"/>
          </a:xfrm>
          <a:prstGeom prst="rect">
            <a:avLst/>
          </a:prstGeom>
          <a:noFill/>
          <a:ln>
            <a:noFill/>
          </a:ln>
        </p:spPr>
      </p:pic>
      <p:cxnSp>
        <p:nvCxnSpPr>
          <p:cNvPr id="335" name="Google Shape;335;p57"/>
          <p:cNvCxnSpPr/>
          <p:nvPr/>
        </p:nvCxnSpPr>
        <p:spPr>
          <a:xfrm flipH="1" rot="10800000">
            <a:off x="6509875" y="1800775"/>
            <a:ext cx="988200" cy="6600"/>
          </a:xfrm>
          <a:prstGeom prst="straightConnector1">
            <a:avLst/>
          </a:prstGeom>
          <a:noFill/>
          <a:ln cap="flat" cmpd="sng" w="76200">
            <a:solidFill>
              <a:srgbClr val="000000"/>
            </a:solidFill>
            <a:prstDash val="solid"/>
            <a:round/>
            <a:headEnd len="med" w="med" type="none"/>
            <a:tailEnd len="med" w="med" type="triangle"/>
          </a:ln>
        </p:spPr>
      </p:cxnSp>
      <p:pic>
        <p:nvPicPr>
          <p:cNvPr id="336" name="Google Shape;336;p57"/>
          <p:cNvPicPr preferRelativeResize="0"/>
          <p:nvPr/>
        </p:nvPicPr>
        <p:blipFill>
          <a:blip r:embed="rId5">
            <a:alphaModFix/>
          </a:blip>
          <a:stretch>
            <a:fillRect/>
          </a:stretch>
        </p:blipFill>
        <p:spPr>
          <a:xfrm>
            <a:off x="7613450" y="1573770"/>
            <a:ext cx="1355600" cy="460600"/>
          </a:xfrm>
          <a:prstGeom prst="rect">
            <a:avLst/>
          </a:prstGeom>
          <a:noFill/>
          <a:ln>
            <a:noFill/>
          </a:ln>
        </p:spPr>
      </p:pic>
      <p:sp>
        <p:nvSpPr>
          <p:cNvPr id="337" name="Google Shape;337;p57"/>
          <p:cNvSpPr txBox="1"/>
          <p:nvPr/>
        </p:nvSpPr>
        <p:spPr>
          <a:xfrm>
            <a:off x="608750" y="2927713"/>
            <a:ext cx="8216400" cy="125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Flux and star separation are degenerate. Bright and closely separated stars can produce the same artifact as the faint and largely separated stars.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Even small perturbation can produce visible artifact if the stars are bright.</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The distance between peak pixels are always 2 sigmas. The detected dipole artifacts have the same shape.</a:t>
            </a:r>
            <a:endParaRPr>
              <a:latin typeface="Source Sans Pro"/>
              <a:ea typeface="Source Sans Pro"/>
              <a:cs typeface="Source Sans Pro"/>
              <a:sym typeface="Source Sans Pro"/>
            </a:endParaRPr>
          </a:p>
          <a:p>
            <a:pPr indent="0" lvl="0" marL="45720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8"/>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2-sigma distribution</a:t>
            </a:r>
            <a:endParaRPr/>
          </a:p>
        </p:txBody>
      </p:sp>
      <p:sp>
        <p:nvSpPr>
          <p:cNvPr id="343" name="Google Shape;343;p58"/>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44" name="Google Shape;344;p58"/>
          <p:cNvPicPr preferRelativeResize="0"/>
          <p:nvPr/>
        </p:nvPicPr>
        <p:blipFill>
          <a:blip r:embed="rId3">
            <a:alphaModFix/>
          </a:blip>
          <a:stretch>
            <a:fillRect/>
          </a:stretch>
        </p:blipFill>
        <p:spPr>
          <a:xfrm>
            <a:off x="1780375" y="975375"/>
            <a:ext cx="5015975" cy="3652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9"/>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t/>
            </a:r>
            <a:endParaRPr/>
          </a:p>
        </p:txBody>
      </p:sp>
      <p:sp>
        <p:nvSpPr>
          <p:cNvPr id="350" name="Google Shape;350;p59"/>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51" name="Google Shape;351;p59"/>
          <p:cNvPicPr preferRelativeResize="0"/>
          <p:nvPr/>
        </p:nvPicPr>
        <p:blipFill>
          <a:blip r:embed="rId3">
            <a:alphaModFix/>
          </a:blip>
          <a:stretch>
            <a:fillRect/>
          </a:stretch>
        </p:blipFill>
        <p:spPr>
          <a:xfrm>
            <a:off x="1354744" y="1606550"/>
            <a:ext cx="6280032" cy="634200"/>
          </a:xfrm>
          <a:prstGeom prst="rect">
            <a:avLst/>
          </a:prstGeom>
          <a:noFill/>
          <a:ln>
            <a:noFill/>
          </a:ln>
        </p:spPr>
      </p:pic>
      <p:pic>
        <p:nvPicPr>
          <p:cNvPr id="352" name="Google Shape;352;p59"/>
          <p:cNvPicPr preferRelativeResize="0"/>
          <p:nvPr/>
        </p:nvPicPr>
        <p:blipFill>
          <a:blip r:embed="rId4">
            <a:alphaModFix/>
          </a:blip>
          <a:stretch>
            <a:fillRect/>
          </a:stretch>
        </p:blipFill>
        <p:spPr>
          <a:xfrm>
            <a:off x="152400" y="2517275"/>
            <a:ext cx="8839199" cy="18703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358" name="Google Shape;358;p60"/>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359" name="Google Shape;359;p60"/>
          <p:cNvSpPr txBox="1"/>
          <p:nvPr>
            <p:ph idx="1" type="body"/>
          </p:nvPr>
        </p:nvSpPr>
        <p:spPr>
          <a:xfrm>
            <a:off x="211425" y="880850"/>
            <a:ext cx="8620800" cy="3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ctr">
              <a:lnSpc>
                <a:spcPct val="100000"/>
              </a:lnSpc>
              <a:spcBef>
                <a:spcPts val="400"/>
              </a:spcBef>
              <a:spcAft>
                <a:spcPts val="400"/>
              </a:spcAft>
              <a:buSzPts val="1800"/>
              <a:buNone/>
            </a:pPr>
            <a:r>
              <a:rPr lang="en" sz="2800">
                <a:latin typeface="Source Sans Pro"/>
                <a:ea typeface="Source Sans Pro"/>
                <a:cs typeface="Source Sans Pro"/>
                <a:sym typeface="Source Sans Pro"/>
              </a:rPr>
              <a:t>Future Work</a:t>
            </a:r>
            <a:endParaRPr sz="2800">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1"/>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Possible Improvements</a:t>
            </a:r>
            <a:endParaRPr/>
          </a:p>
        </p:txBody>
      </p:sp>
      <p:sp>
        <p:nvSpPr>
          <p:cNvPr id="365" name="Google Shape;365;p61"/>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366" name="Google Shape;366;p61"/>
          <p:cNvSpPr txBox="1"/>
          <p:nvPr/>
        </p:nvSpPr>
        <p:spPr>
          <a:xfrm>
            <a:off x="608750" y="1464225"/>
            <a:ext cx="8216400" cy="2916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Source Sans Pro"/>
              <a:buAutoNum type="arabicPeriod"/>
            </a:pPr>
            <a:r>
              <a:rPr lang="en" sz="1800">
                <a:latin typeface="Source Sans Pro"/>
                <a:ea typeface="Source Sans Pro"/>
                <a:cs typeface="Source Sans Pro"/>
                <a:sym typeface="Source Sans Pro"/>
              </a:rPr>
              <a:t>Include more bright sources for kernel fitting</a:t>
            </a:r>
            <a:endParaRPr sz="1800">
              <a:latin typeface="Source Sans Pro"/>
              <a:ea typeface="Source Sans Pro"/>
              <a:cs typeface="Source Sans Pro"/>
              <a:sym typeface="Source Sans Pro"/>
            </a:endParaRPr>
          </a:p>
          <a:p>
            <a:pPr indent="0" lvl="0" marL="457200" rtl="0" algn="l">
              <a:spcBef>
                <a:spcPts val="0"/>
              </a:spcBef>
              <a:spcAft>
                <a:spcPts val="0"/>
              </a:spcAft>
              <a:buNone/>
            </a:pPr>
            <a:r>
              <a:rPr lang="en">
                <a:latin typeface="Source Sans Pro"/>
                <a:ea typeface="Source Sans Pro"/>
                <a:cs typeface="Source Sans Pro"/>
                <a:sym typeface="Source Sans Pro"/>
              </a:rPr>
              <a:t>Most artifacts are subtraction residuals of bright background sources. Including more bright sources for kernel fitting could help the kernel to fit the sources more </a:t>
            </a:r>
            <a:r>
              <a:rPr lang="en">
                <a:latin typeface="Source Sans Pro"/>
                <a:ea typeface="Source Sans Pro"/>
                <a:cs typeface="Source Sans Pro"/>
                <a:sym typeface="Source Sans Pro"/>
              </a:rPr>
              <a:t>accurately</a:t>
            </a:r>
            <a:r>
              <a:rPr lang="en">
                <a:latin typeface="Source Sans Pro"/>
                <a:ea typeface="Source Sans Pro"/>
                <a:cs typeface="Source Sans Pro"/>
                <a:sym typeface="Source Sans Pro"/>
              </a:rPr>
              <a:t>. Also, small perturbations are only visible in the bright region. We need bright sources to help us correct the fitting error.</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342900" lvl="0" marL="457200" rtl="0" algn="l">
              <a:spcBef>
                <a:spcPts val="0"/>
              </a:spcBef>
              <a:spcAft>
                <a:spcPts val="0"/>
              </a:spcAft>
              <a:buSzPts val="1800"/>
              <a:buFont typeface="Source Sans Pro"/>
              <a:buAutoNum type="arabicPeriod"/>
            </a:pPr>
            <a:r>
              <a:rPr lang="en" sz="1800">
                <a:latin typeface="Source Sans Pro"/>
                <a:ea typeface="Source Sans Pro"/>
                <a:cs typeface="Source Sans Pro"/>
                <a:sym typeface="Source Sans Pro"/>
              </a:rPr>
              <a:t>Use higher spatial degree of freedom </a:t>
            </a:r>
            <a:endParaRPr sz="1800">
              <a:latin typeface="Source Sans Pro"/>
              <a:ea typeface="Source Sans Pro"/>
              <a:cs typeface="Source Sans Pro"/>
              <a:sym typeface="Source Sans Pro"/>
            </a:endParaRPr>
          </a:p>
          <a:p>
            <a:pPr indent="0" lvl="0" marL="457200" rtl="0" algn="l">
              <a:spcBef>
                <a:spcPts val="0"/>
              </a:spcBef>
              <a:spcAft>
                <a:spcPts val="0"/>
              </a:spcAft>
              <a:buNone/>
            </a:pPr>
            <a:r>
              <a:rPr lang="en">
                <a:latin typeface="Source Sans Pro"/>
                <a:ea typeface="Source Sans Pro"/>
                <a:cs typeface="Source Sans Pro"/>
                <a:sym typeface="Source Sans Pro"/>
              </a:rPr>
              <a:t>Due to the warping and resampling  of the template image, and the spatial variation of the PSF, the perturbation of the background sources would vary spatially. We need higher spatial degree of freedom to find the optimal kernel.</a:t>
            </a:r>
            <a:endParaRPr>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2"/>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Possible Improvements</a:t>
            </a:r>
            <a:endParaRPr/>
          </a:p>
        </p:txBody>
      </p:sp>
      <p:sp>
        <p:nvSpPr>
          <p:cNvPr id="372" name="Google Shape;372;p62"/>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373" name="Google Shape;373;p62"/>
          <p:cNvSpPr txBox="1"/>
          <p:nvPr/>
        </p:nvSpPr>
        <p:spPr>
          <a:xfrm>
            <a:off x="608750" y="1464225"/>
            <a:ext cx="8216400" cy="29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   3.	</a:t>
            </a:r>
            <a:r>
              <a:rPr lang="en" sz="1800">
                <a:latin typeface="Source Sans Pro"/>
                <a:ea typeface="Source Sans Pro"/>
                <a:cs typeface="Source Sans Pro"/>
                <a:sym typeface="Source Sans Pro"/>
              </a:rPr>
              <a:t>Use Delta bases with regularizatio</a:t>
            </a:r>
            <a:r>
              <a:rPr lang="en" sz="1800">
                <a:latin typeface="Source Sans Pro"/>
                <a:ea typeface="Source Sans Pro"/>
                <a:cs typeface="Source Sans Pro"/>
                <a:sym typeface="Source Sans Pro"/>
              </a:rPr>
              <a:t>n</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Traditional Gaussian-Polynomial basis requires us to select hyperparameters of the kernel bases.</a:t>
            </a:r>
            <a:endParaRPr>
              <a:latin typeface="Source Sans Pro"/>
              <a:ea typeface="Source Sans Pro"/>
              <a:cs typeface="Source Sans Pro"/>
              <a:sym typeface="Source Sans Pro"/>
            </a:endParaRPr>
          </a:p>
          <a:p>
            <a:pPr indent="0" lvl="0" marL="457200" rtl="0" algn="l">
              <a:spcBef>
                <a:spcPts val="0"/>
              </a:spcBef>
              <a:spcAft>
                <a:spcPts val="0"/>
              </a:spcAft>
              <a:buNone/>
            </a:pPr>
            <a:r>
              <a:rPr lang="en">
                <a:latin typeface="Source Sans Pro"/>
                <a:ea typeface="Source Sans Pro"/>
                <a:cs typeface="Source Sans Pro"/>
                <a:sym typeface="Source Sans Pro"/>
              </a:rPr>
              <a:t>Using the shape-free delta bases can avoid this issue. However, Delta bases may overfit the noise due to the </a:t>
            </a:r>
            <a:r>
              <a:rPr lang="en">
                <a:latin typeface="Source Sans Pro"/>
                <a:ea typeface="Source Sans Pro"/>
                <a:cs typeface="Source Sans Pro"/>
                <a:sym typeface="Source Sans Pro"/>
              </a:rPr>
              <a:t>flexibility</a:t>
            </a:r>
            <a:r>
              <a:rPr lang="en">
                <a:latin typeface="Source Sans Pro"/>
                <a:ea typeface="Source Sans Pro"/>
                <a:cs typeface="Source Sans Pro"/>
                <a:sym typeface="Source Sans Pro"/>
              </a:rPr>
              <a:t> of the kernel. We should consider regularization to avoid overfitting.</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4. 	</a:t>
            </a:r>
            <a:r>
              <a:rPr lang="en" sz="1800">
                <a:latin typeface="Source Sans Pro"/>
                <a:ea typeface="Source Sans Pro"/>
                <a:cs typeface="Source Sans Pro"/>
                <a:sym typeface="Source Sans Pro"/>
              </a:rPr>
              <a:t>Use a second kernel to fit the difference image</a:t>
            </a:r>
            <a:endParaRPr sz="1800">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Traditional DIA uses only one kernel k to fit the template image (T) to the </a:t>
            </a:r>
            <a:r>
              <a:rPr lang="en">
                <a:latin typeface="Source Sans Pro"/>
                <a:ea typeface="Source Sans Pro"/>
                <a:cs typeface="Source Sans Pro"/>
                <a:sym typeface="Source Sans Pro"/>
              </a:rPr>
              <a:t>science</a:t>
            </a:r>
            <a:r>
              <a:rPr lang="en">
                <a:latin typeface="Source Sans Pro"/>
                <a:ea typeface="Source Sans Pro"/>
                <a:cs typeface="Source Sans Pro"/>
                <a:sym typeface="Source Sans Pro"/>
              </a:rPr>
              <a:t> image (S).</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D = S - k * T                              （*:   convolution）</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We can use a second kernel k’ to fit T to D as</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D’ = D - k’ * T = S - k*T - k’T = S - (k+k’) * T</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The second kernel might also inadvertently fit true transient sources.</a:t>
            </a:r>
            <a:endParaRPr>
              <a:latin typeface="Source Sans Pro"/>
              <a:ea typeface="Source Sans Pro"/>
              <a:cs typeface="Source Sans Pro"/>
              <a:sym typeface="Source Sans Pro"/>
            </a:endParaRPr>
          </a:p>
          <a:p>
            <a:pPr indent="457200" lvl="0" marL="0" rtl="0" algn="l">
              <a:spcBef>
                <a:spcPts val="0"/>
              </a:spcBef>
              <a:spcAft>
                <a:spcPts val="0"/>
              </a:spcAft>
              <a:buNone/>
            </a:pPr>
            <a:r>
              <a:rPr lang="en">
                <a:latin typeface="Source Sans Pro"/>
                <a:ea typeface="Source Sans Pro"/>
                <a:cs typeface="Source Sans Pro"/>
                <a:sym typeface="Source Sans Pro"/>
              </a:rPr>
              <a:t> We need to carefully test this method by  tracing the </a:t>
            </a:r>
            <a:r>
              <a:rPr lang="en">
                <a:latin typeface="Source Sans Pro"/>
                <a:ea typeface="Source Sans Pro"/>
                <a:cs typeface="Source Sans Pro"/>
                <a:sym typeface="Source Sans Pro"/>
              </a:rPr>
              <a:t>detection</a:t>
            </a:r>
            <a:r>
              <a:rPr lang="en">
                <a:latin typeface="Source Sans Pro"/>
                <a:ea typeface="Source Sans Pro"/>
                <a:cs typeface="Source Sans Pro"/>
                <a:sym typeface="Source Sans Pro"/>
              </a:rPr>
              <a:t> efficiency of synthetic sources.</a:t>
            </a:r>
            <a:endParaRPr>
              <a:latin typeface="Source Sans Pro"/>
              <a:ea typeface="Source Sans Pro"/>
              <a:cs typeface="Source Sans Pro"/>
              <a:sym typeface="Source Sans Pro"/>
            </a:endParaRPr>
          </a:p>
          <a:p>
            <a:pPr indent="0" lvl="0" marL="45720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3"/>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Kernel Spatial Degree of Freedom</a:t>
            </a:r>
            <a:endParaRPr/>
          </a:p>
        </p:txBody>
      </p:sp>
      <p:sp>
        <p:nvSpPr>
          <p:cNvPr id="379" name="Google Shape;379;p63"/>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80" name="Google Shape;380;p63"/>
          <p:cNvPicPr preferRelativeResize="0"/>
          <p:nvPr/>
        </p:nvPicPr>
        <p:blipFill>
          <a:blip r:embed="rId3">
            <a:alphaModFix/>
          </a:blip>
          <a:stretch>
            <a:fillRect/>
          </a:stretch>
        </p:blipFill>
        <p:spPr>
          <a:xfrm>
            <a:off x="2148650" y="963600"/>
            <a:ext cx="4846699" cy="366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4"/>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Spatial Degree of Freedom (MAG23) </a:t>
            </a:r>
            <a:endParaRPr/>
          </a:p>
        </p:txBody>
      </p:sp>
      <p:sp>
        <p:nvSpPr>
          <p:cNvPr id="386" name="Google Shape;386;p64"/>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387" name="Google Shape;387;p64"/>
          <p:cNvGraphicFramePr/>
          <p:nvPr/>
        </p:nvGraphicFramePr>
        <p:xfrm>
          <a:off x="952500" y="1619250"/>
          <a:ext cx="3000000" cy="3000000"/>
        </p:xfrm>
        <a:graphic>
          <a:graphicData uri="http://schemas.openxmlformats.org/drawingml/2006/table">
            <a:tbl>
              <a:tblPr>
                <a:noFill/>
                <a:tableStyleId>{024A647B-CADB-4669-918F-7446206F7B68}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S</a:t>
                      </a:r>
                      <a:r>
                        <a:rPr lang="en"/>
                        <a:t>DoF</a:t>
                      </a:r>
                      <a:endParaRPr/>
                    </a:p>
                  </a:txBody>
                  <a:tcPr marT="91425" marB="91425" marR="91425" marL="91425"/>
                </a:tc>
                <a:tc>
                  <a:txBody>
                    <a:bodyPr/>
                    <a:lstStyle/>
                    <a:p>
                      <a:pPr indent="0" lvl="0" marL="0" rtl="0" algn="l">
                        <a:spcBef>
                          <a:spcPts val="0"/>
                        </a:spcBef>
                        <a:spcAft>
                          <a:spcPts val="0"/>
                        </a:spcAft>
                        <a:buNone/>
                      </a:pPr>
                      <a:r>
                        <a:rPr lang="en"/>
                        <a:t>Mean</a:t>
                      </a:r>
                      <a:endParaRPr/>
                    </a:p>
                  </a:txBody>
                  <a:tcPr marT="91425" marB="91425" marR="91425" marL="91425"/>
                </a:tc>
                <a:tc>
                  <a:txBody>
                    <a:bodyPr/>
                    <a:lstStyle/>
                    <a:p>
                      <a:pPr indent="0" lvl="0" marL="0" rtl="0" algn="l">
                        <a:spcBef>
                          <a:spcPts val="0"/>
                        </a:spcBef>
                        <a:spcAft>
                          <a:spcPts val="0"/>
                        </a:spcAft>
                        <a:buNone/>
                      </a:pPr>
                      <a:r>
                        <a:rPr lang="en"/>
                        <a:t>Std</a:t>
                      </a:r>
                      <a:endParaRPr/>
                    </a:p>
                  </a:txBody>
                  <a:tcPr marT="91425" marB="91425" marR="91425" marL="91425"/>
                </a:tc>
                <a:tc>
                  <a:txBody>
                    <a:bodyPr/>
                    <a:lstStyle/>
                    <a:p>
                      <a:pPr indent="0" lvl="0" marL="0" rtl="0" algn="l">
                        <a:spcBef>
                          <a:spcPts val="0"/>
                        </a:spcBef>
                        <a:spcAft>
                          <a:spcPts val="0"/>
                        </a:spcAft>
                        <a:buNone/>
                      </a:pPr>
                      <a:r>
                        <a:rPr lang="en"/>
                        <a:t>Efficiency</a:t>
                      </a:r>
                      <a:endParaRPr/>
                    </a:p>
                  </a:txBody>
                  <a:tcPr marT="91425" marB="91425" marR="91425" marL="91425"/>
                </a:tc>
                <a:tc>
                  <a:txBody>
                    <a:bodyPr/>
                    <a:lstStyle/>
                    <a:p>
                      <a:pPr indent="0" lvl="0" marL="0" rtl="0" algn="l">
                        <a:spcBef>
                          <a:spcPts val="0"/>
                        </a:spcBef>
                        <a:spcAft>
                          <a:spcPts val="0"/>
                        </a:spcAft>
                        <a:buNone/>
                      </a:pPr>
                      <a:r>
                        <a:rPr lang="en"/>
                        <a:t>Artifact Rate</a:t>
                      </a:r>
                      <a:endParaRPr/>
                    </a:p>
                  </a:txBody>
                  <a:tcPr marT="91425" marB="91425" marR="91425" marL="91425"/>
                </a:tc>
              </a:tr>
              <a:tr h="381000">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0.096</a:t>
                      </a:r>
                      <a:endParaRPr/>
                    </a:p>
                  </a:txBody>
                  <a:tcPr marT="91425" marB="91425" marR="91425" marL="91425"/>
                </a:tc>
                <a:tc>
                  <a:txBody>
                    <a:bodyPr/>
                    <a:lstStyle/>
                    <a:p>
                      <a:pPr indent="0" lvl="0" marL="0" rtl="0" algn="l">
                        <a:spcBef>
                          <a:spcPts val="0"/>
                        </a:spcBef>
                        <a:spcAft>
                          <a:spcPts val="0"/>
                        </a:spcAft>
                        <a:buNone/>
                      </a:pPr>
                      <a:r>
                        <a:rPr lang="en"/>
                        <a:t>1.000</a:t>
                      </a:r>
                      <a:endParaRPr/>
                    </a:p>
                  </a:txBody>
                  <a:tcPr marT="91425" marB="91425" marR="91425" marL="91425"/>
                </a:tc>
                <a:tc>
                  <a:txBody>
                    <a:bodyPr/>
                    <a:lstStyle/>
                    <a:p>
                      <a:pPr indent="0" lvl="0" marL="0" rtl="0" algn="l">
                        <a:spcBef>
                          <a:spcPts val="0"/>
                        </a:spcBef>
                        <a:spcAft>
                          <a:spcPts val="0"/>
                        </a:spcAft>
                        <a:buNone/>
                      </a:pPr>
                      <a:r>
                        <a:rPr lang="en"/>
                        <a:t>0.847</a:t>
                      </a:r>
                      <a:endParaRPr/>
                    </a:p>
                  </a:txBody>
                  <a:tcPr marT="91425" marB="91425" marR="91425" marL="91425"/>
                </a:tc>
                <a:tc>
                  <a:txBody>
                    <a:bodyPr/>
                    <a:lstStyle/>
                    <a:p>
                      <a:pPr indent="0" lvl="0" marL="0" rtl="0" algn="l">
                        <a:spcBef>
                          <a:spcPts val="0"/>
                        </a:spcBef>
                        <a:spcAft>
                          <a:spcPts val="0"/>
                        </a:spcAft>
                        <a:buNone/>
                      </a:pPr>
                      <a:r>
                        <a:rPr lang="en"/>
                        <a:t>700</a:t>
                      </a:r>
                      <a:endParaRPr/>
                    </a:p>
                  </a:txBody>
                  <a:tcPr marT="91425" marB="91425" marR="91425" marL="91425"/>
                </a:tc>
              </a:tr>
              <a:tr h="381000">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0.090</a:t>
                      </a:r>
                      <a:endParaRPr/>
                    </a:p>
                  </a:txBody>
                  <a:tcPr marT="91425" marB="91425" marR="91425" marL="91425"/>
                </a:tc>
                <a:tc>
                  <a:txBody>
                    <a:bodyPr/>
                    <a:lstStyle/>
                    <a:p>
                      <a:pPr indent="0" lvl="0" marL="0" rtl="0" algn="l">
                        <a:spcBef>
                          <a:spcPts val="0"/>
                        </a:spcBef>
                        <a:spcAft>
                          <a:spcPts val="0"/>
                        </a:spcAft>
                        <a:buNone/>
                      </a:pPr>
                      <a:r>
                        <a:rPr lang="en"/>
                        <a:t>0.999</a:t>
                      </a:r>
                      <a:endParaRPr/>
                    </a:p>
                  </a:txBody>
                  <a:tcPr marT="91425" marB="91425" marR="91425" marL="91425"/>
                </a:tc>
                <a:tc>
                  <a:txBody>
                    <a:bodyPr/>
                    <a:lstStyle/>
                    <a:p>
                      <a:pPr indent="0" lvl="0" marL="0" rtl="0" algn="l">
                        <a:spcBef>
                          <a:spcPts val="0"/>
                        </a:spcBef>
                        <a:spcAft>
                          <a:spcPts val="0"/>
                        </a:spcAft>
                        <a:buNone/>
                      </a:pPr>
                      <a:r>
                        <a:rPr lang="en"/>
                        <a:t>0.840</a:t>
                      </a:r>
                      <a:endParaRPr/>
                    </a:p>
                  </a:txBody>
                  <a:tcPr marT="91425" marB="91425" marR="91425" marL="91425"/>
                </a:tc>
                <a:tc>
                  <a:txBody>
                    <a:bodyPr/>
                    <a:lstStyle/>
                    <a:p>
                      <a:pPr indent="0" lvl="0" marL="0" rtl="0" algn="l">
                        <a:spcBef>
                          <a:spcPts val="0"/>
                        </a:spcBef>
                        <a:spcAft>
                          <a:spcPts val="0"/>
                        </a:spcAft>
                        <a:buNone/>
                      </a:pPr>
                      <a:r>
                        <a:rPr lang="en"/>
                        <a:t>693</a:t>
                      </a:r>
                      <a:endParaRPr/>
                    </a:p>
                  </a:txBody>
                  <a:tcPr marT="91425" marB="91425" marR="91425" marL="91425"/>
                </a:tc>
              </a:tr>
              <a:tr h="38100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0.088</a:t>
                      </a:r>
                      <a:endParaRPr/>
                    </a:p>
                  </a:txBody>
                  <a:tcPr marT="91425" marB="91425" marR="91425" marL="91425"/>
                </a:tc>
                <a:tc>
                  <a:txBody>
                    <a:bodyPr/>
                    <a:lstStyle/>
                    <a:p>
                      <a:pPr indent="0" lvl="0" marL="0" rtl="0" algn="l">
                        <a:spcBef>
                          <a:spcPts val="0"/>
                        </a:spcBef>
                        <a:spcAft>
                          <a:spcPts val="0"/>
                        </a:spcAft>
                        <a:buNone/>
                      </a:pPr>
                      <a:r>
                        <a:rPr lang="en"/>
                        <a:t>1.011</a:t>
                      </a:r>
                      <a:endParaRPr/>
                    </a:p>
                  </a:txBody>
                  <a:tcPr marT="91425" marB="91425" marR="91425" marL="91425"/>
                </a:tc>
                <a:tc>
                  <a:txBody>
                    <a:bodyPr/>
                    <a:lstStyle/>
                    <a:p>
                      <a:pPr indent="0" lvl="0" marL="0" rtl="0" algn="l">
                        <a:spcBef>
                          <a:spcPts val="0"/>
                        </a:spcBef>
                        <a:spcAft>
                          <a:spcPts val="0"/>
                        </a:spcAft>
                        <a:buNone/>
                      </a:pPr>
                      <a:r>
                        <a:rPr lang="en"/>
                        <a:t>0.843</a:t>
                      </a:r>
                      <a:endParaRPr/>
                    </a:p>
                  </a:txBody>
                  <a:tcPr marT="91425" marB="91425" marR="91425" marL="91425"/>
                </a:tc>
                <a:tc>
                  <a:txBody>
                    <a:bodyPr/>
                    <a:lstStyle/>
                    <a:p>
                      <a:pPr indent="0" lvl="0" marL="0" rtl="0" algn="l">
                        <a:spcBef>
                          <a:spcPts val="0"/>
                        </a:spcBef>
                        <a:spcAft>
                          <a:spcPts val="0"/>
                        </a:spcAft>
                        <a:buNone/>
                      </a:pPr>
                      <a:r>
                        <a:rPr lang="en"/>
                        <a:t>651</a:t>
                      </a:r>
                      <a:endParaRPr/>
                    </a:p>
                  </a:txBody>
                  <a:tcPr marT="91425" marB="91425" marR="91425" marL="91425"/>
                </a:tc>
              </a:tr>
              <a:tr h="381000">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0.092</a:t>
                      </a:r>
                      <a:endParaRPr/>
                    </a:p>
                  </a:txBody>
                  <a:tcPr marT="91425" marB="91425" marR="91425" marL="91425"/>
                </a:tc>
                <a:tc>
                  <a:txBody>
                    <a:bodyPr/>
                    <a:lstStyle/>
                    <a:p>
                      <a:pPr indent="0" lvl="0" marL="0" rtl="0" algn="l">
                        <a:spcBef>
                          <a:spcPts val="0"/>
                        </a:spcBef>
                        <a:spcAft>
                          <a:spcPts val="0"/>
                        </a:spcAft>
                        <a:buNone/>
                      </a:pPr>
                      <a:r>
                        <a:rPr lang="en"/>
                        <a:t>1.006</a:t>
                      </a:r>
                      <a:endParaRPr/>
                    </a:p>
                  </a:txBody>
                  <a:tcPr marT="91425" marB="91425" marR="91425" marL="91425"/>
                </a:tc>
                <a:tc>
                  <a:txBody>
                    <a:bodyPr/>
                    <a:lstStyle/>
                    <a:p>
                      <a:pPr indent="0" lvl="0" marL="0" rtl="0" algn="l">
                        <a:spcBef>
                          <a:spcPts val="0"/>
                        </a:spcBef>
                        <a:spcAft>
                          <a:spcPts val="0"/>
                        </a:spcAft>
                        <a:buNone/>
                      </a:pPr>
                      <a:r>
                        <a:rPr lang="en"/>
                        <a:t>0.852</a:t>
                      </a:r>
                      <a:endParaRPr/>
                    </a:p>
                  </a:txBody>
                  <a:tcPr marT="91425" marB="91425" marR="91425" marL="91425"/>
                </a:tc>
                <a:tc>
                  <a:txBody>
                    <a:bodyPr/>
                    <a:lstStyle/>
                    <a:p>
                      <a:pPr indent="0" lvl="0" marL="0" rtl="0" algn="l">
                        <a:spcBef>
                          <a:spcPts val="0"/>
                        </a:spcBef>
                        <a:spcAft>
                          <a:spcPts val="0"/>
                        </a:spcAft>
                        <a:buNone/>
                      </a:pPr>
                      <a:r>
                        <a:rPr lang="en"/>
                        <a:t>608</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image difference?</a:t>
            </a:r>
            <a:endParaRPr/>
          </a:p>
        </p:txBody>
      </p:sp>
      <p:sp>
        <p:nvSpPr>
          <p:cNvPr id="196" name="Google Shape;196;p38"/>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197" name="Google Shape;197;p38"/>
          <p:cNvPicPr preferRelativeResize="0"/>
          <p:nvPr/>
        </p:nvPicPr>
        <p:blipFill>
          <a:blip r:embed="rId3">
            <a:alphaModFix/>
          </a:blip>
          <a:stretch>
            <a:fillRect/>
          </a:stretch>
        </p:blipFill>
        <p:spPr>
          <a:xfrm>
            <a:off x="2286000" y="914400"/>
            <a:ext cx="3784024" cy="37840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5"/>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800"/>
              <a:buNone/>
            </a:pPr>
            <a:r>
              <a:rPr lang="en"/>
              <a:t>Conclusion</a:t>
            </a:r>
            <a:endParaRPr/>
          </a:p>
        </p:txBody>
      </p:sp>
      <p:sp>
        <p:nvSpPr>
          <p:cNvPr id="393" name="Google Shape;393;p65"/>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394" name="Google Shape;394;p65"/>
          <p:cNvSpPr txBox="1"/>
          <p:nvPr/>
        </p:nvSpPr>
        <p:spPr>
          <a:xfrm>
            <a:off x="608750" y="1464225"/>
            <a:ext cx="8216400" cy="291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The LSST Science Pipelines subtractions on DC2 data look very good.</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The DIA source catalogs are comprehensive and include flags to identify most subtraction artifacts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Half of the subtraction artifacts are saturation artifacts, which can be easily </a:t>
            </a:r>
            <a:r>
              <a:rPr lang="en">
                <a:latin typeface="Source Sans Pro"/>
                <a:ea typeface="Source Sans Pro"/>
                <a:cs typeface="Source Sans Pro"/>
                <a:sym typeface="Source Sans Pro"/>
              </a:rPr>
              <a:t>identified</a:t>
            </a:r>
            <a:r>
              <a:rPr lang="en">
                <a:latin typeface="Source Sans Pro"/>
                <a:ea typeface="Source Sans Pro"/>
                <a:cs typeface="Source Sans Pro"/>
                <a:sym typeface="Source Sans Pro"/>
              </a:rPr>
              <a:t> by flags.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Other artifacts are clustering-pixels, dipoles, and deconvolution artifacts.  Some identified by flags.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Most artifact are subtraction residuals of bright sources. These artifacts can be explained using perturbation theory. For Gaussian sources, its residuals are </a:t>
            </a:r>
            <a:r>
              <a:rPr lang="en">
                <a:solidFill>
                  <a:schemeClr val="dk1"/>
                </a:solidFill>
                <a:latin typeface="Source Sans Pro"/>
                <a:ea typeface="Source Sans Pro"/>
                <a:cs typeface="Source Sans Pro"/>
                <a:sym typeface="Source Sans Pro"/>
              </a:rPr>
              <a:t>polynomial-scaled </a:t>
            </a:r>
            <a:r>
              <a:rPr lang="en">
                <a:latin typeface="Source Sans Pro"/>
                <a:ea typeface="Source Sans Pro"/>
                <a:cs typeface="Source Sans Pro"/>
                <a:sym typeface="Source Sans Pro"/>
              </a:rPr>
              <a:t>Gaussians.</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a:latin typeface="Source Sans Pro"/>
                <a:ea typeface="Source Sans Pro"/>
                <a:cs typeface="Source Sans Pro"/>
                <a:sym typeface="Source Sans Pro"/>
              </a:rPr>
              <a:t>Including more bright sources for fitting, using more flexible kernel bases with spatial variation, and fitting a second kernel may help us reduce subtraction artifacts.</a:t>
            </a:r>
            <a:endParaRPr>
              <a:latin typeface="Source Sans Pro"/>
              <a:ea typeface="Source Sans Pro"/>
              <a:cs typeface="Source Sans Pro"/>
              <a:sym typeface="Source Sans Pro"/>
            </a:endParaRPr>
          </a:p>
          <a:p>
            <a:pPr indent="0" lvl="0" marL="914400" rtl="0" algn="l">
              <a:spcBef>
                <a:spcPts val="0"/>
              </a:spcBef>
              <a:spcAft>
                <a:spcPts val="0"/>
              </a:spcAft>
              <a:buNone/>
            </a:pPr>
            <a:r>
              <a:t/>
            </a:r>
            <a:endParaRPr>
              <a:latin typeface="Source Sans Pro"/>
              <a:ea typeface="Source Sans Pro"/>
              <a:cs typeface="Source Sans Pro"/>
              <a:sym typeface="Source Sans Pro"/>
            </a:endParaRPr>
          </a:p>
          <a:p>
            <a:pPr indent="0" lvl="0" marL="914400" rtl="0" algn="l">
              <a:spcBef>
                <a:spcPts val="0"/>
              </a:spcBef>
              <a:spcAft>
                <a:spcPts val="0"/>
              </a:spcAft>
              <a:buNone/>
            </a:pPr>
            <a:r>
              <a:t/>
            </a:r>
            <a:endParaRPr>
              <a:latin typeface="Source Sans Pro"/>
              <a:ea typeface="Source Sans Pro"/>
              <a:cs typeface="Source Sans Pro"/>
              <a:sym typeface="Source Sans Pro"/>
            </a:endParaRPr>
          </a:p>
          <a:p>
            <a:pPr indent="0" lvl="0" marL="914400" rtl="0" algn="l">
              <a:spcBef>
                <a:spcPts val="0"/>
              </a:spcBef>
              <a:spcAft>
                <a:spcPts val="0"/>
              </a:spcAft>
              <a:buNone/>
            </a:pPr>
            <a:r>
              <a:rPr lang="en" sz="2100">
                <a:latin typeface="Source Sans Pro"/>
                <a:ea typeface="Source Sans Pro"/>
                <a:cs typeface="Source Sans Pro"/>
                <a:sym typeface="Source Sans Pro"/>
              </a:rPr>
              <a:t>                                             Thank You!</a:t>
            </a:r>
            <a:endParaRPr sz="21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9"/>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image difference?</a:t>
            </a:r>
            <a:endParaRPr/>
          </a:p>
        </p:txBody>
      </p:sp>
      <p:sp>
        <p:nvSpPr>
          <p:cNvPr id="203" name="Google Shape;203;p39"/>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04" name="Google Shape;204;p39"/>
          <p:cNvPicPr preferRelativeResize="0"/>
          <p:nvPr/>
        </p:nvPicPr>
        <p:blipFill>
          <a:blip r:embed="rId3">
            <a:alphaModFix/>
          </a:blip>
          <a:stretch>
            <a:fillRect/>
          </a:stretch>
        </p:blipFill>
        <p:spPr>
          <a:xfrm>
            <a:off x="2286000" y="914400"/>
            <a:ext cx="3785616" cy="3785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0"/>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image difference?</a:t>
            </a:r>
            <a:endParaRPr/>
          </a:p>
        </p:txBody>
      </p:sp>
      <p:sp>
        <p:nvSpPr>
          <p:cNvPr id="210" name="Google Shape;210;p40"/>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11" name="Google Shape;211;p40"/>
          <p:cNvPicPr preferRelativeResize="0"/>
          <p:nvPr/>
        </p:nvPicPr>
        <p:blipFill>
          <a:blip r:embed="rId3">
            <a:alphaModFix/>
          </a:blip>
          <a:stretch>
            <a:fillRect/>
          </a:stretch>
        </p:blipFill>
        <p:spPr>
          <a:xfrm>
            <a:off x="2286000" y="914400"/>
            <a:ext cx="3785616" cy="37856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1"/>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DIA</a:t>
            </a:r>
            <a:r>
              <a:rPr lang="en"/>
              <a:t> Analysis</a:t>
            </a:r>
            <a:endParaRPr/>
          </a:p>
        </p:txBody>
      </p:sp>
      <p:sp>
        <p:nvSpPr>
          <p:cNvPr id="217" name="Google Shape;217;p41"/>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18" name="Google Shape;218;p41"/>
          <p:cNvSpPr txBox="1"/>
          <p:nvPr>
            <p:ph idx="1" type="body"/>
          </p:nvPr>
        </p:nvSpPr>
        <p:spPr>
          <a:xfrm>
            <a:off x="211425" y="880850"/>
            <a:ext cx="8620800" cy="3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We evaluate the LSST Science Pipelines Difference Image Analysis (DIA) pipeline using synthetic source injection technique.</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
              <a:t>Dataset: DC2 Dataset, Run 2.2i, i band</a:t>
            </a:r>
            <a:endParaRPr/>
          </a:p>
          <a:p>
            <a:pPr indent="0" lvl="0" marL="0" rtl="0" algn="l">
              <a:lnSpc>
                <a:spcPct val="100000"/>
              </a:lnSpc>
              <a:spcBef>
                <a:spcPts val="400"/>
              </a:spcBef>
              <a:spcAft>
                <a:spcPts val="0"/>
              </a:spcAft>
              <a:buSzPts val="1800"/>
              <a:buNone/>
            </a:pPr>
            <a:r>
              <a:rPr lang="en"/>
              <a:t>Stack Version: v23.0.0</a:t>
            </a:r>
            <a:endParaRPr/>
          </a:p>
          <a:p>
            <a:pPr indent="0" lvl="0" marL="0" rtl="0" algn="l">
              <a:lnSpc>
                <a:spcPct val="100000"/>
              </a:lnSpc>
              <a:spcBef>
                <a:spcPts val="400"/>
              </a:spcBef>
              <a:spcAft>
                <a:spcPts val="0"/>
              </a:spcAft>
              <a:buSzPts val="1800"/>
              <a:buNone/>
            </a:pPr>
            <a:r>
              <a:rPr lang="en"/>
              <a:t>Software</a:t>
            </a:r>
            <a:r>
              <a:rPr lang="en"/>
              <a:t>: dia_pipe (DESC → Rubin)</a:t>
            </a:r>
            <a:endParaRPr/>
          </a:p>
          <a:p>
            <a:pPr indent="0" lvl="0" marL="0" rtl="0" algn="l">
              <a:lnSpc>
                <a:spcPct val="100000"/>
              </a:lnSpc>
              <a:spcBef>
                <a:spcPts val="400"/>
              </a:spcBef>
              <a:spcAft>
                <a:spcPts val="0"/>
              </a:spcAft>
              <a:buSzPts val="1800"/>
              <a:buNone/>
            </a:pPr>
            <a:r>
              <a:rPr lang="en"/>
              <a:t>Subtraction Algorithm: Alard-Lupton (AL) algorithm</a:t>
            </a:r>
            <a:endParaRPr/>
          </a:p>
          <a:p>
            <a:pPr indent="0" lvl="0" marL="0" rtl="0" algn="l">
              <a:lnSpc>
                <a:spcPct val="100000"/>
              </a:lnSpc>
              <a:spcBef>
                <a:spcPts val="400"/>
              </a:spcBef>
              <a:spcAft>
                <a:spcPts val="0"/>
              </a:spcAft>
              <a:buSzPts val="1800"/>
              <a:buNone/>
            </a:pPr>
            <a:r>
              <a:rPr lang="en"/>
              <a:t>Injected Magnitude: MAG20, MAG23</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
              <a:t>We choose 7 deepCoadds as templates. For each deepCoadd, we select 10 calexp exposures which overlap with the coadd. We have 70 image pairs in total.</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40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224" name="Google Shape;224;p42"/>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25" name="Google Shape;225;p42"/>
          <p:cNvSpPr txBox="1"/>
          <p:nvPr>
            <p:ph idx="1" type="body"/>
          </p:nvPr>
        </p:nvSpPr>
        <p:spPr>
          <a:xfrm>
            <a:off x="211425" y="880850"/>
            <a:ext cx="8620800" cy="3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l">
              <a:lnSpc>
                <a:spcPct val="100000"/>
              </a:lnSpc>
              <a:spcBef>
                <a:spcPts val="400"/>
              </a:spcBef>
              <a:spcAft>
                <a:spcPts val="0"/>
              </a:spcAft>
              <a:buSzPts val="1800"/>
              <a:buNone/>
            </a:pPr>
            <a:r>
              <a:t/>
            </a:r>
            <a:endParaRPr sz="2800">
              <a:latin typeface="Source Sans Pro"/>
              <a:ea typeface="Source Sans Pro"/>
              <a:cs typeface="Source Sans Pro"/>
              <a:sym typeface="Source Sans Pro"/>
            </a:endParaRPr>
          </a:p>
          <a:p>
            <a:pPr indent="0" lvl="0" marL="0" rtl="0" algn="ctr">
              <a:lnSpc>
                <a:spcPct val="100000"/>
              </a:lnSpc>
              <a:spcBef>
                <a:spcPts val="400"/>
              </a:spcBef>
              <a:spcAft>
                <a:spcPts val="400"/>
              </a:spcAft>
              <a:buSzPts val="1800"/>
              <a:buNone/>
            </a:pPr>
            <a:r>
              <a:rPr lang="en" sz="2800">
                <a:latin typeface="Source Sans Pro"/>
                <a:ea typeface="Source Sans Pro"/>
                <a:cs typeface="Source Sans Pro"/>
                <a:sym typeface="Source Sans Pro"/>
              </a:rPr>
              <a:t>Flags from diaSrc Table</a:t>
            </a:r>
            <a:endParaRPr sz="28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Base Pixel Flags</a:t>
            </a:r>
            <a:endParaRPr/>
          </a:p>
        </p:txBody>
      </p:sp>
      <p:sp>
        <p:nvSpPr>
          <p:cNvPr id="231" name="Google Shape;231;p43"/>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232" name="Google Shape;232;p43"/>
          <p:cNvGraphicFramePr/>
          <p:nvPr/>
        </p:nvGraphicFramePr>
        <p:xfrm>
          <a:off x="624275" y="1759925"/>
          <a:ext cx="3000000" cy="3000000"/>
        </p:xfrm>
        <a:graphic>
          <a:graphicData uri="http://schemas.openxmlformats.org/drawingml/2006/table">
            <a:tbl>
              <a:tblPr>
                <a:noFill/>
                <a:tableStyleId>{024A647B-CADB-4669-918F-7446206F7B68}</a:tableStyleId>
              </a:tblPr>
              <a:tblGrid>
                <a:gridCol w="3336075"/>
                <a:gridCol w="1146050"/>
                <a:gridCol w="1272325"/>
                <a:gridCol w="1225800"/>
                <a:gridCol w="1303250"/>
              </a:tblGrid>
              <a:tr h="609575">
                <a:tc>
                  <a:txBody>
                    <a:bodyPr/>
                    <a:lstStyle/>
                    <a:p>
                      <a:pPr indent="0" lvl="0" marL="0" rtl="0" algn="l">
                        <a:spcBef>
                          <a:spcPts val="0"/>
                        </a:spcBef>
                        <a:spcAft>
                          <a:spcPts val="0"/>
                        </a:spcAft>
                        <a:buClr>
                          <a:schemeClr val="dk1"/>
                        </a:buClr>
                        <a:buSzPts val="1100"/>
                        <a:buFont typeface="Arial"/>
                        <a:buNone/>
                      </a:pPr>
                      <a:r>
                        <a:rPr lang="en">
                          <a:solidFill>
                            <a:schemeClr val="dk1"/>
                          </a:solidFill>
                        </a:rPr>
                        <a:t>Flag</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r>
              <a:tr h="396200">
                <a:tc>
                  <a:txBody>
                    <a:bodyPr/>
                    <a:lstStyle/>
                    <a:p>
                      <a:pPr indent="0" lvl="0" marL="0" rtl="0" algn="l">
                        <a:spcBef>
                          <a:spcPts val="0"/>
                        </a:spcBef>
                        <a:spcAft>
                          <a:spcPts val="0"/>
                        </a:spcAft>
                        <a:buClr>
                          <a:schemeClr val="dk1"/>
                        </a:buClr>
                        <a:buSzPts val="1100"/>
                        <a:buFont typeface="Arial"/>
                        <a:buNone/>
                      </a:pPr>
                      <a:r>
                        <a:rPr lang="en">
                          <a:solidFill>
                            <a:srgbClr val="FF0000"/>
                          </a:solidFill>
                        </a:rPr>
                        <a:t>no flag applied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695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700</a:t>
                      </a:r>
                      <a:endParaRPr/>
                    </a:p>
                  </a:txBody>
                  <a:tcPr marT="91425" marB="91425" marR="91425" marL="91425"/>
                </a:tc>
              </a:tr>
              <a:tr h="458825">
                <a:tc>
                  <a:txBody>
                    <a:bodyPr/>
                    <a:lstStyle/>
                    <a:p>
                      <a:pPr indent="0" lvl="0" marL="0" rtl="0" algn="l">
                        <a:spcBef>
                          <a:spcPts val="0"/>
                        </a:spcBef>
                        <a:spcAft>
                          <a:spcPts val="0"/>
                        </a:spcAft>
                        <a:buClr>
                          <a:schemeClr val="dk1"/>
                        </a:buClr>
                        <a:buSzPts val="1100"/>
                        <a:buFont typeface="Arial"/>
                        <a:buNone/>
                      </a:pPr>
                      <a:r>
                        <a:rPr lang="en">
                          <a:solidFill>
                            <a:schemeClr val="dk1"/>
                          </a:solidFill>
                        </a:rPr>
                        <a:t>base_PixelFlags_flag_saturated</a:t>
                      </a:r>
                      <a:endParaRPr>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337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343</a:t>
                      </a:r>
                      <a:endParaRPr/>
                    </a:p>
                  </a:txBody>
                  <a:tcPr marT="91425" marB="91425" marR="91425" marL="91425"/>
                </a:tc>
              </a:tr>
              <a:tr h="369575">
                <a:tc>
                  <a:txBody>
                    <a:bodyPr/>
                    <a:lstStyle/>
                    <a:p>
                      <a:pPr indent="0" lvl="0" marL="0" rtl="0" algn="l">
                        <a:spcBef>
                          <a:spcPts val="0"/>
                        </a:spcBef>
                        <a:spcAft>
                          <a:spcPts val="0"/>
                        </a:spcAft>
                        <a:buClr>
                          <a:schemeClr val="dk1"/>
                        </a:buClr>
                        <a:buSzPts val="1100"/>
                        <a:buFont typeface="Arial"/>
                        <a:buNone/>
                      </a:pPr>
                      <a:r>
                        <a:rPr lang="en">
                          <a:solidFill>
                            <a:schemeClr val="dk1"/>
                          </a:solidFill>
                        </a:rPr>
                        <a:t>base_PixelFlags_flag_saturatedCenter</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340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345</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base_PixelFlags_flag_edge</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556</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561</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1409575" y="246650"/>
            <a:ext cx="7498200" cy="63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a:t>Dipole</a:t>
            </a:r>
            <a:r>
              <a:rPr lang="en"/>
              <a:t> Flags</a:t>
            </a:r>
            <a:endParaRPr/>
          </a:p>
        </p:txBody>
      </p:sp>
      <p:sp>
        <p:nvSpPr>
          <p:cNvPr id="238" name="Google Shape;238;p44"/>
          <p:cNvSpPr txBox="1"/>
          <p:nvPr>
            <p:ph idx="12" type="sldNum"/>
          </p:nvPr>
        </p:nvSpPr>
        <p:spPr>
          <a:xfrm>
            <a:off x="8348289"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aphicFrame>
        <p:nvGraphicFramePr>
          <p:cNvPr id="239" name="Google Shape;239;p44"/>
          <p:cNvGraphicFramePr/>
          <p:nvPr/>
        </p:nvGraphicFramePr>
        <p:xfrm>
          <a:off x="750025" y="1711125"/>
          <a:ext cx="3000000" cy="3000000"/>
        </p:xfrm>
        <a:graphic>
          <a:graphicData uri="http://schemas.openxmlformats.org/drawingml/2006/table">
            <a:tbl>
              <a:tblPr>
                <a:noFill/>
                <a:tableStyleId>{024A647B-CADB-4669-918F-7446206F7B68}</a:tableStyleId>
              </a:tblPr>
              <a:tblGrid>
                <a:gridCol w="3220575"/>
                <a:gridCol w="1009000"/>
                <a:gridCol w="1215175"/>
                <a:gridCol w="983150"/>
                <a:gridCol w="1216025"/>
              </a:tblGrid>
              <a:tr h="609575">
                <a:tc>
                  <a:txBody>
                    <a:bodyPr/>
                    <a:lstStyle/>
                    <a:p>
                      <a:pPr indent="0" lvl="0" marL="0" rtl="0" algn="l">
                        <a:spcBef>
                          <a:spcPts val="0"/>
                        </a:spcBef>
                        <a:spcAft>
                          <a:spcPts val="0"/>
                        </a:spcAft>
                        <a:buClr>
                          <a:schemeClr val="dk1"/>
                        </a:buClr>
                        <a:buSzPts val="1100"/>
                        <a:buFont typeface="Arial"/>
                        <a:buNone/>
                      </a:pPr>
                      <a:r>
                        <a:rPr lang="en">
                          <a:solidFill>
                            <a:schemeClr val="dk1"/>
                          </a:solidFill>
                        </a:rPr>
                        <a:t>Flag</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Efficiency</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Artifact Rate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(MAG23)</a:t>
                      </a:r>
                      <a:endParaRPr/>
                    </a:p>
                  </a:txBody>
                  <a:tcPr marT="91425" marB="91425" marR="91425" marL="91425"/>
                </a:tc>
              </a:tr>
              <a:tr h="396200">
                <a:tc>
                  <a:txBody>
                    <a:bodyPr/>
                    <a:lstStyle/>
                    <a:p>
                      <a:pPr indent="0" lvl="0" marL="0" rtl="0" algn="l">
                        <a:spcBef>
                          <a:spcPts val="0"/>
                        </a:spcBef>
                        <a:spcAft>
                          <a:spcPts val="0"/>
                        </a:spcAft>
                        <a:buClr>
                          <a:schemeClr val="dk1"/>
                        </a:buClr>
                        <a:buSzPts val="1100"/>
                        <a:buFont typeface="Arial"/>
                        <a:buNone/>
                      </a:pPr>
                      <a:r>
                        <a:rPr lang="en">
                          <a:solidFill>
                            <a:srgbClr val="FF0000"/>
                          </a:solidFill>
                        </a:rPr>
                        <a:t>no flag applied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1.000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695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0.847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700</a:t>
                      </a:r>
                      <a:endParaRPr/>
                    </a:p>
                  </a:txBody>
                  <a:tcPr marT="91425" marB="91425" marR="91425" marL="91425"/>
                </a:tc>
              </a:tr>
              <a:tr h="396200">
                <a:tc>
                  <a:txBody>
                    <a:bodyPr/>
                    <a:lstStyle/>
                    <a:p>
                      <a:pPr indent="0" lvl="0" marL="0" rtl="0" algn="l">
                        <a:spcBef>
                          <a:spcPts val="0"/>
                        </a:spcBef>
                        <a:spcAft>
                          <a:spcPts val="0"/>
                        </a:spcAft>
                        <a:buNone/>
                      </a:pPr>
                      <a:r>
                        <a:rPr lang="en"/>
                        <a:t>ip_diffim_DipoleFit_flag_classification</a:t>
                      </a:r>
                      <a:endParaRPr/>
                    </a:p>
                  </a:txBody>
                  <a:tcPr marT="91425" marB="91425" marR="91425" marL="91425"/>
                </a:tc>
                <a:tc>
                  <a:txBody>
                    <a:bodyPr/>
                    <a:lstStyle/>
                    <a:p>
                      <a:pPr indent="0" lvl="0" marL="0" rtl="0" algn="l">
                        <a:spcBef>
                          <a:spcPts val="0"/>
                        </a:spcBef>
                        <a:spcAft>
                          <a:spcPts val="0"/>
                        </a:spcAft>
                        <a:buNone/>
                      </a:pPr>
                      <a:r>
                        <a:rPr lang="en"/>
                        <a:t>0.999</a:t>
                      </a:r>
                      <a:endParaRPr/>
                    </a:p>
                  </a:txBody>
                  <a:tcPr marT="91425" marB="91425" marR="91425" marL="91425"/>
                </a:tc>
                <a:tc>
                  <a:txBody>
                    <a:bodyPr/>
                    <a:lstStyle/>
                    <a:p>
                      <a:pPr indent="0" lvl="0" marL="0" rtl="0" algn="l">
                        <a:spcBef>
                          <a:spcPts val="0"/>
                        </a:spcBef>
                        <a:spcAft>
                          <a:spcPts val="0"/>
                        </a:spcAft>
                        <a:buNone/>
                      </a:pPr>
                      <a:r>
                        <a:rPr lang="en"/>
                        <a:t>474</a:t>
                      </a:r>
                      <a:endParaRPr/>
                    </a:p>
                  </a:txBody>
                  <a:tcPr marT="91425" marB="91425" marR="91425" marL="91425"/>
                </a:tc>
                <a:tc>
                  <a:txBody>
                    <a:bodyPr/>
                    <a:lstStyle/>
                    <a:p>
                      <a:pPr indent="0" lvl="0" marL="0" rtl="0" algn="l">
                        <a:spcBef>
                          <a:spcPts val="0"/>
                        </a:spcBef>
                        <a:spcAft>
                          <a:spcPts val="0"/>
                        </a:spcAft>
                        <a:buNone/>
                      </a:pPr>
                      <a:r>
                        <a:rPr lang="en"/>
                        <a:t>0.846</a:t>
                      </a:r>
                      <a:endParaRPr/>
                    </a:p>
                  </a:txBody>
                  <a:tcPr marT="91425" marB="91425" marR="91425" marL="91425"/>
                </a:tc>
                <a:tc>
                  <a:txBody>
                    <a:bodyPr/>
                    <a:lstStyle/>
                    <a:p>
                      <a:pPr indent="0" lvl="0" marL="0" rtl="0" algn="l">
                        <a:spcBef>
                          <a:spcPts val="0"/>
                        </a:spcBef>
                        <a:spcAft>
                          <a:spcPts val="0"/>
                        </a:spcAft>
                        <a:buNone/>
                      </a:pPr>
                      <a:r>
                        <a:rPr lang="en"/>
                        <a:t>480</a:t>
                      </a:r>
                      <a:endParaRPr/>
                    </a:p>
                  </a:txBody>
                  <a:tcPr marT="91425" marB="91425" marR="91425" marL="91425"/>
                </a:tc>
              </a:tr>
              <a:tr h="609575">
                <a:tc>
                  <a:txBody>
                    <a:bodyPr/>
                    <a:lstStyle/>
                    <a:p>
                      <a:pPr indent="0" lvl="0" marL="0" rtl="0" algn="l">
                        <a:spcBef>
                          <a:spcPts val="0"/>
                        </a:spcBef>
                        <a:spcAft>
                          <a:spcPts val="0"/>
                        </a:spcAft>
                        <a:buNone/>
                      </a:pPr>
                      <a:r>
                        <a:rPr lang="en"/>
                        <a:t>ip_diffim_DipoleFit_flag_classificationAttempted</a:t>
                      </a:r>
                      <a:endParaRPr/>
                    </a:p>
                  </a:txBody>
                  <a:tcPr marT="91425" marB="91425" marR="91425" marL="91425"/>
                </a:tc>
                <a:tc>
                  <a:txBody>
                    <a:bodyPr/>
                    <a:lstStyle/>
                    <a:p>
                      <a:pPr indent="0" lvl="0" marL="0" rtl="0" algn="l">
                        <a:spcBef>
                          <a:spcPts val="0"/>
                        </a:spcBef>
                        <a:spcAft>
                          <a:spcPts val="0"/>
                        </a:spcAft>
                        <a:buNone/>
                      </a:pPr>
                      <a:r>
                        <a:rPr lang="en"/>
                        <a:t>0.999</a:t>
                      </a:r>
                      <a:endParaRPr/>
                    </a:p>
                  </a:txBody>
                  <a:tcPr marT="91425" marB="91425" marR="91425" marL="91425"/>
                </a:tc>
                <a:tc>
                  <a:txBody>
                    <a:bodyPr/>
                    <a:lstStyle/>
                    <a:p>
                      <a:pPr indent="0" lvl="0" marL="0" rtl="0" algn="l">
                        <a:spcBef>
                          <a:spcPts val="0"/>
                        </a:spcBef>
                        <a:spcAft>
                          <a:spcPts val="0"/>
                        </a:spcAft>
                        <a:buNone/>
                      </a:pPr>
                      <a:r>
                        <a:rPr lang="en"/>
                        <a:t>472</a:t>
                      </a:r>
                      <a:endParaRPr/>
                    </a:p>
                  </a:txBody>
                  <a:tcPr marT="91425" marB="91425" marR="91425" marL="91425"/>
                </a:tc>
                <a:tc>
                  <a:txBody>
                    <a:bodyPr/>
                    <a:lstStyle/>
                    <a:p>
                      <a:pPr indent="0" lvl="0" marL="0" rtl="0" algn="l">
                        <a:spcBef>
                          <a:spcPts val="0"/>
                        </a:spcBef>
                        <a:spcAft>
                          <a:spcPts val="0"/>
                        </a:spcAft>
                        <a:buNone/>
                      </a:pPr>
                      <a:r>
                        <a:rPr lang="en"/>
                        <a:t>0.846</a:t>
                      </a:r>
                      <a:endParaRPr/>
                    </a:p>
                  </a:txBody>
                  <a:tcPr marT="91425" marB="91425" marR="91425" marL="91425"/>
                </a:tc>
                <a:tc>
                  <a:txBody>
                    <a:bodyPr/>
                    <a:lstStyle/>
                    <a:p>
                      <a:pPr indent="0" lvl="0" marL="0" rtl="0" algn="l">
                        <a:spcBef>
                          <a:spcPts val="0"/>
                        </a:spcBef>
                        <a:spcAft>
                          <a:spcPts val="0"/>
                        </a:spcAft>
                        <a:buNone/>
                      </a:pPr>
                      <a:r>
                        <a:rPr lang="en"/>
                        <a:t>478</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ubin template -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