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303" r:id="rId4"/>
    <p:sldId id="273" r:id="rId5"/>
    <p:sldId id="272" r:id="rId6"/>
    <p:sldId id="316" r:id="rId7"/>
    <p:sldId id="321" r:id="rId8"/>
    <p:sldId id="318" r:id="rId9"/>
    <p:sldId id="307" r:id="rId10"/>
    <p:sldId id="319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22646A-3927-47D0-BEF0-C0D1B60285DB}">
          <p14:sldIdLst>
            <p14:sldId id="256"/>
            <p14:sldId id="270"/>
            <p14:sldId id="303"/>
            <p14:sldId id="273"/>
            <p14:sldId id="272"/>
            <p14:sldId id="316"/>
            <p14:sldId id="321"/>
            <p14:sldId id="318"/>
            <p14:sldId id="307"/>
            <p14:sldId id="319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7E87E4-E1A9-E94A-8516-7FEA55AEB30F}" v="32" dt="2023-07-31T13:18:20.736"/>
    <p1510:client id="{A830F1D1-0683-4188-B254-FC1B21710721}" v="20" dt="2023-07-31T13:32:22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.McMaster" userId="11fd90e0-b197-4abf-b04a-3a2ef4a221c4" providerId="ADAL" clId="{39A57A52-6963-4D44-B7F9-BE93227AE321}"/>
    <pc:docChg chg="undo redo custSel addSld modSld sldOrd">
      <pc:chgData name="Adam.McMaster" userId="11fd90e0-b197-4abf-b04a-3a2ef4a221c4" providerId="ADAL" clId="{39A57A52-6963-4D44-B7F9-BE93227AE321}" dt="2023-04-18T08:14:07.867" v="2719" actId="729"/>
      <pc:docMkLst>
        <pc:docMk/>
      </pc:docMkLst>
      <pc:sldChg chg="modSp mod">
        <pc:chgData name="Adam.McMaster" userId="11fd90e0-b197-4abf-b04a-3a2ef4a221c4" providerId="ADAL" clId="{39A57A52-6963-4D44-B7F9-BE93227AE321}" dt="2023-04-13T12:49:38.528" v="10" actId="20577"/>
        <pc:sldMkLst>
          <pc:docMk/>
          <pc:sldMk cId="673210437" sldId="256"/>
        </pc:sldMkLst>
        <pc:spChg chg="mod">
          <ac:chgData name="Adam.McMaster" userId="11fd90e0-b197-4abf-b04a-3a2ef4a221c4" providerId="ADAL" clId="{39A57A52-6963-4D44-B7F9-BE93227AE321}" dt="2023-04-13T12:49:38.528" v="10" actId="20577"/>
          <ac:spMkLst>
            <pc:docMk/>
            <pc:sldMk cId="673210437" sldId="256"/>
            <ac:spMk id="2" creationId="{711A799E-7145-8566-5185-1968BC3E9B05}"/>
          </ac:spMkLst>
        </pc:spChg>
      </pc:sldChg>
      <pc:sldChg chg="modSp mod">
        <pc:chgData name="Adam.McMaster" userId="11fd90e0-b197-4abf-b04a-3a2ef4a221c4" providerId="ADAL" clId="{39A57A52-6963-4D44-B7F9-BE93227AE321}" dt="2023-04-14T10:01:06.075" v="698" actId="20577"/>
        <pc:sldMkLst>
          <pc:docMk/>
          <pc:sldMk cId="131129115" sldId="261"/>
        </pc:sldMkLst>
        <pc:spChg chg="mod">
          <ac:chgData name="Adam.McMaster" userId="11fd90e0-b197-4abf-b04a-3a2ef4a221c4" providerId="ADAL" clId="{39A57A52-6963-4D44-B7F9-BE93227AE321}" dt="2023-04-14T10:01:06.075" v="698" actId="20577"/>
          <ac:spMkLst>
            <pc:docMk/>
            <pc:sldMk cId="131129115" sldId="261"/>
            <ac:spMk id="2" creationId="{3CCA6987-49E7-5B63-BBCC-55543A17D5E4}"/>
          </ac:spMkLst>
        </pc:spChg>
        <pc:graphicFrameChg chg="mod">
          <ac:chgData name="Adam.McMaster" userId="11fd90e0-b197-4abf-b04a-3a2ef4a221c4" providerId="ADAL" clId="{39A57A52-6963-4D44-B7F9-BE93227AE321}" dt="2023-04-13T12:52:24.758" v="158" actId="20577"/>
          <ac:graphicFrameMkLst>
            <pc:docMk/>
            <pc:sldMk cId="131129115" sldId="261"/>
            <ac:graphicFrameMk id="4" creationId="{01614C13-527B-481E-9D1C-3C1D74CA0936}"/>
          </ac:graphicFrameMkLst>
        </pc:graphicFrameChg>
      </pc:sldChg>
      <pc:sldChg chg="modSp mod">
        <pc:chgData name="Adam.McMaster" userId="11fd90e0-b197-4abf-b04a-3a2ef4a221c4" providerId="ADAL" clId="{39A57A52-6963-4D44-B7F9-BE93227AE321}" dt="2023-04-14T14:38:26.263" v="2643" actId="20577"/>
        <pc:sldMkLst>
          <pc:docMk/>
          <pc:sldMk cId="4029312869" sldId="267"/>
        </pc:sldMkLst>
        <pc:spChg chg="mod">
          <ac:chgData name="Adam.McMaster" userId="11fd90e0-b197-4abf-b04a-3a2ef4a221c4" providerId="ADAL" clId="{39A57A52-6963-4D44-B7F9-BE93227AE321}" dt="2023-04-14T14:38:26.263" v="2643" actId="20577"/>
          <ac:spMkLst>
            <pc:docMk/>
            <pc:sldMk cId="4029312869" sldId="267"/>
            <ac:spMk id="9" creationId="{9E617B74-F4C8-4044-97AB-AC68985960AC}"/>
          </ac:spMkLst>
        </pc:spChg>
      </pc:sldChg>
      <pc:sldChg chg="mod modShow">
        <pc:chgData name="Adam.McMaster" userId="11fd90e0-b197-4abf-b04a-3a2ef4a221c4" providerId="ADAL" clId="{39A57A52-6963-4D44-B7F9-BE93227AE321}" dt="2023-04-18T08:14:07.867" v="2719" actId="729"/>
        <pc:sldMkLst>
          <pc:docMk/>
          <pc:sldMk cId="3215036583" sldId="301"/>
        </pc:sldMkLst>
      </pc:sldChg>
      <pc:sldChg chg="addSp delSp modSp mod">
        <pc:chgData name="Adam.McMaster" userId="11fd90e0-b197-4abf-b04a-3a2ef4a221c4" providerId="ADAL" clId="{39A57A52-6963-4D44-B7F9-BE93227AE321}" dt="2023-04-14T12:17:31.923" v="707" actId="1076"/>
        <pc:sldMkLst>
          <pc:docMk/>
          <pc:sldMk cId="2349876326" sldId="304"/>
        </pc:sldMkLst>
        <pc:picChg chg="add mod">
          <ac:chgData name="Adam.McMaster" userId="11fd90e0-b197-4abf-b04a-3a2ef4a221c4" providerId="ADAL" clId="{39A57A52-6963-4D44-B7F9-BE93227AE321}" dt="2023-04-14T12:17:31.923" v="707" actId="1076"/>
          <ac:picMkLst>
            <pc:docMk/>
            <pc:sldMk cId="2349876326" sldId="304"/>
            <ac:picMk id="3" creationId="{0B6F1C77-4640-4362-0C47-A6BFCF437BCE}"/>
          </ac:picMkLst>
        </pc:picChg>
        <pc:picChg chg="del">
          <ac:chgData name="Adam.McMaster" userId="11fd90e0-b197-4abf-b04a-3a2ef4a221c4" providerId="ADAL" clId="{39A57A52-6963-4D44-B7F9-BE93227AE321}" dt="2023-04-14T12:15:37.003" v="700" actId="478"/>
          <ac:picMkLst>
            <pc:docMk/>
            <pc:sldMk cId="2349876326" sldId="304"/>
            <ac:picMk id="5" creationId="{5BA69701-B139-9E6D-67DB-5F2736FA4BBD}"/>
          </ac:picMkLst>
        </pc:picChg>
      </pc:sldChg>
      <pc:sldChg chg="addSp delSp modSp new mod">
        <pc:chgData name="Adam.McMaster" userId="11fd90e0-b197-4abf-b04a-3a2ef4a221c4" providerId="ADAL" clId="{39A57A52-6963-4D44-B7F9-BE93227AE321}" dt="2023-04-14T14:20:52.935" v="2238" actId="14100"/>
        <pc:sldMkLst>
          <pc:docMk/>
          <pc:sldMk cId="2939396838" sldId="305"/>
        </pc:sldMkLst>
        <pc:spChg chg="mod">
          <ac:chgData name="Adam.McMaster" userId="11fd90e0-b197-4abf-b04a-3a2ef4a221c4" providerId="ADAL" clId="{39A57A52-6963-4D44-B7F9-BE93227AE321}" dt="2023-04-14T13:02:43.257" v="1111" actId="207"/>
          <ac:spMkLst>
            <pc:docMk/>
            <pc:sldMk cId="2939396838" sldId="305"/>
            <ac:spMk id="2" creationId="{395058C1-69CA-CD51-B24B-A4B585CABAF8}"/>
          </ac:spMkLst>
        </pc:spChg>
        <pc:spChg chg="add del mod">
          <ac:chgData name="Adam.McMaster" userId="11fd90e0-b197-4abf-b04a-3a2ef4a221c4" providerId="ADAL" clId="{39A57A52-6963-4D44-B7F9-BE93227AE321}" dt="2023-04-14T12:34:29.876" v="1049" actId="478"/>
          <ac:spMkLst>
            <pc:docMk/>
            <pc:sldMk cId="2939396838" sldId="305"/>
            <ac:spMk id="4" creationId="{5270C940-8484-9BE1-FB5C-80E5C7C5CBEB}"/>
          </ac:spMkLst>
        </pc:spChg>
        <pc:spChg chg="add del mod">
          <ac:chgData name="Adam.McMaster" userId="11fd90e0-b197-4abf-b04a-3a2ef4a221c4" providerId="ADAL" clId="{39A57A52-6963-4D44-B7F9-BE93227AE321}" dt="2023-04-14T12:27:17.780" v="753" actId="478"/>
          <ac:spMkLst>
            <pc:docMk/>
            <pc:sldMk cId="2939396838" sldId="305"/>
            <ac:spMk id="6" creationId="{28491016-78DE-C916-EA31-C5295DD173BF}"/>
          </ac:spMkLst>
        </pc:spChg>
        <pc:spChg chg="add mod">
          <ac:chgData name="Adam.McMaster" userId="11fd90e0-b197-4abf-b04a-3a2ef4a221c4" providerId="ADAL" clId="{39A57A52-6963-4D44-B7F9-BE93227AE321}" dt="2023-04-14T12:35:16.268" v="1059" actId="1076"/>
          <ac:spMkLst>
            <pc:docMk/>
            <pc:sldMk cId="2939396838" sldId="305"/>
            <ac:spMk id="8" creationId="{1BD66522-F296-7A3C-00C1-451449F7B7A4}"/>
          </ac:spMkLst>
        </pc:spChg>
        <pc:spChg chg="add mod">
          <ac:chgData name="Adam.McMaster" userId="11fd90e0-b197-4abf-b04a-3a2ef4a221c4" providerId="ADAL" clId="{39A57A52-6963-4D44-B7F9-BE93227AE321}" dt="2023-04-14T14:19:03.126" v="2192" actId="207"/>
          <ac:spMkLst>
            <pc:docMk/>
            <pc:sldMk cId="2939396838" sldId="305"/>
            <ac:spMk id="9" creationId="{5F6A04EB-4BC1-C4E4-10CD-14F3DB80A449}"/>
          </ac:spMkLst>
        </pc:spChg>
        <pc:spChg chg="add mod">
          <ac:chgData name="Adam.McMaster" userId="11fd90e0-b197-4abf-b04a-3a2ef4a221c4" providerId="ADAL" clId="{39A57A52-6963-4D44-B7F9-BE93227AE321}" dt="2023-04-14T13:05:24.682" v="1181" actId="12789"/>
          <ac:spMkLst>
            <pc:docMk/>
            <pc:sldMk cId="2939396838" sldId="305"/>
            <ac:spMk id="10" creationId="{2BBF85A2-C1AE-C117-D5A1-BDD83388539F}"/>
          </ac:spMkLst>
        </pc:spChg>
        <pc:spChg chg="add mod">
          <ac:chgData name="Adam.McMaster" userId="11fd90e0-b197-4abf-b04a-3a2ef4a221c4" providerId="ADAL" clId="{39A57A52-6963-4D44-B7F9-BE93227AE321}" dt="2023-04-14T14:19:36.743" v="2199" actId="1035"/>
          <ac:spMkLst>
            <pc:docMk/>
            <pc:sldMk cId="2939396838" sldId="305"/>
            <ac:spMk id="11" creationId="{47C1CAFD-90DF-3C96-259D-BC422F874C57}"/>
          </ac:spMkLst>
        </pc:spChg>
        <pc:spChg chg="add mod">
          <ac:chgData name="Adam.McMaster" userId="11fd90e0-b197-4abf-b04a-3a2ef4a221c4" providerId="ADAL" clId="{39A57A52-6963-4D44-B7F9-BE93227AE321}" dt="2023-04-14T13:02:26.817" v="1108" actId="1076"/>
          <ac:spMkLst>
            <pc:docMk/>
            <pc:sldMk cId="2939396838" sldId="305"/>
            <ac:spMk id="12" creationId="{12D2242E-9809-2908-8BE0-F540BA0922F6}"/>
          </ac:spMkLst>
        </pc:spChg>
        <pc:spChg chg="add mod">
          <ac:chgData name="Adam.McMaster" userId="11fd90e0-b197-4abf-b04a-3a2ef4a221c4" providerId="ADAL" clId="{39A57A52-6963-4D44-B7F9-BE93227AE321}" dt="2023-04-14T14:20:52.935" v="2238" actId="14100"/>
          <ac:spMkLst>
            <pc:docMk/>
            <pc:sldMk cId="2939396838" sldId="305"/>
            <ac:spMk id="16" creationId="{7A7C01C2-6B22-C1E7-F820-03D8D908D748}"/>
          </ac:spMkLst>
        </pc:spChg>
        <pc:spChg chg="add del mod">
          <ac:chgData name="Adam.McMaster" userId="11fd90e0-b197-4abf-b04a-3a2ef4a221c4" providerId="ADAL" clId="{39A57A52-6963-4D44-B7F9-BE93227AE321}" dt="2023-04-14T12:34:31.484" v="1050" actId="478"/>
          <ac:spMkLst>
            <pc:docMk/>
            <pc:sldMk cId="2939396838" sldId="305"/>
            <ac:spMk id="17" creationId="{004D93F7-E57A-2863-189A-24224942E196}"/>
          </ac:spMkLst>
        </pc:spChg>
        <pc:spChg chg="add mod">
          <ac:chgData name="Adam.McMaster" userId="11fd90e0-b197-4abf-b04a-3a2ef4a221c4" providerId="ADAL" clId="{39A57A52-6963-4D44-B7F9-BE93227AE321}" dt="2023-04-14T13:05:47.985" v="1187" actId="1076"/>
          <ac:spMkLst>
            <pc:docMk/>
            <pc:sldMk cId="2939396838" sldId="305"/>
            <ac:spMk id="24" creationId="{E7F2D827-3A4D-3C2C-9B88-74408BD399CE}"/>
          </ac:spMkLst>
        </pc:spChg>
        <pc:spChg chg="add mod ord">
          <ac:chgData name="Adam.McMaster" userId="11fd90e0-b197-4abf-b04a-3a2ef4a221c4" providerId="ADAL" clId="{39A57A52-6963-4D44-B7F9-BE93227AE321}" dt="2023-04-14T14:19:08.812" v="2193" actId="207"/>
          <ac:spMkLst>
            <pc:docMk/>
            <pc:sldMk cId="2939396838" sldId="305"/>
            <ac:spMk id="25" creationId="{55241B43-160A-64F0-ED82-5675F187D7D4}"/>
          </ac:spMkLst>
        </pc:spChg>
        <pc:spChg chg="add mod">
          <ac:chgData name="Adam.McMaster" userId="11fd90e0-b197-4abf-b04a-3a2ef4a221c4" providerId="ADAL" clId="{39A57A52-6963-4D44-B7F9-BE93227AE321}" dt="2023-04-14T13:04:10.841" v="1174" actId="1076"/>
          <ac:spMkLst>
            <pc:docMk/>
            <pc:sldMk cId="2939396838" sldId="305"/>
            <ac:spMk id="36" creationId="{F8057A17-C9CA-7980-9F75-68F2F2A28C8B}"/>
          </ac:spMkLst>
        </pc:spChg>
        <pc:spChg chg="add mod">
          <ac:chgData name="Adam.McMaster" userId="11fd90e0-b197-4abf-b04a-3a2ef4a221c4" providerId="ADAL" clId="{39A57A52-6963-4D44-B7F9-BE93227AE321}" dt="2023-04-14T13:11:05.859" v="1213" actId="1076"/>
          <ac:spMkLst>
            <pc:docMk/>
            <pc:sldMk cId="2939396838" sldId="305"/>
            <ac:spMk id="44" creationId="{250D1047-58DE-690F-29FC-6A051888FAF8}"/>
          </ac:spMkLst>
        </pc:spChg>
        <pc:spChg chg="add mod ord">
          <ac:chgData name="Adam.McMaster" userId="11fd90e0-b197-4abf-b04a-3a2ef4a221c4" providerId="ADAL" clId="{39A57A52-6963-4D44-B7F9-BE93227AE321}" dt="2023-04-14T14:20:07.961" v="2200" actId="208"/>
          <ac:spMkLst>
            <pc:docMk/>
            <pc:sldMk cId="2939396838" sldId="305"/>
            <ac:spMk id="46" creationId="{8C9408F0-00F9-6D50-98EA-F604ADF20838}"/>
          </ac:spMkLst>
        </pc:spChg>
        <pc:picChg chg="add del mod">
          <ac:chgData name="Adam.McMaster" userId="11fd90e0-b197-4abf-b04a-3a2ef4a221c4" providerId="ADAL" clId="{39A57A52-6963-4D44-B7F9-BE93227AE321}" dt="2023-04-14T12:27:25.724" v="755" actId="478"/>
          <ac:picMkLst>
            <pc:docMk/>
            <pc:sldMk cId="2939396838" sldId="305"/>
            <ac:picMk id="3" creationId="{5C7B2E5F-DD65-6EC1-5B08-8F9F17629E4C}"/>
          </ac:picMkLst>
        </pc:picChg>
        <pc:picChg chg="add mod">
          <ac:chgData name="Adam.McMaster" userId="11fd90e0-b197-4abf-b04a-3a2ef4a221c4" providerId="ADAL" clId="{39A57A52-6963-4D44-B7F9-BE93227AE321}" dt="2023-04-14T13:02:30.815" v="1109" actId="14100"/>
          <ac:picMkLst>
            <pc:docMk/>
            <pc:sldMk cId="2939396838" sldId="305"/>
            <ac:picMk id="7" creationId="{5B7FBFC7-3357-16DF-A748-AA1FD28E399E}"/>
          </ac:picMkLst>
        </pc:picChg>
        <pc:cxnChg chg="add mod">
          <ac:chgData name="Adam.McMaster" userId="11fd90e0-b197-4abf-b04a-3a2ef4a221c4" providerId="ADAL" clId="{39A57A52-6963-4D44-B7F9-BE93227AE321}" dt="2023-04-14T13:05:24.682" v="1181" actId="12789"/>
          <ac:cxnSpMkLst>
            <pc:docMk/>
            <pc:sldMk cId="2939396838" sldId="305"/>
            <ac:cxnSpMk id="14" creationId="{05F9943B-871D-0AE5-985C-403950282BCD}"/>
          </ac:cxnSpMkLst>
        </pc:cxnChg>
        <pc:cxnChg chg="add mod">
          <ac:chgData name="Adam.McMaster" userId="11fd90e0-b197-4abf-b04a-3a2ef4a221c4" providerId="ADAL" clId="{39A57A52-6963-4D44-B7F9-BE93227AE321}" dt="2023-04-14T14:20:52.935" v="2238" actId="14100"/>
          <ac:cxnSpMkLst>
            <pc:docMk/>
            <pc:sldMk cId="2939396838" sldId="305"/>
            <ac:cxnSpMk id="19" creationId="{F7D62EF9-2808-C5C8-42BF-E8F0A1F80B22}"/>
          </ac:cxnSpMkLst>
        </pc:cxnChg>
        <pc:cxnChg chg="add del mod">
          <ac:chgData name="Adam.McMaster" userId="11fd90e0-b197-4abf-b04a-3a2ef4a221c4" providerId="ADAL" clId="{39A57A52-6963-4D44-B7F9-BE93227AE321}" dt="2023-04-14T12:37:42.692" v="1062" actId="478"/>
          <ac:cxnSpMkLst>
            <pc:docMk/>
            <pc:sldMk cId="2939396838" sldId="305"/>
            <ac:cxnSpMk id="21" creationId="{EBBF0FFC-3778-F6D8-AA95-8E847043EBA5}"/>
          </ac:cxnSpMkLst>
        </pc:cxnChg>
        <pc:cxnChg chg="add mod">
          <ac:chgData name="Adam.McMaster" userId="11fd90e0-b197-4abf-b04a-3a2ef4a221c4" providerId="ADAL" clId="{39A57A52-6963-4D44-B7F9-BE93227AE321}" dt="2023-04-14T13:05:41.746" v="1184" actId="14100"/>
          <ac:cxnSpMkLst>
            <pc:docMk/>
            <pc:sldMk cId="2939396838" sldId="305"/>
            <ac:cxnSpMk id="23" creationId="{73502F88-94F9-EFD3-CE9C-639B303545E3}"/>
          </ac:cxnSpMkLst>
        </pc:cxnChg>
      </pc:sldChg>
      <pc:sldChg chg="addSp delSp modSp new mod ord">
        <pc:chgData name="Adam.McMaster" userId="11fd90e0-b197-4abf-b04a-3a2ef4a221c4" providerId="ADAL" clId="{39A57A52-6963-4D44-B7F9-BE93227AE321}" dt="2023-04-14T14:42:47.007" v="2718"/>
        <pc:sldMkLst>
          <pc:docMk/>
          <pc:sldMk cId="1785792383" sldId="306"/>
        </pc:sldMkLst>
        <pc:spChg chg="mod">
          <ac:chgData name="Adam.McMaster" userId="11fd90e0-b197-4abf-b04a-3a2ef4a221c4" providerId="ADAL" clId="{39A57A52-6963-4D44-B7F9-BE93227AE321}" dt="2023-04-14T13:45:43.877" v="1257" actId="20577"/>
          <ac:spMkLst>
            <pc:docMk/>
            <pc:sldMk cId="1785792383" sldId="306"/>
            <ac:spMk id="2" creationId="{F7BF7912-609D-7FD0-9564-17F2E3D38184}"/>
          </ac:spMkLst>
        </pc:spChg>
        <pc:spChg chg="add del mod">
          <ac:chgData name="Adam.McMaster" userId="11fd90e0-b197-4abf-b04a-3a2ef4a221c4" providerId="ADAL" clId="{39A57A52-6963-4D44-B7F9-BE93227AE321}" dt="2023-04-14T14:02:38.354" v="1923" actId="478"/>
          <ac:spMkLst>
            <pc:docMk/>
            <pc:sldMk cId="1785792383" sldId="306"/>
            <ac:spMk id="3" creationId="{F7F10D91-D198-78F6-57CF-B01FFD411CBD}"/>
          </ac:spMkLst>
        </pc:spChg>
        <pc:spChg chg="add del mod">
          <ac:chgData name="Adam.McMaster" userId="11fd90e0-b197-4abf-b04a-3a2ef4a221c4" providerId="ADAL" clId="{39A57A52-6963-4D44-B7F9-BE93227AE321}" dt="2023-04-14T14:11:29.701" v="2120" actId="478"/>
          <ac:spMkLst>
            <pc:docMk/>
            <pc:sldMk cId="1785792383" sldId="306"/>
            <ac:spMk id="10" creationId="{9577DFCA-E579-231E-6FD4-B9ADF424FD9C}"/>
          </ac:spMkLst>
        </pc:spChg>
        <pc:spChg chg="add mod ord">
          <ac:chgData name="Adam.McMaster" userId="11fd90e0-b197-4abf-b04a-3a2ef4a221c4" providerId="ADAL" clId="{39A57A52-6963-4D44-B7F9-BE93227AE321}" dt="2023-04-14T14:28:48.550" v="2282" actId="1035"/>
          <ac:spMkLst>
            <pc:docMk/>
            <pc:sldMk cId="1785792383" sldId="306"/>
            <ac:spMk id="13" creationId="{54A866F1-598B-3C8E-81B4-276642C6EEEB}"/>
          </ac:spMkLst>
        </pc:spChg>
        <pc:graphicFrameChg chg="add del mod modGraphic">
          <ac:chgData name="Adam.McMaster" userId="11fd90e0-b197-4abf-b04a-3a2ef4a221c4" providerId="ADAL" clId="{39A57A52-6963-4D44-B7F9-BE93227AE321}" dt="2023-04-14T13:49:50.914" v="1278" actId="478"/>
          <ac:graphicFrameMkLst>
            <pc:docMk/>
            <pc:sldMk cId="1785792383" sldId="306"/>
            <ac:graphicFrameMk id="6" creationId="{E7234628-12EC-8C8D-3D6B-6E89B483D8B3}"/>
          </ac:graphicFrameMkLst>
        </pc:graphicFrameChg>
        <pc:graphicFrameChg chg="add mod modGraphic">
          <ac:chgData name="Adam.McMaster" userId="11fd90e0-b197-4abf-b04a-3a2ef4a221c4" providerId="ADAL" clId="{39A57A52-6963-4D44-B7F9-BE93227AE321}" dt="2023-04-14T14:42:09.368" v="2716" actId="20577"/>
          <ac:graphicFrameMkLst>
            <pc:docMk/>
            <pc:sldMk cId="1785792383" sldId="306"/>
            <ac:graphicFrameMk id="7" creationId="{4A8CCC3B-A76E-24EA-D659-9CA46E4AD02F}"/>
          </ac:graphicFrameMkLst>
        </pc:graphicFrameChg>
        <pc:graphicFrameChg chg="add mod">
          <ac:chgData name="Adam.McMaster" userId="11fd90e0-b197-4abf-b04a-3a2ef4a221c4" providerId="ADAL" clId="{39A57A52-6963-4D44-B7F9-BE93227AE321}" dt="2023-04-14T14:16:20.802" v="2177" actId="255"/>
          <ac:graphicFrameMkLst>
            <pc:docMk/>
            <pc:sldMk cId="1785792383" sldId="306"/>
            <ac:graphicFrameMk id="11" creationId="{C682F88B-28A8-FBDA-F1F9-5F4761B6079B}"/>
          </ac:graphicFrameMkLst>
        </pc:graphicFrameChg>
        <pc:cxnChg chg="add mod">
          <ac:chgData name="Adam.McMaster" userId="11fd90e0-b197-4abf-b04a-3a2ef4a221c4" providerId="ADAL" clId="{39A57A52-6963-4D44-B7F9-BE93227AE321}" dt="2023-04-14T14:15:44.717" v="2174" actId="1037"/>
          <ac:cxnSpMkLst>
            <pc:docMk/>
            <pc:sldMk cId="1785792383" sldId="306"/>
            <ac:cxnSpMk id="9" creationId="{FC6D467E-F7D2-C69D-E640-64A2E00F7E71}"/>
          </ac:cxnSpMkLst>
        </pc:cxnChg>
      </pc:sldChg>
      <pc:sldChg chg="addSp delSp modSp new mod">
        <pc:chgData name="Adam.McMaster" userId="11fd90e0-b197-4abf-b04a-3a2ef4a221c4" providerId="ADAL" clId="{39A57A52-6963-4D44-B7F9-BE93227AE321}" dt="2023-04-14T14:37:20.998" v="2582" actId="478"/>
        <pc:sldMkLst>
          <pc:docMk/>
          <pc:sldMk cId="3660692485" sldId="307"/>
        </pc:sldMkLst>
        <pc:spChg chg="mod">
          <ac:chgData name="Adam.McMaster" userId="11fd90e0-b197-4abf-b04a-3a2ef4a221c4" providerId="ADAL" clId="{39A57A52-6963-4D44-B7F9-BE93227AE321}" dt="2023-04-14T14:29:22.816" v="2316" actId="20577"/>
          <ac:spMkLst>
            <pc:docMk/>
            <pc:sldMk cId="3660692485" sldId="307"/>
            <ac:spMk id="2" creationId="{32358BCC-993B-C202-52C4-47CC2F4DD52E}"/>
          </ac:spMkLst>
        </pc:spChg>
        <pc:spChg chg="add del mod">
          <ac:chgData name="Adam.McMaster" userId="11fd90e0-b197-4abf-b04a-3a2ef4a221c4" providerId="ADAL" clId="{39A57A52-6963-4D44-B7F9-BE93227AE321}" dt="2023-04-14T14:37:20.998" v="2582" actId="478"/>
          <ac:spMkLst>
            <pc:docMk/>
            <pc:sldMk cId="3660692485" sldId="307"/>
            <ac:spMk id="3" creationId="{CA87BDC7-E961-0AA3-ED56-D62E5944B98B}"/>
          </ac:spMkLst>
        </pc:spChg>
        <pc:spChg chg="add del mod">
          <ac:chgData name="Adam.McMaster" userId="11fd90e0-b197-4abf-b04a-3a2ef4a221c4" providerId="ADAL" clId="{39A57A52-6963-4D44-B7F9-BE93227AE321}" dt="2023-04-13T13:52:19.088" v="642" actId="22"/>
          <ac:spMkLst>
            <pc:docMk/>
            <pc:sldMk cId="3660692485" sldId="307"/>
            <ac:spMk id="5" creationId="{F606DB75-EFDA-9F3C-A68F-3D81E71A137F}"/>
          </ac:spMkLst>
        </pc:spChg>
        <pc:graphicFrameChg chg="add mod modGraphic">
          <ac:chgData name="Adam.McMaster" userId="11fd90e0-b197-4abf-b04a-3a2ef4a221c4" providerId="ADAL" clId="{39A57A52-6963-4D44-B7F9-BE93227AE321}" dt="2023-04-14T14:37:13.192" v="2581" actId="20577"/>
          <ac:graphicFrameMkLst>
            <pc:docMk/>
            <pc:sldMk cId="3660692485" sldId="307"/>
            <ac:graphicFrameMk id="6" creationId="{28452D8D-67DF-1FDE-7DAF-144E1FD16134}"/>
          </ac:graphicFrameMkLst>
        </pc:graphicFrameChg>
      </pc:sldChg>
      <pc:sldChg chg="addSp delSp modSp new mod ord">
        <pc:chgData name="Adam.McMaster" userId="11fd90e0-b197-4abf-b04a-3a2ef4a221c4" providerId="ADAL" clId="{39A57A52-6963-4D44-B7F9-BE93227AE321}" dt="2023-04-14T12:24:18.798" v="751" actId="14100"/>
        <pc:sldMkLst>
          <pc:docMk/>
          <pc:sldMk cId="1647933968" sldId="308"/>
        </pc:sldMkLst>
        <pc:spChg chg="mod">
          <ac:chgData name="Adam.McMaster" userId="11fd90e0-b197-4abf-b04a-3a2ef4a221c4" providerId="ADAL" clId="{39A57A52-6963-4D44-B7F9-BE93227AE321}" dt="2023-04-14T12:24:12.908" v="749" actId="1076"/>
          <ac:spMkLst>
            <pc:docMk/>
            <pc:sldMk cId="1647933968" sldId="308"/>
            <ac:spMk id="2" creationId="{7F62CBD5-6841-6E2E-50EB-842CE921D111}"/>
          </ac:spMkLst>
        </pc:spChg>
        <pc:picChg chg="add del mod">
          <ac:chgData name="Adam.McMaster" userId="11fd90e0-b197-4abf-b04a-3a2ef4a221c4" providerId="ADAL" clId="{39A57A52-6963-4D44-B7F9-BE93227AE321}" dt="2023-04-14T09:59:16.010" v="664" actId="478"/>
          <ac:picMkLst>
            <pc:docMk/>
            <pc:sldMk cId="1647933968" sldId="308"/>
            <ac:picMk id="4" creationId="{D689F0C8-EC82-C1B7-D51F-ED5BE33A0F4E}"/>
          </ac:picMkLst>
        </pc:picChg>
        <pc:picChg chg="add del mod">
          <ac:chgData name="Adam.McMaster" userId="11fd90e0-b197-4abf-b04a-3a2ef4a221c4" providerId="ADAL" clId="{39A57A52-6963-4D44-B7F9-BE93227AE321}" dt="2023-04-14T09:59:05.265" v="660" actId="478"/>
          <ac:picMkLst>
            <pc:docMk/>
            <pc:sldMk cId="1647933968" sldId="308"/>
            <ac:picMk id="6" creationId="{E2C08B33-C10A-BEC0-F8F3-A33797820B17}"/>
          </ac:picMkLst>
        </pc:picChg>
        <pc:picChg chg="add mod">
          <ac:chgData name="Adam.McMaster" userId="11fd90e0-b197-4abf-b04a-3a2ef4a221c4" providerId="ADAL" clId="{39A57A52-6963-4D44-B7F9-BE93227AE321}" dt="2023-04-14T12:24:18.798" v="751" actId="14100"/>
          <ac:picMkLst>
            <pc:docMk/>
            <pc:sldMk cId="1647933968" sldId="308"/>
            <ac:picMk id="8" creationId="{A142B8EA-8879-1070-7E43-B2CFF158EEC9}"/>
          </ac:picMkLst>
        </pc:picChg>
        <pc:picChg chg="add mod ord">
          <ac:chgData name="Adam.McMaster" userId="11fd90e0-b197-4abf-b04a-3a2ef4a221c4" providerId="ADAL" clId="{39A57A52-6963-4D44-B7F9-BE93227AE321}" dt="2023-04-14T12:23:46.628" v="742" actId="14100"/>
          <ac:picMkLst>
            <pc:docMk/>
            <pc:sldMk cId="1647933968" sldId="308"/>
            <ac:picMk id="10" creationId="{E056F8BD-DA07-C74A-F928-A79889560226}"/>
          </ac:picMkLst>
        </pc:picChg>
        <pc:picChg chg="add mod">
          <ac:chgData name="Adam.McMaster" userId="11fd90e0-b197-4abf-b04a-3a2ef4a221c4" providerId="ADAL" clId="{39A57A52-6963-4D44-B7F9-BE93227AE321}" dt="2023-04-14T12:24:06.715" v="748" actId="14100"/>
          <ac:picMkLst>
            <pc:docMk/>
            <pc:sldMk cId="1647933968" sldId="308"/>
            <ac:picMk id="12" creationId="{78796719-7CD2-FAE3-4038-3DB873A8B58C}"/>
          </ac:picMkLst>
        </pc:picChg>
      </pc:sldChg>
    </pc:docChg>
  </pc:docChgLst>
  <pc:docChgLst>
    <pc:chgData name="Adam.McMaster" userId="11fd90e0-b197-4abf-b04a-3a2ef4a221c4" providerId="ADAL" clId="{276F23AD-79BC-4B27-976E-A544F3519540}"/>
    <pc:docChg chg="undo redo custSel addSld delSld modSld sldOrd addMainMaster delMainMaster modSection">
      <pc:chgData name="Adam.McMaster" userId="11fd90e0-b197-4abf-b04a-3a2ef4a221c4" providerId="ADAL" clId="{276F23AD-79BC-4B27-976E-A544F3519540}" dt="2023-07-04T12:14:19.199" v="950" actId="20577"/>
      <pc:docMkLst>
        <pc:docMk/>
      </pc:docMkLst>
      <pc:sldChg chg="modSp mod">
        <pc:chgData name="Adam.McMaster" userId="11fd90e0-b197-4abf-b04a-3a2ef4a221c4" providerId="ADAL" clId="{276F23AD-79BC-4B27-976E-A544F3519540}" dt="2023-07-03T15:31:05.636" v="5" actId="14100"/>
        <pc:sldMkLst>
          <pc:docMk/>
          <pc:sldMk cId="673210437" sldId="256"/>
        </pc:sldMkLst>
        <pc:spChg chg="mod">
          <ac:chgData name="Adam.McMaster" userId="11fd90e0-b197-4abf-b04a-3a2ef4a221c4" providerId="ADAL" clId="{276F23AD-79BC-4B27-976E-A544F3519540}" dt="2023-07-03T15:31:05.636" v="5" actId="14100"/>
          <ac:spMkLst>
            <pc:docMk/>
            <pc:sldMk cId="673210437" sldId="256"/>
            <ac:spMk id="2" creationId="{711A799E-7145-8566-5185-1968BC3E9B05}"/>
          </ac:spMkLst>
        </pc:spChg>
      </pc:sldChg>
      <pc:sldChg chg="addSp delSp modSp mod">
        <pc:chgData name="Adam.McMaster" userId="11fd90e0-b197-4abf-b04a-3a2ef4a221c4" providerId="ADAL" clId="{276F23AD-79BC-4B27-976E-A544F3519540}" dt="2023-07-04T11:11:10.167" v="551"/>
        <pc:sldMkLst>
          <pc:docMk/>
          <pc:sldMk cId="4029312869" sldId="267"/>
        </pc:sldMkLst>
        <pc:spChg chg="mod">
          <ac:chgData name="Adam.McMaster" userId="11fd90e0-b197-4abf-b04a-3a2ef4a221c4" providerId="ADAL" clId="{276F23AD-79BC-4B27-976E-A544F3519540}" dt="2023-07-04T11:09:32.765" v="526" actId="555"/>
          <ac:spMkLst>
            <pc:docMk/>
            <pc:sldMk cId="4029312869" sldId="267"/>
            <ac:spMk id="8" creationId="{515F68C9-7EDE-4F1B-A089-FC4D07F693AE}"/>
          </ac:spMkLst>
        </pc:spChg>
        <pc:spChg chg="add del mod">
          <ac:chgData name="Adam.McMaster" userId="11fd90e0-b197-4abf-b04a-3a2ef4a221c4" providerId="ADAL" clId="{276F23AD-79BC-4B27-976E-A544F3519540}" dt="2023-07-04T11:03:54.389" v="518" actId="26606"/>
          <ac:spMkLst>
            <pc:docMk/>
            <pc:sldMk cId="4029312869" sldId="267"/>
            <ac:spMk id="9" creationId="{9E617B74-F4C8-4044-97AB-AC68985960AC}"/>
          </ac:spMkLst>
        </pc:spChg>
        <pc:spChg chg="mod">
          <ac:chgData name="Adam.McMaster" userId="11fd90e0-b197-4abf-b04a-3a2ef4a221c4" providerId="ADAL" clId="{276F23AD-79BC-4B27-976E-A544F3519540}" dt="2023-07-04T11:09:19.125" v="525" actId="12789"/>
          <ac:spMkLst>
            <pc:docMk/>
            <pc:sldMk cId="4029312869" sldId="267"/>
            <ac:spMk id="11" creationId="{C1AD19B3-4917-40A8-9B5B-6703D877235E}"/>
          </ac:spMkLst>
        </pc:spChg>
        <pc:grpChg chg="mod">
          <ac:chgData name="Adam.McMaster" userId="11fd90e0-b197-4abf-b04a-3a2ef4a221c4" providerId="ADAL" clId="{276F23AD-79BC-4B27-976E-A544F3519540}" dt="2023-07-04T11:09:32.765" v="526" actId="555"/>
          <ac:grpSpMkLst>
            <pc:docMk/>
            <pc:sldMk cId="4029312869" sldId="267"/>
            <ac:grpSpMk id="17" creationId="{FBF37FCB-63D0-4554-90DC-8374EA0EA1D2}"/>
          </ac:grpSpMkLst>
        </pc:grpChg>
        <pc:graphicFrameChg chg="add del">
          <ac:chgData name="Adam.McMaster" userId="11fd90e0-b197-4abf-b04a-3a2ef4a221c4" providerId="ADAL" clId="{276F23AD-79BC-4B27-976E-A544F3519540}" dt="2023-07-04T11:03:54.364" v="517" actId="26606"/>
          <ac:graphicFrameMkLst>
            <pc:docMk/>
            <pc:sldMk cId="4029312869" sldId="267"/>
            <ac:graphicFrameMk id="19" creationId="{D1E89CD0-D2F0-3180-BFE1-5D0695F89658}"/>
          </ac:graphicFrameMkLst>
        </pc:graphicFrameChg>
        <pc:graphicFrameChg chg="add mod">
          <ac:chgData name="Adam.McMaster" userId="11fd90e0-b197-4abf-b04a-3a2ef4a221c4" providerId="ADAL" clId="{276F23AD-79BC-4B27-976E-A544F3519540}" dt="2023-07-04T11:11:10.167" v="551"/>
          <ac:graphicFrameMkLst>
            <pc:docMk/>
            <pc:sldMk cId="4029312869" sldId="267"/>
            <ac:graphicFrameMk id="21" creationId="{6804EC26-5AEF-D115-F3F2-6F65935A83E3}"/>
          </ac:graphicFrameMkLst>
        </pc:graphicFrameChg>
        <pc:picChg chg="mod">
          <ac:chgData name="Adam.McMaster" userId="11fd90e0-b197-4abf-b04a-3a2ef4a221c4" providerId="ADAL" clId="{276F23AD-79BC-4B27-976E-A544F3519540}" dt="2023-07-04T11:09:19.125" v="525" actId="12789"/>
          <ac:picMkLst>
            <pc:docMk/>
            <pc:sldMk cId="4029312869" sldId="267"/>
            <ac:picMk id="10" creationId="{E8B43ACA-DB78-4692-A06C-02E7AE94B932}"/>
          </ac:picMkLst>
        </pc:picChg>
      </pc:sldChg>
      <pc:sldChg chg="delSp modNotesTx">
        <pc:chgData name="Adam.McMaster" userId="11fd90e0-b197-4abf-b04a-3a2ef4a221c4" providerId="ADAL" clId="{276F23AD-79BC-4B27-976E-A544F3519540}" dt="2023-07-04T12:14:19.199" v="950" actId="20577"/>
        <pc:sldMkLst>
          <pc:docMk/>
          <pc:sldMk cId="172655408" sldId="273"/>
        </pc:sldMkLst>
        <pc:picChg chg="del">
          <ac:chgData name="Adam.McMaster" userId="11fd90e0-b197-4abf-b04a-3a2ef4a221c4" providerId="ADAL" clId="{276F23AD-79BC-4B27-976E-A544F3519540}" dt="2023-07-03T15:49:24.688" v="16" actId="478"/>
          <ac:picMkLst>
            <pc:docMk/>
            <pc:sldMk cId="172655408" sldId="273"/>
            <ac:picMk id="2" creationId="{AAD76D81-CAEB-4F9C-98E7-289F30C21626}"/>
          </ac:picMkLst>
        </pc:picChg>
      </pc:sldChg>
      <pc:sldChg chg="del mod modShow">
        <pc:chgData name="Adam.McMaster" userId="11fd90e0-b197-4abf-b04a-3a2ef4a221c4" providerId="ADAL" clId="{276F23AD-79BC-4B27-976E-A544F3519540}" dt="2023-07-03T15:32:04.939" v="9" actId="2696"/>
        <pc:sldMkLst>
          <pc:docMk/>
          <pc:sldMk cId="568748367" sldId="284"/>
        </pc:sldMkLst>
      </pc:sldChg>
      <pc:sldChg chg="modNotesTx">
        <pc:chgData name="Adam.McMaster" userId="11fd90e0-b197-4abf-b04a-3a2ef4a221c4" providerId="ADAL" clId="{276F23AD-79BC-4B27-976E-A544F3519540}" dt="2023-07-03T15:55:33.810" v="229" actId="20577"/>
        <pc:sldMkLst>
          <pc:docMk/>
          <pc:sldMk cId="3300480288" sldId="298"/>
        </pc:sldMkLst>
      </pc:sldChg>
      <pc:sldChg chg="delSp add del setBg delDesignElem modNotesTx">
        <pc:chgData name="Adam.McMaster" userId="11fd90e0-b197-4abf-b04a-3a2ef4a221c4" providerId="ADAL" clId="{276F23AD-79BC-4B27-976E-A544F3519540}" dt="2023-07-04T11:14:09.381" v="642" actId="2696"/>
        <pc:sldMkLst>
          <pc:docMk/>
          <pc:sldMk cId="2821697206" sldId="299"/>
        </pc:sldMkLst>
        <pc:spChg chg="del">
          <ac:chgData name="Adam.McMaster" userId="11fd90e0-b197-4abf-b04a-3a2ef4a221c4" providerId="ADAL" clId="{276F23AD-79BC-4B27-976E-A544F3519540}" dt="2023-07-04T11:13:47.093" v="639"/>
          <ac:spMkLst>
            <pc:docMk/>
            <pc:sldMk cId="2821697206" sldId="299"/>
            <ac:spMk id="14" creationId="{6CCA5F87-1D1E-45CB-8D83-FC7EEFAD9935}"/>
          </ac:spMkLst>
        </pc:spChg>
        <pc:spChg chg="del">
          <ac:chgData name="Adam.McMaster" userId="11fd90e0-b197-4abf-b04a-3a2ef4a221c4" providerId="ADAL" clId="{276F23AD-79BC-4B27-976E-A544F3519540}" dt="2023-07-04T11:13:47.093" v="639"/>
          <ac:spMkLst>
            <pc:docMk/>
            <pc:sldMk cId="2821697206" sldId="299"/>
            <ac:spMk id="16" creationId="{7CCFC2C6-6238-4A2F-93DE-2ADF74AF635E}"/>
          </ac:spMkLst>
        </pc:spChg>
        <pc:spChg chg="del">
          <ac:chgData name="Adam.McMaster" userId="11fd90e0-b197-4abf-b04a-3a2ef4a221c4" providerId="ADAL" clId="{276F23AD-79BC-4B27-976E-A544F3519540}" dt="2023-07-04T11:13:47.093" v="639"/>
          <ac:spMkLst>
            <pc:docMk/>
            <pc:sldMk cId="2821697206" sldId="299"/>
            <ac:spMk id="18" creationId="{AF2F604E-43BE-4DC3-B983-E071523364F8}"/>
          </ac:spMkLst>
        </pc:spChg>
        <pc:spChg chg="del">
          <ac:chgData name="Adam.McMaster" userId="11fd90e0-b197-4abf-b04a-3a2ef4a221c4" providerId="ADAL" clId="{276F23AD-79BC-4B27-976E-A544F3519540}" dt="2023-07-04T11:13:47.093" v="639"/>
          <ac:spMkLst>
            <pc:docMk/>
            <pc:sldMk cId="2821697206" sldId="299"/>
            <ac:spMk id="20" creationId="{08C9B587-E65E-4B52-B37C-ABEBB6E87928}"/>
          </ac:spMkLst>
        </pc:spChg>
      </pc:sldChg>
      <pc:sldChg chg="add del">
        <pc:chgData name="Adam.McMaster" userId="11fd90e0-b197-4abf-b04a-3a2ef4a221c4" providerId="ADAL" clId="{276F23AD-79BC-4B27-976E-A544F3519540}" dt="2023-07-04T12:13:56.625" v="947" actId="2696"/>
        <pc:sldMkLst>
          <pc:docMk/>
          <pc:sldMk cId="1501183497" sldId="300"/>
        </pc:sldMkLst>
      </pc:sldChg>
      <pc:sldChg chg="del mod modShow">
        <pc:chgData name="Adam.McMaster" userId="11fd90e0-b197-4abf-b04a-3a2ef4a221c4" providerId="ADAL" clId="{276F23AD-79BC-4B27-976E-A544F3519540}" dt="2023-07-03T15:32:11.271" v="10" actId="2696"/>
        <pc:sldMkLst>
          <pc:docMk/>
          <pc:sldMk cId="3215036583" sldId="301"/>
        </pc:sldMkLst>
      </pc:sldChg>
      <pc:sldChg chg="add del ord">
        <pc:chgData name="Adam.McMaster" userId="11fd90e0-b197-4abf-b04a-3a2ef4a221c4" providerId="ADAL" clId="{276F23AD-79BC-4B27-976E-A544F3519540}" dt="2023-07-04T10:46:41.822" v="232"/>
        <pc:sldMkLst>
          <pc:docMk/>
          <pc:sldMk cId="2939396838" sldId="305"/>
        </pc:sldMkLst>
      </pc:sldChg>
      <pc:sldChg chg="addSp delSp modSp del mod modNotesTx">
        <pc:chgData name="Adam.McMaster" userId="11fd90e0-b197-4abf-b04a-3a2ef4a221c4" providerId="ADAL" clId="{276F23AD-79BC-4B27-976E-A544F3519540}" dt="2023-07-04T10:48:47.265" v="240" actId="2696"/>
        <pc:sldMkLst>
          <pc:docMk/>
          <pc:sldMk cId="3377400469" sldId="311"/>
        </pc:sldMkLst>
        <pc:spChg chg="mod">
          <ac:chgData name="Adam.McMaster" userId="11fd90e0-b197-4abf-b04a-3a2ef4a221c4" providerId="ADAL" clId="{276F23AD-79BC-4B27-976E-A544F3519540}" dt="2023-07-03T15:51:56.249" v="50" actId="20577"/>
          <ac:spMkLst>
            <pc:docMk/>
            <pc:sldMk cId="3377400469" sldId="311"/>
            <ac:spMk id="2" creationId="{E90E4B88-BD44-D64D-06A5-90F298F02100}"/>
          </ac:spMkLst>
        </pc:spChg>
        <pc:spChg chg="mod">
          <ac:chgData name="Adam.McMaster" userId="11fd90e0-b197-4abf-b04a-3a2ef4a221c4" providerId="ADAL" clId="{276F23AD-79BC-4B27-976E-A544F3519540}" dt="2023-07-03T15:32:39.415" v="14" actId="20577"/>
          <ac:spMkLst>
            <pc:docMk/>
            <pc:sldMk cId="3377400469" sldId="311"/>
            <ac:spMk id="13" creationId="{1E74EBE4-D88A-D109-6E27-4439FF5C02D6}"/>
          </ac:spMkLst>
        </pc:spChg>
        <pc:picChg chg="add mod">
          <ac:chgData name="Adam.McMaster" userId="11fd90e0-b197-4abf-b04a-3a2ef4a221c4" providerId="ADAL" clId="{276F23AD-79BC-4B27-976E-A544F3519540}" dt="2023-07-03T15:51:51.020" v="30" actId="1076"/>
          <ac:picMkLst>
            <pc:docMk/>
            <pc:sldMk cId="3377400469" sldId="311"/>
            <ac:picMk id="3" creationId="{18064111-0578-4808-2F3E-B21A15BBD610}"/>
          </ac:picMkLst>
        </pc:picChg>
        <pc:picChg chg="del">
          <ac:chgData name="Adam.McMaster" userId="11fd90e0-b197-4abf-b04a-3a2ef4a221c4" providerId="ADAL" clId="{276F23AD-79BC-4B27-976E-A544F3519540}" dt="2023-07-03T15:51:45.326" v="27" actId="478"/>
          <ac:picMkLst>
            <pc:docMk/>
            <pc:sldMk cId="3377400469" sldId="311"/>
            <ac:picMk id="6" creationId="{74141885-B505-0F63-CDFD-8E43EDE0E625}"/>
          </ac:picMkLst>
        </pc:picChg>
        <pc:picChg chg="del">
          <ac:chgData name="Adam.McMaster" userId="11fd90e0-b197-4abf-b04a-3a2ef4a221c4" providerId="ADAL" clId="{276F23AD-79BC-4B27-976E-A544F3519540}" dt="2023-07-03T15:51:45.326" v="27" actId="478"/>
          <ac:picMkLst>
            <pc:docMk/>
            <pc:sldMk cId="3377400469" sldId="311"/>
            <ac:picMk id="8" creationId="{04D50D84-633A-73AC-B080-8B78767C4457}"/>
          </ac:picMkLst>
        </pc:picChg>
        <pc:picChg chg="del">
          <ac:chgData name="Adam.McMaster" userId="11fd90e0-b197-4abf-b04a-3a2ef4a221c4" providerId="ADAL" clId="{276F23AD-79BC-4B27-976E-A544F3519540}" dt="2023-07-03T15:51:45.326" v="27" actId="478"/>
          <ac:picMkLst>
            <pc:docMk/>
            <pc:sldMk cId="3377400469" sldId="311"/>
            <ac:picMk id="10" creationId="{D332D331-6D83-7662-6D6B-1087346B22F2}"/>
          </ac:picMkLst>
        </pc:picChg>
        <pc:picChg chg="del">
          <ac:chgData name="Adam.McMaster" userId="11fd90e0-b197-4abf-b04a-3a2ef4a221c4" providerId="ADAL" clId="{276F23AD-79BC-4B27-976E-A544F3519540}" dt="2023-07-03T15:51:45.326" v="27" actId="478"/>
          <ac:picMkLst>
            <pc:docMk/>
            <pc:sldMk cId="3377400469" sldId="311"/>
            <ac:picMk id="12" creationId="{F00E138B-1F33-E67A-35D1-455B1243FEB0}"/>
          </ac:picMkLst>
        </pc:picChg>
      </pc:sldChg>
      <pc:sldChg chg="add del ord setBg">
        <pc:chgData name="Adam.McMaster" userId="11fd90e0-b197-4abf-b04a-3a2ef4a221c4" providerId="ADAL" clId="{276F23AD-79BC-4B27-976E-A544F3519540}" dt="2023-07-04T11:45:08.735" v="667" actId="47"/>
        <pc:sldMkLst>
          <pc:docMk/>
          <pc:sldMk cId="1675012334" sldId="312"/>
        </pc:sldMkLst>
      </pc:sldChg>
      <pc:sldChg chg="add del mod ord setBg modShow">
        <pc:chgData name="Adam.McMaster" userId="11fd90e0-b197-4abf-b04a-3a2ef4a221c4" providerId="ADAL" clId="{276F23AD-79BC-4B27-976E-A544F3519540}" dt="2023-07-04T11:45:08.735" v="667" actId="47"/>
        <pc:sldMkLst>
          <pc:docMk/>
          <pc:sldMk cId="1833735447" sldId="313"/>
        </pc:sldMkLst>
      </pc:sldChg>
      <pc:sldChg chg="add del mod ord setBg modShow">
        <pc:chgData name="Adam.McMaster" userId="11fd90e0-b197-4abf-b04a-3a2ef4a221c4" providerId="ADAL" clId="{276F23AD-79BC-4B27-976E-A544F3519540}" dt="2023-07-04T11:45:08.735" v="667" actId="47"/>
        <pc:sldMkLst>
          <pc:docMk/>
          <pc:sldMk cId="2986512490" sldId="314"/>
        </pc:sldMkLst>
      </pc:sldChg>
      <pc:sldChg chg="add del mod ord setBg modShow">
        <pc:chgData name="Adam.McMaster" userId="11fd90e0-b197-4abf-b04a-3a2ef4a221c4" providerId="ADAL" clId="{276F23AD-79BC-4B27-976E-A544F3519540}" dt="2023-07-04T11:45:08.735" v="667" actId="47"/>
        <pc:sldMkLst>
          <pc:docMk/>
          <pc:sldMk cId="2749557444" sldId="315"/>
        </pc:sldMkLst>
      </pc:sldChg>
      <pc:sldChg chg="delSp add del setBg delDesignElem">
        <pc:chgData name="Adam.McMaster" userId="11fd90e0-b197-4abf-b04a-3a2ef4a221c4" providerId="ADAL" clId="{276F23AD-79BC-4B27-976E-A544F3519540}" dt="2023-07-04T11:14:09.381" v="642" actId="2696"/>
        <pc:sldMkLst>
          <pc:docMk/>
          <pc:sldMk cId="3010672550" sldId="317"/>
        </pc:sldMkLst>
        <pc:spChg chg="del">
          <ac:chgData name="Adam.McMaster" userId="11fd90e0-b197-4abf-b04a-3a2ef4a221c4" providerId="ADAL" clId="{276F23AD-79BC-4B27-976E-A544F3519540}" dt="2023-07-04T10:47:58.213" v="234"/>
          <ac:spMkLst>
            <pc:docMk/>
            <pc:sldMk cId="3010672550" sldId="317"/>
            <ac:spMk id="14" creationId="{6CCA5F87-1D1E-45CB-8D83-FC7EEFAD9935}"/>
          </ac:spMkLst>
        </pc:spChg>
        <pc:spChg chg="del">
          <ac:chgData name="Adam.McMaster" userId="11fd90e0-b197-4abf-b04a-3a2ef4a221c4" providerId="ADAL" clId="{276F23AD-79BC-4B27-976E-A544F3519540}" dt="2023-07-04T10:47:58.213" v="234"/>
          <ac:spMkLst>
            <pc:docMk/>
            <pc:sldMk cId="3010672550" sldId="317"/>
            <ac:spMk id="16" creationId="{7CCFC2C6-6238-4A2F-93DE-2ADF74AF635E}"/>
          </ac:spMkLst>
        </pc:spChg>
        <pc:spChg chg="del">
          <ac:chgData name="Adam.McMaster" userId="11fd90e0-b197-4abf-b04a-3a2ef4a221c4" providerId="ADAL" clId="{276F23AD-79BC-4B27-976E-A544F3519540}" dt="2023-07-04T10:47:58.213" v="234"/>
          <ac:spMkLst>
            <pc:docMk/>
            <pc:sldMk cId="3010672550" sldId="317"/>
            <ac:spMk id="18" creationId="{AF2F604E-43BE-4DC3-B983-E071523364F8}"/>
          </ac:spMkLst>
        </pc:spChg>
        <pc:spChg chg="del">
          <ac:chgData name="Adam.McMaster" userId="11fd90e0-b197-4abf-b04a-3a2ef4a221c4" providerId="ADAL" clId="{276F23AD-79BC-4B27-976E-A544F3519540}" dt="2023-07-04T10:47:58.213" v="234"/>
          <ac:spMkLst>
            <pc:docMk/>
            <pc:sldMk cId="3010672550" sldId="317"/>
            <ac:spMk id="20" creationId="{08C9B587-E65E-4B52-B37C-ABEBB6E87928}"/>
          </ac:spMkLst>
        </pc:spChg>
      </pc:sldChg>
      <pc:sldChg chg="addSp delSp modSp add mod ord setBg delDesignElem">
        <pc:chgData name="Adam.McMaster" userId="11fd90e0-b197-4abf-b04a-3a2ef4a221c4" providerId="ADAL" clId="{276F23AD-79BC-4B27-976E-A544F3519540}" dt="2023-07-04T11:45:04.861" v="666" actId="20577"/>
        <pc:sldMkLst>
          <pc:docMk/>
          <pc:sldMk cId="1161348492" sldId="318"/>
        </pc:sldMkLst>
        <pc:spChg chg="mod">
          <ac:chgData name="Adam.McMaster" userId="11fd90e0-b197-4abf-b04a-3a2ef4a221c4" providerId="ADAL" clId="{276F23AD-79BC-4B27-976E-A544F3519540}" dt="2023-07-04T11:45:04.861" v="666" actId="20577"/>
          <ac:spMkLst>
            <pc:docMk/>
            <pc:sldMk cId="1161348492" sldId="318"/>
            <ac:spMk id="2" creationId="{E90E4B88-BD44-D64D-06A5-90F298F02100}"/>
          </ac:spMkLst>
        </pc:spChg>
        <pc:spChg chg="del">
          <ac:chgData name="Adam.McMaster" userId="11fd90e0-b197-4abf-b04a-3a2ef4a221c4" providerId="ADAL" clId="{276F23AD-79BC-4B27-976E-A544F3519540}" dt="2023-07-04T10:48:35.284" v="237"/>
          <ac:spMkLst>
            <pc:docMk/>
            <pc:sldMk cId="1161348492" sldId="318"/>
            <ac:spMk id="17" creationId="{18F923FF-DD0C-4FD3-A1B4-68DFA511C82D}"/>
          </ac:spMkLst>
        </pc:spChg>
        <pc:spChg chg="del">
          <ac:chgData name="Adam.McMaster" userId="11fd90e0-b197-4abf-b04a-3a2ef4a221c4" providerId="ADAL" clId="{276F23AD-79BC-4B27-976E-A544F3519540}" dt="2023-07-04T10:48:35.284" v="237"/>
          <ac:spMkLst>
            <pc:docMk/>
            <pc:sldMk cId="1161348492" sldId="318"/>
            <ac:spMk id="19" creationId="{114A821F-8663-46BA-8CC0-D4C44F639F3A}"/>
          </ac:spMkLst>
        </pc:spChg>
        <pc:spChg chg="del">
          <ac:chgData name="Adam.McMaster" userId="11fd90e0-b197-4abf-b04a-3a2ef4a221c4" providerId="ADAL" clId="{276F23AD-79BC-4B27-976E-A544F3519540}" dt="2023-07-04T10:48:35.284" v="237"/>
          <ac:spMkLst>
            <pc:docMk/>
            <pc:sldMk cId="1161348492" sldId="318"/>
            <ac:spMk id="21" creationId="{67EF550F-47CE-4FB2-9DAC-12AD835C833D}"/>
          </ac:spMkLst>
        </pc:spChg>
        <pc:picChg chg="add mod">
          <ac:chgData name="Adam.McMaster" userId="11fd90e0-b197-4abf-b04a-3a2ef4a221c4" providerId="ADAL" clId="{276F23AD-79BC-4B27-976E-A544F3519540}" dt="2023-07-04T11:44:57.963" v="646" actId="1076"/>
          <ac:picMkLst>
            <pc:docMk/>
            <pc:sldMk cId="1161348492" sldId="318"/>
            <ac:picMk id="3" creationId="{903CDEE0-28E8-7667-B153-79DBD3D6688C}"/>
          </ac:picMkLst>
        </pc:picChg>
        <pc:picChg chg="del">
          <ac:chgData name="Adam.McMaster" userId="11fd90e0-b197-4abf-b04a-3a2ef4a221c4" providerId="ADAL" clId="{276F23AD-79BC-4B27-976E-A544F3519540}" dt="2023-07-04T11:44:49.244" v="643" actId="478"/>
          <ac:picMkLst>
            <pc:docMk/>
            <pc:sldMk cId="1161348492" sldId="318"/>
            <ac:picMk id="6" creationId="{74141885-B505-0F63-CDFD-8E43EDE0E625}"/>
          </ac:picMkLst>
        </pc:picChg>
        <pc:picChg chg="del">
          <ac:chgData name="Adam.McMaster" userId="11fd90e0-b197-4abf-b04a-3a2ef4a221c4" providerId="ADAL" clId="{276F23AD-79BC-4B27-976E-A544F3519540}" dt="2023-07-04T11:44:49.244" v="643" actId="478"/>
          <ac:picMkLst>
            <pc:docMk/>
            <pc:sldMk cId="1161348492" sldId="318"/>
            <ac:picMk id="8" creationId="{04D50D84-633A-73AC-B080-8B78767C4457}"/>
          </ac:picMkLst>
        </pc:picChg>
        <pc:picChg chg="del">
          <ac:chgData name="Adam.McMaster" userId="11fd90e0-b197-4abf-b04a-3a2ef4a221c4" providerId="ADAL" clId="{276F23AD-79BC-4B27-976E-A544F3519540}" dt="2023-07-04T11:44:49.244" v="643" actId="478"/>
          <ac:picMkLst>
            <pc:docMk/>
            <pc:sldMk cId="1161348492" sldId="318"/>
            <ac:picMk id="10" creationId="{D332D331-6D83-7662-6D6B-1087346B22F2}"/>
          </ac:picMkLst>
        </pc:picChg>
        <pc:picChg chg="del">
          <ac:chgData name="Adam.McMaster" userId="11fd90e0-b197-4abf-b04a-3a2ef4a221c4" providerId="ADAL" clId="{276F23AD-79BC-4B27-976E-A544F3519540}" dt="2023-07-04T11:44:49.244" v="643" actId="478"/>
          <ac:picMkLst>
            <pc:docMk/>
            <pc:sldMk cId="1161348492" sldId="318"/>
            <ac:picMk id="12" creationId="{F00E138B-1F33-E67A-35D1-455B1243FEB0}"/>
          </ac:picMkLst>
        </pc:picChg>
      </pc:sldChg>
      <pc:sldChg chg="addSp delSp modSp new mod setBg modNotesTx">
        <pc:chgData name="Adam.McMaster" userId="11fd90e0-b197-4abf-b04a-3a2ef4a221c4" providerId="ADAL" clId="{276F23AD-79BC-4B27-976E-A544F3519540}" dt="2023-07-04T11:13:28.101" v="637" actId="20577"/>
        <pc:sldMkLst>
          <pc:docMk/>
          <pc:sldMk cId="2818346474" sldId="319"/>
        </pc:sldMkLst>
        <pc:spChg chg="mod ord">
          <ac:chgData name="Adam.McMaster" userId="11fd90e0-b197-4abf-b04a-3a2ef4a221c4" providerId="ADAL" clId="{276F23AD-79BC-4B27-976E-A544F3519540}" dt="2023-07-04T10:59:32.456" v="352" actId="1076"/>
          <ac:spMkLst>
            <pc:docMk/>
            <pc:sldMk cId="2818346474" sldId="319"/>
            <ac:spMk id="2" creationId="{03C8EAC6-67AB-E50F-B419-9148A24AD4EF}"/>
          </ac:spMkLst>
        </pc:spChg>
        <pc:spChg chg="add del mod">
          <ac:chgData name="Adam.McMaster" userId="11fd90e0-b197-4abf-b04a-3a2ef4a221c4" providerId="ADAL" clId="{276F23AD-79BC-4B27-976E-A544F3519540}" dt="2023-07-04T10:49:56.028" v="266" actId="478"/>
          <ac:spMkLst>
            <pc:docMk/>
            <pc:sldMk cId="2818346474" sldId="319"/>
            <ac:spMk id="3" creationId="{AA7F9B38-B2CD-62D0-9EAB-EF3ACEB2D00B}"/>
          </ac:spMkLst>
        </pc:spChg>
        <pc:spChg chg="add mod">
          <ac:chgData name="Adam.McMaster" userId="11fd90e0-b197-4abf-b04a-3a2ef4a221c4" providerId="ADAL" clId="{276F23AD-79BC-4B27-976E-A544F3519540}" dt="2023-07-04T11:01:03.268" v="365" actId="1076"/>
          <ac:spMkLst>
            <pc:docMk/>
            <pc:sldMk cId="2818346474" sldId="319"/>
            <ac:spMk id="7" creationId="{27402D76-F2D3-0E5C-C58A-986E25FC8F8F}"/>
          </ac:spMkLst>
        </pc:spChg>
        <pc:spChg chg="add mod">
          <ac:chgData name="Adam.McMaster" userId="11fd90e0-b197-4abf-b04a-3a2ef4a221c4" providerId="ADAL" clId="{276F23AD-79BC-4B27-976E-A544F3519540}" dt="2023-07-04T11:01:06.788" v="366" actId="1076"/>
          <ac:spMkLst>
            <pc:docMk/>
            <pc:sldMk cId="2818346474" sldId="319"/>
            <ac:spMk id="9" creationId="{9983FA64-1CF7-1BB0-EDFE-28A974211C38}"/>
          </ac:spMkLst>
        </pc:spChg>
        <pc:spChg chg="add del">
          <ac:chgData name="Adam.McMaster" userId="11fd90e0-b197-4abf-b04a-3a2ef4a221c4" providerId="ADAL" clId="{276F23AD-79BC-4B27-976E-A544F3519540}" dt="2023-07-04T10:55:09.942" v="305" actId="26606"/>
          <ac:spMkLst>
            <pc:docMk/>
            <pc:sldMk cId="2818346474" sldId="319"/>
            <ac:spMk id="1035" creationId="{06DC1459-38EA-C5FF-8953-0DE3D8ABB6B4}"/>
          </ac:spMkLst>
        </pc:spChg>
        <pc:graphicFrameChg chg="add del mod modGraphic">
          <ac:chgData name="Adam.McMaster" userId="11fd90e0-b197-4abf-b04a-3a2ef4a221c4" providerId="ADAL" clId="{276F23AD-79BC-4B27-976E-A544F3519540}" dt="2023-07-04T10:51:19.367" v="294" actId="478"/>
          <ac:graphicFrameMkLst>
            <pc:docMk/>
            <pc:sldMk cId="2818346474" sldId="319"/>
            <ac:graphicFrameMk id="4" creationId="{EA890819-1CAD-B834-5E47-9EB3FA1D8ECA}"/>
          </ac:graphicFrameMkLst>
        </pc:graphicFrameChg>
        <pc:graphicFrameChg chg="add del mod modGraphic">
          <ac:chgData name="Adam.McMaster" userId="11fd90e0-b197-4abf-b04a-3a2ef4a221c4" providerId="ADAL" clId="{276F23AD-79BC-4B27-976E-A544F3519540}" dt="2023-07-04T10:57:48.282" v="330" actId="1032"/>
          <ac:graphicFrameMkLst>
            <pc:docMk/>
            <pc:sldMk cId="2818346474" sldId="319"/>
            <ac:graphicFrameMk id="8" creationId="{02792A94-CC1E-3CD0-2F9C-E36448365CC2}"/>
          </ac:graphicFrameMkLst>
        </pc:graphicFrameChg>
        <pc:picChg chg="add mod ord modCrop">
          <ac:chgData name="Adam.McMaster" userId="11fd90e0-b197-4abf-b04a-3a2ef4a221c4" providerId="ADAL" clId="{276F23AD-79BC-4B27-976E-A544F3519540}" dt="2023-07-04T11:00:05.491" v="358" actId="1076"/>
          <ac:picMkLst>
            <pc:docMk/>
            <pc:sldMk cId="2818346474" sldId="319"/>
            <ac:picMk id="6" creationId="{138269F2-252F-BA65-70FF-E808AF42B3F9}"/>
          </ac:picMkLst>
        </pc:picChg>
        <pc:picChg chg="add mod">
          <ac:chgData name="Adam.McMaster" userId="11fd90e0-b197-4abf-b04a-3a2ef4a221c4" providerId="ADAL" clId="{276F23AD-79BC-4B27-976E-A544F3519540}" dt="2023-07-04T11:00:05.491" v="358" actId="1076"/>
          <ac:picMkLst>
            <pc:docMk/>
            <pc:sldMk cId="2818346474" sldId="319"/>
            <ac:picMk id="1028" creationId="{3B25D268-2956-6D2E-C5EE-2CCAC8218A23}"/>
          </ac:picMkLst>
        </pc:picChg>
        <pc:picChg chg="add mod">
          <ac:chgData name="Adam.McMaster" userId="11fd90e0-b197-4abf-b04a-3a2ef4a221c4" providerId="ADAL" clId="{276F23AD-79BC-4B27-976E-A544F3519540}" dt="2023-07-04T11:00:05.491" v="358" actId="1076"/>
          <ac:picMkLst>
            <pc:docMk/>
            <pc:sldMk cId="2818346474" sldId="319"/>
            <ac:picMk id="1030" creationId="{25704CF4-4DD9-9BDD-5596-0CC7E85189CF}"/>
          </ac:picMkLst>
        </pc:picChg>
        <pc:picChg chg="add del mod">
          <ac:chgData name="Adam.McMaster" userId="11fd90e0-b197-4abf-b04a-3a2ef4a221c4" providerId="ADAL" clId="{276F23AD-79BC-4B27-976E-A544F3519540}" dt="2023-07-04T10:54:02.060" v="298" actId="478"/>
          <ac:picMkLst>
            <pc:docMk/>
            <pc:sldMk cId="2818346474" sldId="319"/>
            <ac:picMk id="1032" creationId="{2040F1DC-833A-7B79-9D94-EDC7364DC422}"/>
          </ac:picMkLst>
        </pc:picChg>
        <pc:cxnChg chg="add mod">
          <ac:chgData name="Adam.McMaster" userId="11fd90e0-b197-4abf-b04a-3a2ef4a221c4" providerId="ADAL" clId="{276F23AD-79BC-4B27-976E-A544F3519540}" dt="2023-07-04T11:00:28.828" v="363" actId="1076"/>
          <ac:cxnSpMkLst>
            <pc:docMk/>
            <pc:sldMk cId="2818346474" sldId="319"/>
            <ac:cxnSpMk id="11" creationId="{D76F46AB-0E36-3814-9952-59FA9A8D0861}"/>
          </ac:cxnSpMkLst>
        </pc:cxnChg>
        <pc:cxnChg chg="add del">
          <ac:chgData name="Adam.McMaster" userId="11fd90e0-b197-4abf-b04a-3a2ef4a221c4" providerId="ADAL" clId="{276F23AD-79BC-4B27-976E-A544F3519540}" dt="2023-07-04T10:55:09.942" v="305" actId="26606"/>
          <ac:cxnSpMkLst>
            <pc:docMk/>
            <pc:sldMk cId="2818346474" sldId="319"/>
            <ac:cxnSpMk id="1037" creationId="{A987D6CB-F2DA-0CA1-E66E-A2D01C70D7C9}"/>
          </ac:cxnSpMkLst>
        </pc:cxnChg>
      </pc:sldChg>
      <pc:sldChg chg="add modNotesTx">
        <pc:chgData name="Adam.McMaster" userId="11fd90e0-b197-4abf-b04a-3a2ef4a221c4" providerId="ADAL" clId="{276F23AD-79BC-4B27-976E-A544F3519540}" dt="2023-07-04T12:13:53.605" v="946" actId="20577"/>
        <pc:sldMkLst>
          <pc:docMk/>
          <pc:sldMk cId="4035071135" sldId="320"/>
        </pc:sldMkLst>
      </pc:sldChg>
      <pc:sldChg chg="addSp modSp new mod ord setBg modNotesTx">
        <pc:chgData name="Adam.McMaster" userId="11fd90e0-b197-4abf-b04a-3a2ef4a221c4" providerId="ADAL" clId="{276F23AD-79BC-4B27-976E-A544F3519540}" dt="2023-07-04T11:52:17.648" v="892"/>
        <pc:sldMkLst>
          <pc:docMk/>
          <pc:sldMk cId="4230068081" sldId="321"/>
        </pc:sldMkLst>
        <pc:spChg chg="mod">
          <ac:chgData name="Adam.McMaster" userId="11fd90e0-b197-4abf-b04a-3a2ef4a221c4" providerId="ADAL" clId="{276F23AD-79BC-4B27-976E-A544F3519540}" dt="2023-07-04T11:46:33.923" v="726" actId="26606"/>
          <ac:spMkLst>
            <pc:docMk/>
            <pc:sldMk cId="4230068081" sldId="321"/>
            <ac:spMk id="2" creationId="{9B3003CD-09F3-80F7-4FEF-02C5C6C29E93}"/>
          </ac:spMkLst>
        </pc:spChg>
        <pc:spChg chg="add">
          <ac:chgData name="Adam.McMaster" userId="11fd90e0-b197-4abf-b04a-3a2ef4a221c4" providerId="ADAL" clId="{276F23AD-79BC-4B27-976E-A544F3519540}" dt="2023-07-04T11:46:33.923" v="726" actId="26606"/>
          <ac:spMkLst>
            <pc:docMk/>
            <pc:sldMk cId="4230068081" sldId="321"/>
            <ac:spMk id="9" creationId="{5DCB5928-DC7D-4612-9922-441966E15627}"/>
          </ac:spMkLst>
        </pc:spChg>
        <pc:spChg chg="add">
          <ac:chgData name="Adam.McMaster" userId="11fd90e0-b197-4abf-b04a-3a2ef4a221c4" providerId="ADAL" clId="{276F23AD-79BC-4B27-976E-A544F3519540}" dt="2023-07-04T11:46:33.923" v="726" actId="26606"/>
          <ac:spMkLst>
            <pc:docMk/>
            <pc:sldMk cId="4230068081" sldId="321"/>
            <ac:spMk id="11" creationId="{682C1161-1736-45EC-99B7-33F3CAE9D517}"/>
          </ac:spMkLst>
        </pc:spChg>
        <pc:spChg chg="add">
          <ac:chgData name="Adam.McMaster" userId="11fd90e0-b197-4abf-b04a-3a2ef4a221c4" providerId="ADAL" clId="{276F23AD-79BC-4B27-976E-A544F3519540}" dt="2023-07-04T11:46:33.923" v="726" actId="26606"/>
          <ac:spMkLst>
            <pc:docMk/>
            <pc:sldMk cId="4230068081" sldId="321"/>
            <ac:spMk id="13" creationId="{84D4DDB8-B68F-45B0-9F62-C4279996F672}"/>
          </ac:spMkLst>
        </pc:spChg>
        <pc:spChg chg="add">
          <ac:chgData name="Adam.McMaster" userId="11fd90e0-b197-4abf-b04a-3a2ef4a221c4" providerId="ADAL" clId="{276F23AD-79BC-4B27-976E-A544F3519540}" dt="2023-07-04T11:46:33.923" v="726" actId="26606"/>
          <ac:spMkLst>
            <pc:docMk/>
            <pc:sldMk cId="4230068081" sldId="321"/>
            <ac:spMk id="15" creationId="{AF2F604E-43BE-4DC3-B983-E071523364F8}"/>
          </ac:spMkLst>
        </pc:spChg>
        <pc:spChg chg="add">
          <ac:chgData name="Adam.McMaster" userId="11fd90e0-b197-4abf-b04a-3a2ef4a221c4" providerId="ADAL" clId="{276F23AD-79BC-4B27-976E-A544F3519540}" dt="2023-07-04T11:46:33.923" v="726" actId="26606"/>
          <ac:spMkLst>
            <pc:docMk/>
            <pc:sldMk cId="4230068081" sldId="321"/>
            <ac:spMk id="17" creationId="{08C9B587-E65E-4B52-B37C-ABEBB6E87928}"/>
          </ac:spMkLst>
        </pc:spChg>
        <pc:picChg chg="add mod">
          <ac:chgData name="Adam.McMaster" userId="11fd90e0-b197-4abf-b04a-3a2ef4a221c4" providerId="ADAL" clId="{276F23AD-79BC-4B27-976E-A544F3519540}" dt="2023-07-04T11:46:48.074" v="727" actId="27614"/>
          <ac:picMkLst>
            <pc:docMk/>
            <pc:sldMk cId="4230068081" sldId="321"/>
            <ac:picMk id="4" creationId="{53E7BA8F-611D-C22D-C1CF-9C35CC0B49E8}"/>
          </ac:picMkLst>
        </pc:picChg>
      </pc:sldChg>
      <pc:sldMasterChg chg="add del addSldLayout delSldLayout">
        <pc:chgData name="Adam.McMaster" userId="11fd90e0-b197-4abf-b04a-3a2ef4a221c4" providerId="ADAL" clId="{276F23AD-79BC-4B27-976E-A544F3519540}" dt="2023-07-04T11:14:03.354" v="640" actId="27028"/>
        <pc:sldMasterMkLst>
          <pc:docMk/>
          <pc:sldMasterMk cId="2251853067" sldId="2147484033"/>
        </pc:sldMasterMkLst>
        <pc:sldLayoutChg chg="add del">
          <pc:chgData name="Adam.McMaster" userId="11fd90e0-b197-4abf-b04a-3a2ef4a221c4" providerId="ADAL" clId="{276F23AD-79BC-4B27-976E-A544F3519540}" dt="2023-07-04T11:14:03.354" v="640" actId="27028"/>
          <pc:sldLayoutMkLst>
            <pc:docMk/>
            <pc:sldMasterMk cId="2251853067" sldId="2147484033"/>
            <pc:sldLayoutMk cId="3352271978" sldId="2147484036"/>
          </pc:sldLayoutMkLst>
        </pc:sldLayoutChg>
        <pc:sldLayoutChg chg="del">
          <pc:chgData name="Adam.McMaster" userId="11fd90e0-b197-4abf-b04a-3a2ef4a221c4" providerId="ADAL" clId="{276F23AD-79BC-4B27-976E-A544F3519540}" dt="2023-07-04T10:48:02.222" v="235" actId="2696"/>
          <pc:sldLayoutMkLst>
            <pc:docMk/>
            <pc:sldMasterMk cId="2251853067" sldId="2147484033"/>
            <pc:sldLayoutMk cId="2082514173" sldId="2147484041"/>
          </pc:sldLayoutMkLst>
        </pc:sldLayoutChg>
      </pc:sldMasterChg>
    </pc:docChg>
  </pc:docChgLst>
  <pc:docChgLst>
    <pc:chgData name="Adam McMaster" userId="11fd90e0-b197-4abf-b04a-3a2ef4a221c4" providerId="ADAL" clId="{39A57A52-6963-4D44-B7F9-BE93227AE321}"/>
    <pc:docChg chg="undo custSel addSld modSld sldOrd">
      <pc:chgData name="Adam McMaster" userId="11fd90e0-b197-4abf-b04a-3a2ef4a221c4" providerId="ADAL" clId="{39A57A52-6963-4D44-B7F9-BE93227AE321}" dt="2023-04-17T21:34:40.570" v="3079" actId="20577"/>
      <pc:docMkLst>
        <pc:docMk/>
      </pc:docMkLst>
      <pc:sldChg chg="modNotesTx">
        <pc:chgData name="Adam McMaster" userId="11fd90e0-b197-4abf-b04a-3a2ef4a221c4" providerId="ADAL" clId="{39A57A52-6963-4D44-B7F9-BE93227AE321}" dt="2023-04-17T13:50:52.720" v="384" actId="20577"/>
        <pc:sldMkLst>
          <pc:docMk/>
          <pc:sldMk cId="131129115" sldId="261"/>
        </pc:sldMkLst>
      </pc:sldChg>
      <pc:sldChg chg="modNotesTx">
        <pc:chgData name="Adam McMaster" userId="11fd90e0-b197-4abf-b04a-3a2ef4a221c4" providerId="ADAL" clId="{39A57A52-6963-4D44-B7F9-BE93227AE321}" dt="2023-04-17T21:34:40.570" v="3079" actId="20577"/>
        <pc:sldMkLst>
          <pc:docMk/>
          <pc:sldMk cId="1837600834" sldId="272"/>
        </pc:sldMkLst>
      </pc:sldChg>
      <pc:sldChg chg="modNotesTx">
        <pc:chgData name="Adam McMaster" userId="11fd90e0-b197-4abf-b04a-3a2ef4a221c4" providerId="ADAL" clId="{39A57A52-6963-4D44-B7F9-BE93227AE321}" dt="2023-04-17T21:17:38.520" v="2790" actId="20577"/>
        <pc:sldMkLst>
          <pc:docMk/>
          <pc:sldMk cId="3300480288" sldId="298"/>
        </pc:sldMkLst>
      </pc:sldChg>
      <pc:sldChg chg="modNotesTx">
        <pc:chgData name="Adam McMaster" userId="11fd90e0-b197-4abf-b04a-3a2ef4a221c4" providerId="ADAL" clId="{39A57A52-6963-4D44-B7F9-BE93227AE321}" dt="2023-04-17T21:28:14.314" v="2944" actId="20577"/>
        <pc:sldMkLst>
          <pc:docMk/>
          <pc:sldMk cId="1501183497" sldId="300"/>
        </pc:sldMkLst>
      </pc:sldChg>
      <pc:sldChg chg="modNotesTx">
        <pc:chgData name="Adam McMaster" userId="11fd90e0-b197-4abf-b04a-3a2ef4a221c4" providerId="ADAL" clId="{39A57A52-6963-4D44-B7F9-BE93227AE321}" dt="2023-04-17T21:11:14" v="2623" actId="20577"/>
        <pc:sldMkLst>
          <pc:docMk/>
          <pc:sldMk cId="394467744" sldId="303"/>
        </pc:sldMkLst>
      </pc:sldChg>
      <pc:sldChg chg="addSp delSp modSp mod modNotesTx">
        <pc:chgData name="Adam McMaster" userId="11fd90e0-b197-4abf-b04a-3a2ef4a221c4" providerId="ADAL" clId="{39A57A52-6963-4D44-B7F9-BE93227AE321}" dt="2023-04-17T14:16:40.521" v="1134" actId="20577"/>
        <pc:sldMkLst>
          <pc:docMk/>
          <pc:sldMk cId="2349876326" sldId="304"/>
        </pc:sldMkLst>
        <pc:spChg chg="mod">
          <ac:chgData name="Adam McMaster" userId="11fd90e0-b197-4abf-b04a-3a2ef4a221c4" providerId="ADAL" clId="{39A57A52-6963-4D44-B7F9-BE93227AE321}" dt="2023-04-17T10:46:48.764" v="23" actId="1076"/>
          <ac:spMkLst>
            <pc:docMk/>
            <pc:sldMk cId="2349876326" sldId="304"/>
            <ac:spMk id="2" creationId="{649394AF-484D-D9DA-E4EC-F180E6CA193E}"/>
          </ac:spMkLst>
        </pc:spChg>
        <pc:picChg chg="del">
          <ac:chgData name="Adam McMaster" userId="11fd90e0-b197-4abf-b04a-3a2ef4a221c4" providerId="ADAL" clId="{39A57A52-6963-4D44-B7F9-BE93227AE321}" dt="2023-04-17T10:43:48.903" v="9" actId="478"/>
          <ac:picMkLst>
            <pc:docMk/>
            <pc:sldMk cId="2349876326" sldId="304"/>
            <ac:picMk id="3" creationId="{0B6F1C77-4640-4362-0C47-A6BFCF437BCE}"/>
          </ac:picMkLst>
        </pc:picChg>
        <pc:picChg chg="add mod ord">
          <ac:chgData name="Adam McMaster" userId="11fd90e0-b197-4abf-b04a-3a2ef4a221c4" providerId="ADAL" clId="{39A57A52-6963-4D44-B7F9-BE93227AE321}" dt="2023-04-17T10:46:39.100" v="22" actId="14100"/>
          <ac:picMkLst>
            <pc:docMk/>
            <pc:sldMk cId="2349876326" sldId="304"/>
            <ac:picMk id="5" creationId="{6F90622D-68A3-D361-DC39-772F318D7853}"/>
          </ac:picMkLst>
        </pc:picChg>
      </pc:sldChg>
      <pc:sldChg chg="addSp delSp modSp mod modAnim modNotesTx">
        <pc:chgData name="Adam McMaster" userId="11fd90e0-b197-4abf-b04a-3a2ef4a221c4" providerId="ADAL" clId="{39A57A52-6963-4D44-B7F9-BE93227AE321}" dt="2023-04-17T15:46:13.356" v="2621" actId="1076"/>
        <pc:sldMkLst>
          <pc:docMk/>
          <pc:sldMk cId="2939396838" sldId="305"/>
        </pc:sldMkLst>
        <pc:spChg chg="mod">
          <ac:chgData name="Adam McMaster" userId="11fd90e0-b197-4abf-b04a-3a2ef4a221c4" providerId="ADAL" clId="{39A57A52-6963-4D44-B7F9-BE93227AE321}" dt="2023-04-17T12:44:06.275" v="329" actId="1076"/>
          <ac:spMkLst>
            <pc:docMk/>
            <pc:sldMk cId="2939396838" sldId="305"/>
            <ac:spMk id="2" creationId="{395058C1-69CA-CD51-B24B-A4B585CABAF8}"/>
          </ac:spMkLst>
        </pc:spChg>
        <pc:spChg chg="del mod">
          <ac:chgData name="Adam McMaster" userId="11fd90e0-b197-4abf-b04a-3a2ef4a221c4" providerId="ADAL" clId="{39A57A52-6963-4D44-B7F9-BE93227AE321}" dt="2023-04-17T12:43:40.915" v="318"/>
          <ac:spMkLst>
            <pc:docMk/>
            <pc:sldMk cId="2939396838" sldId="305"/>
            <ac:spMk id="8" creationId="{1BD66522-F296-7A3C-00C1-451449F7B7A4}"/>
          </ac:spMkLst>
        </pc:spChg>
        <pc:spChg chg="mod">
          <ac:chgData name="Adam McMaster" userId="11fd90e0-b197-4abf-b04a-3a2ef4a221c4" providerId="ADAL" clId="{39A57A52-6963-4D44-B7F9-BE93227AE321}" dt="2023-04-17T12:44:51.083" v="379" actId="1036"/>
          <ac:spMkLst>
            <pc:docMk/>
            <pc:sldMk cId="2939396838" sldId="305"/>
            <ac:spMk id="9" creationId="{5F6A04EB-4BC1-C4E4-10CD-14F3DB80A449}"/>
          </ac:spMkLst>
        </pc:spChg>
        <pc:spChg chg="mod">
          <ac:chgData name="Adam McMaster" userId="11fd90e0-b197-4abf-b04a-3a2ef4a221c4" providerId="ADAL" clId="{39A57A52-6963-4D44-B7F9-BE93227AE321}" dt="2023-04-17T12:44:51.083" v="379" actId="1036"/>
          <ac:spMkLst>
            <pc:docMk/>
            <pc:sldMk cId="2939396838" sldId="305"/>
            <ac:spMk id="10" creationId="{2BBF85A2-C1AE-C117-D5A1-BDD83388539F}"/>
          </ac:spMkLst>
        </pc:spChg>
        <pc:spChg chg="mod">
          <ac:chgData name="Adam McMaster" userId="11fd90e0-b197-4abf-b04a-3a2ef4a221c4" providerId="ADAL" clId="{39A57A52-6963-4D44-B7F9-BE93227AE321}" dt="2023-04-17T12:44:51.083" v="379" actId="1036"/>
          <ac:spMkLst>
            <pc:docMk/>
            <pc:sldMk cId="2939396838" sldId="305"/>
            <ac:spMk id="11" creationId="{47C1CAFD-90DF-3C96-259D-BC422F874C57}"/>
          </ac:spMkLst>
        </pc:spChg>
        <pc:spChg chg="mod">
          <ac:chgData name="Adam McMaster" userId="11fd90e0-b197-4abf-b04a-3a2ef4a221c4" providerId="ADAL" clId="{39A57A52-6963-4D44-B7F9-BE93227AE321}" dt="2023-04-17T12:44:51.083" v="379" actId="1036"/>
          <ac:spMkLst>
            <pc:docMk/>
            <pc:sldMk cId="2939396838" sldId="305"/>
            <ac:spMk id="12" creationId="{12D2242E-9809-2908-8BE0-F540BA0922F6}"/>
          </ac:spMkLst>
        </pc:spChg>
        <pc:spChg chg="mod">
          <ac:chgData name="Adam McMaster" userId="11fd90e0-b197-4abf-b04a-3a2ef4a221c4" providerId="ADAL" clId="{39A57A52-6963-4D44-B7F9-BE93227AE321}" dt="2023-04-17T12:44:51.083" v="379" actId="1036"/>
          <ac:spMkLst>
            <pc:docMk/>
            <pc:sldMk cId="2939396838" sldId="305"/>
            <ac:spMk id="16" creationId="{7A7C01C2-6B22-C1E7-F820-03D8D908D748}"/>
          </ac:spMkLst>
        </pc:spChg>
        <pc:spChg chg="mod">
          <ac:chgData name="Adam McMaster" userId="11fd90e0-b197-4abf-b04a-3a2ef4a221c4" providerId="ADAL" clId="{39A57A52-6963-4D44-B7F9-BE93227AE321}" dt="2023-04-17T12:44:51.083" v="379" actId="1036"/>
          <ac:spMkLst>
            <pc:docMk/>
            <pc:sldMk cId="2939396838" sldId="305"/>
            <ac:spMk id="24" creationId="{E7F2D827-3A4D-3C2C-9B88-74408BD399CE}"/>
          </ac:spMkLst>
        </pc:spChg>
        <pc:spChg chg="mod">
          <ac:chgData name="Adam McMaster" userId="11fd90e0-b197-4abf-b04a-3a2ef4a221c4" providerId="ADAL" clId="{39A57A52-6963-4D44-B7F9-BE93227AE321}" dt="2023-04-17T12:44:51.083" v="379" actId="1036"/>
          <ac:spMkLst>
            <pc:docMk/>
            <pc:sldMk cId="2939396838" sldId="305"/>
            <ac:spMk id="25" creationId="{55241B43-160A-64F0-ED82-5675F187D7D4}"/>
          </ac:spMkLst>
        </pc:spChg>
        <pc:spChg chg="del">
          <ac:chgData name="Adam McMaster" userId="11fd90e0-b197-4abf-b04a-3a2ef4a221c4" providerId="ADAL" clId="{39A57A52-6963-4D44-B7F9-BE93227AE321}" dt="2023-04-17T12:07:36.138" v="146" actId="478"/>
          <ac:spMkLst>
            <pc:docMk/>
            <pc:sldMk cId="2939396838" sldId="305"/>
            <ac:spMk id="36" creationId="{F8057A17-C9CA-7980-9F75-68F2F2A28C8B}"/>
          </ac:spMkLst>
        </pc:spChg>
        <pc:spChg chg="mod">
          <ac:chgData name="Adam McMaster" userId="11fd90e0-b197-4abf-b04a-3a2ef4a221c4" providerId="ADAL" clId="{39A57A52-6963-4D44-B7F9-BE93227AE321}" dt="2023-04-17T12:44:51.083" v="379" actId="1036"/>
          <ac:spMkLst>
            <pc:docMk/>
            <pc:sldMk cId="2939396838" sldId="305"/>
            <ac:spMk id="46" creationId="{8C9408F0-00F9-6D50-98EA-F604ADF20838}"/>
          </ac:spMkLst>
        </pc:spChg>
        <pc:picChg chg="add del mod">
          <ac:chgData name="Adam McMaster" userId="11fd90e0-b197-4abf-b04a-3a2ef4a221c4" providerId="ADAL" clId="{39A57A52-6963-4D44-B7F9-BE93227AE321}" dt="2023-04-17T12:25:07.116" v="276" actId="478"/>
          <ac:picMkLst>
            <pc:docMk/>
            <pc:sldMk cId="2939396838" sldId="305"/>
            <ac:picMk id="3" creationId="{71CA7CED-3A3F-2B74-86D7-7FDBE62173CB}"/>
          </ac:picMkLst>
        </pc:picChg>
        <pc:picChg chg="del">
          <ac:chgData name="Adam McMaster" userId="11fd90e0-b197-4abf-b04a-3a2ef4a221c4" providerId="ADAL" clId="{39A57A52-6963-4D44-B7F9-BE93227AE321}" dt="2023-04-17T10:47:11.164" v="28" actId="478"/>
          <ac:picMkLst>
            <pc:docMk/>
            <pc:sldMk cId="2939396838" sldId="305"/>
            <ac:picMk id="7" creationId="{5B7FBFC7-3357-16DF-A748-AA1FD28E399E}"/>
          </ac:picMkLst>
        </pc:picChg>
        <pc:picChg chg="add mod">
          <ac:chgData name="Adam McMaster" userId="11fd90e0-b197-4abf-b04a-3a2ef4a221c4" providerId="ADAL" clId="{39A57A52-6963-4D44-B7F9-BE93227AE321}" dt="2023-04-17T15:46:13.356" v="2621" actId="1076"/>
          <ac:picMkLst>
            <pc:docMk/>
            <pc:sldMk cId="2939396838" sldId="305"/>
            <ac:picMk id="20" creationId="{1921A5F2-43FD-E0ED-18AF-3BD42F0BAD5E}"/>
          </ac:picMkLst>
        </pc:picChg>
        <pc:cxnChg chg="del mod">
          <ac:chgData name="Adam McMaster" userId="11fd90e0-b197-4abf-b04a-3a2ef4a221c4" providerId="ADAL" clId="{39A57A52-6963-4D44-B7F9-BE93227AE321}" dt="2023-04-17T12:20:44.418" v="205" actId="478"/>
          <ac:cxnSpMkLst>
            <pc:docMk/>
            <pc:sldMk cId="2939396838" sldId="305"/>
            <ac:cxnSpMk id="14" creationId="{05F9943B-871D-0AE5-985C-403950282BCD}"/>
          </ac:cxnSpMkLst>
        </pc:cxnChg>
        <pc:cxnChg chg="del mod">
          <ac:chgData name="Adam McMaster" userId="11fd90e0-b197-4abf-b04a-3a2ef4a221c4" providerId="ADAL" clId="{39A57A52-6963-4D44-B7F9-BE93227AE321}" dt="2023-04-17T12:20:42.928" v="204" actId="478"/>
          <ac:cxnSpMkLst>
            <pc:docMk/>
            <pc:sldMk cId="2939396838" sldId="305"/>
            <ac:cxnSpMk id="19" creationId="{F7D62EF9-2808-C5C8-42BF-E8F0A1F80B22}"/>
          </ac:cxnSpMkLst>
        </pc:cxnChg>
        <pc:cxnChg chg="mod">
          <ac:chgData name="Adam McMaster" userId="11fd90e0-b197-4abf-b04a-3a2ef4a221c4" providerId="ADAL" clId="{39A57A52-6963-4D44-B7F9-BE93227AE321}" dt="2023-04-17T12:44:51.083" v="379" actId="1036"/>
          <ac:cxnSpMkLst>
            <pc:docMk/>
            <pc:sldMk cId="2939396838" sldId="305"/>
            <ac:cxnSpMk id="23" creationId="{73502F88-94F9-EFD3-CE9C-639B303545E3}"/>
          </ac:cxnSpMkLst>
        </pc:cxnChg>
      </pc:sldChg>
      <pc:sldChg chg="modSp mod modNotesTx">
        <pc:chgData name="Adam McMaster" userId="11fd90e0-b197-4abf-b04a-3a2ef4a221c4" providerId="ADAL" clId="{39A57A52-6963-4D44-B7F9-BE93227AE321}" dt="2023-04-17T13:56:34.365" v="820" actId="20577"/>
        <pc:sldMkLst>
          <pc:docMk/>
          <pc:sldMk cId="1785792383" sldId="306"/>
        </pc:sldMkLst>
        <pc:spChg chg="mod">
          <ac:chgData name="Adam McMaster" userId="11fd90e0-b197-4abf-b04a-3a2ef4a221c4" providerId="ADAL" clId="{39A57A52-6963-4D44-B7F9-BE93227AE321}" dt="2023-04-17T13:36:18.353" v="382" actId="1038"/>
          <ac:spMkLst>
            <pc:docMk/>
            <pc:sldMk cId="1785792383" sldId="306"/>
            <ac:spMk id="13" creationId="{54A866F1-598B-3C8E-81B4-276642C6EEEB}"/>
          </ac:spMkLst>
        </pc:spChg>
        <pc:graphicFrameChg chg="mod">
          <ac:chgData name="Adam McMaster" userId="11fd90e0-b197-4abf-b04a-3a2ef4a221c4" providerId="ADAL" clId="{39A57A52-6963-4D44-B7F9-BE93227AE321}" dt="2023-04-17T13:54:21.526" v="661" actId="20577"/>
          <ac:graphicFrameMkLst>
            <pc:docMk/>
            <pc:sldMk cId="1785792383" sldId="306"/>
            <ac:graphicFrameMk id="7" creationId="{4A8CCC3B-A76E-24EA-D659-9CA46E4AD02F}"/>
          </ac:graphicFrameMkLst>
        </pc:graphicFrameChg>
      </pc:sldChg>
      <pc:sldChg chg="addSp delSp modSp mod modNotesTx">
        <pc:chgData name="Adam McMaster" userId="11fd90e0-b197-4abf-b04a-3a2ef4a221c4" providerId="ADAL" clId="{39A57A52-6963-4D44-B7F9-BE93227AE321}" dt="2023-04-17T15:05:56.719" v="1697" actId="20577"/>
        <pc:sldMkLst>
          <pc:docMk/>
          <pc:sldMk cId="1647933968" sldId="308"/>
        </pc:sldMkLst>
        <pc:picChg chg="add mod">
          <ac:chgData name="Adam McMaster" userId="11fd90e0-b197-4abf-b04a-3a2ef4a221c4" providerId="ADAL" clId="{39A57A52-6963-4D44-B7F9-BE93227AE321}" dt="2023-04-17T10:39:24.498" v="4" actId="14100"/>
          <ac:picMkLst>
            <pc:docMk/>
            <pc:sldMk cId="1647933968" sldId="308"/>
            <ac:picMk id="4" creationId="{78638E30-73BF-CC46-6EBB-C917941F0314}"/>
          </ac:picMkLst>
        </pc:picChg>
        <pc:picChg chg="add mod ord">
          <ac:chgData name="Adam McMaster" userId="11fd90e0-b197-4abf-b04a-3a2ef4a221c4" providerId="ADAL" clId="{39A57A52-6963-4D44-B7F9-BE93227AE321}" dt="2023-04-17T10:41:46.304" v="8" actId="167"/>
          <ac:picMkLst>
            <pc:docMk/>
            <pc:sldMk cId="1647933968" sldId="308"/>
            <ac:picMk id="6" creationId="{4F05EFC1-F7D9-B6D3-D692-E6A61B9E2C83}"/>
          </ac:picMkLst>
        </pc:picChg>
        <pc:picChg chg="add del mod">
          <ac:chgData name="Adam McMaster" userId="11fd90e0-b197-4abf-b04a-3a2ef4a221c4" providerId="ADAL" clId="{39A57A52-6963-4D44-B7F9-BE93227AE321}" dt="2023-04-17T12:31:30.754" v="282" actId="478"/>
          <ac:picMkLst>
            <pc:docMk/>
            <pc:sldMk cId="1647933968" sldId="308"/>
            <ac:picMk id="7" creationId="{783D2B24-282B-FA3A-46B4-9CF733CB5578}"/>
          </ac:picMkLst>
        </pc:picChg>
        <pc:picChg chg="del">
          <ac:chgData name="Adam McMaster" userId="11fd90e0-b197-4abf-b04a-3a2ef4a221c4" providerId="ADAL" clId="{39A57A52-6963-4D44-B7F9-BE93227AE321}" dt="2023-04-17T10:46:59.613" v="24" actId="478"/>
          <ac:picMkLst>
            <pc:docMk/>
            <pc:sldMk cId="1647933968" sldId="308"/>
            <ac:picMk id="8" creationId="{A142B8EA-8879-1070-7E43-B2CFF158EEC9}"/>
          </ac:picMkLst>
        </pc:picChg>
        <pc:picChg chg="del">
          <ac:chgData name="Adam McMaster" userId="11fd90e0-b197-4abf-b04a-3a2ef4a221c4" providerId="ADAL" clId="{39A57A52-6963-4D44-B7F9-BE93227AE321}" dt="2023-04-17T10:41:36.746" v="5" actId="478"/>
          <ac:picMkLst>
            <pc:docMk/>
            <pc:sldMk cId="1647933968" sldId="308"/>
            <ac:picMk id="10" creationId="{E056F8BD-DA07-C74A-F928-A79889560226}"/>
          </ac:picMkLst>
        </pc:picChg>
        <pc:picChg chg="del">
          <ac:chgData name="Adam McMaster" userId="11fd90e0-b197-4abf-b04a-3a2ef4a221c4" providerId="ADAL" clId="{39A57A52-6963-4D44-B7F9-BE93227AE321}" dt="2023-04-17T10:37:57.912" v="0" actId="478"/>
          <ac:picMkLst>
            <pc:docMk/>
            <pc:sldMk cId="1647933968" sldId="308"/>
            <ac:picMk id="12" creationId="{78796719-7CD2-FAE3-4038-3DB873A8B58C}"/>
          </ac:picMkLst>
        </pc:picChg>
      </pc:sldChg>
      <pc:sldChg chg="addSp delSp modSp add mod ord modNotesTx">
        <pc:chgData name="Adam McMaster" userId="11fd90e0-b197-4abf-b04a-3a2ef4a221c4" providerId="ADAL" clId="{39A57A52-6963-4D44-B7F9-BE93227AE321}" dt="2023-04-17T15:08:42.036" v="2031" actId="20577"/>
        <pc:sldMkLst>
          <pc:docMk/>
          <pc:sldMk cId="2845442240" sldId="309"/>
        </pc:sldMkLst>
        <pc:spChg chg="del mod">
          <ac:chgData name="Adam McMaster" userId="11fd90e0-b197-4abf-b04a-3a2ef4a221c4" providerId="ADAL" clId="{39A57A52-6963-4D44-B7F9-BE93227AE321}" dt="2023-04-17T12:22:50.311" v="254" actId="478"/>
          <ac:spMkLst>
            <pc:docMk/>
            <pc:sldMk cId="2845442240" sldId="309"/>
            <ac:spMk id="2" creationId="{649394AF-484D-D9DA-E4EC-F180E6CA193E}"/>
          </ac:spMkLst>
        </pc:spChg>
        <pc:spChg chg="add del mod">
          <ac:chgData name="Adam McMaster" userId="11fd90e0-b197-4abf-b04a-3a2ef4a221c4" providerId="ADAL" clId="{39A57A52-6963-4D44-B7F9-BE93227AE321}" dt="2023-04-17T12:22:51.897" v="255" actId="478"/>
          <ac:spMkLst>
            <pc:docMk/>
            <pc:sldMk cId="2845442240" sldId="309"/>
            <ac:spMk id="7" creationId="{7E87A736-D46B-0B13-E10C-41550E37EFB0}"/>
          </ac:spMkLst>
        </pc:spChg>
        <pc:spChg chg="add del mod">
          <ac:chgData name="Adam McMaster" userId="11fd90e0-b197-4abf-b04a-3a2ef4a221c4" providerId="ADAL" clId="{39A57A52-6963-4D44-B7F9-BE93227AE321}" dt="2023-04-17T12:22:58.104" v="258"/>
          <ac:spMkLst>
            <pc:docMk/>
            <pc:sldMk cId="2845442240" sldId="309"/>
            <ac:spMk id="8" creationId="{2DE99AE5-D181-A7EF-EA1F-1AC57651D98D}"/>
          </ac:spMkLst>
        </pc:spChg>
        <pc:spChg chg="add mod">
          <ac:chgData name="Adam McMaster" userId="11fd90e0-b197-4abf-b04a-3a2ef4a221c4" providerId="ADAL" clId="{39A57A52-6963-4D44-B7F9-BE93227AE321}" dt="2023-04-17T12:24:24.089" v="275" actId="1076"/>
          <ac:spMkLst>
            <pc:docMk/>
            <pc:sldMk cId="2845442240" sldId="309"/>
            <ac:spMk id="9" creationId="{EAEC04D8-56E8-6A4D-037A-26BB23896722}"/>
          </ac:spMkLst>
        </pc:spChg>
        <pc:spChg chg="add mod">
          <ac:chgData name="Adam McMaster" userId="11fd90e0-b197-4abf-b04a-3a2ef4a221c4" providerId="ADAL" clId="{39A57A52-6963-4D44-B7F9-BE93227AE321}" dt="2023-04-17T12:24:20.731" v="274" actId="1076"/>
          <ac:spMkLst>
            <pc:docMk/>
            <pc:sldMk cId="2845442240" sldId="309"/>
            <ac:spMk id="11" creationId="{C09BE7A6-C889-1CD6-56A9-976C26EEFDBA}"/>
          </ac:spMkLst>
        </pc:spChg>
        <pc:picChg chg="add mod">
          <ac:chgData name="Adam McMaster" userId="11fd90e0-b197-4abf-b04a-3a2ef4a221c4" providerId="ADAL" clId="{39A57A52-6963-4D44-B7F9-BE93227AE321}" dt="2023-04-17T12:22:26.577" v="252" actId="1076"/>
          <ac:picMkLst>
            <pc:docMk/>
            <pc:sldMk cId="2845442240" sldId="309"/>
            <ac:picMk id="4" creationId="{E3111F63-ACD9-34CA-8AA9-007EF1DBF8B3}"/>
          </ac:picMkLst>
        </pc:picChg>
        <pc:picChg chg="mod">
          <ac:chgData name="Adam McMaster" userId="11fd90e0-b197-4abf-b04a-3a2ef4a221c4" providerId="ADAL" clId="{39A57A52-6963-4D44-B7F9-BE93227AE321}" dt="2023-04-17T12:22:24.232" v="251" actId="1076"/>
          <ac:picMkLst>
            <pc:docMk/>
            <pc:sldMk cId="2845442240" sldId="309"/>
            <ac:picMk id="5" creationId="{6F90622D-68A3-D361-DC39-772F318D7853}"/>
          </ac:picMkLst>
        </pc:picChg>
        <pc:cxnChg chg="add mod">
          <ac:chgData name="Adam McMaster" userId="11fd90e0-b197-4abf-b04a-3a2ef4a221c4" providerId="ADAL" clId="{39A57A52-6963-4D44-B7F9-BE93227AE321}" dt="2023-04-17T12:24:24.089" v="275" actId="1076"/>
          <ac:cxnSpMkLst>
            <pc:docMk/>
            <pc:sldMk cId="2845442240" sldId="309"/>
            <ac:cxnSpMk id="13" creationId="{3495A928-7DEE-D602-7D97-3D50F2DBEF4F}"/>
          </ac:cxnSpMkLst>
        </pc:cxnChg>
        <pc:cxnChg chg="add mod">
          <ac:chgData name="Adam McMaster" userId="11fd90e0-b197-4abf-b04a-3a2ef4a221c4" providerId="ADAL" clId="{39A57A52-6963-4D44-B7F9-BE93227AE321}" dt="2023-04-17T12:24:20.731" v="274" actId="1076"/>
          <ac:cxnSpMkLst>
            <pc:docMk/>
            <pc:sldMk cId="2845442240" sldId="309"/>
            <ac:cxnSpMk id="15" creationId="{ED3F254F-DD9B-B4D0-C1A8-26F2C6CAEE82}"/>
          </ac:cxnSpMkLst>
        </pc:cxnChg>
      </pc:sldChg>
    </pc:docChg>
  </pc:docChgLst>
  <pc:docChgLst>
    <pc:chgData name="Adam.McMaster" userId="11fd90e0-b197-4abf-b04a-3a2ef4a221c4" providerId="ADAL" clId="{237E87E4-E1A9-E94A-8516-7FEA55AEB30F}"/>
    <pc:docChg chg="undo custSel modSld">
      <pc:chgData name="Adam.McMaster" userId="11fd90e0-b197-4abf-b04a-3a2ef4a221c4" providerId="ADAL" clId="{237E87E4-E1A9-E94A-8516-7FEA55AEB30F}" dt="2023-07-31T13:18:20.737" v="31" actId="1076"/>
      <pc:docMkLst>
        <pc:docMk/>
      </pc:docMkLst>
      <pc:sldChg chg="modSp">
        <pc:chgData name="Adam.McMaster" userId="11fd90e0-b197-4abf-b04a-3a2ef4a221c4" providerId="ADAL" clId="{237E87E4-E1A9-E94A-8516-7FEA55AEB30F}" dt="2023-07-31T13:18:20.737" v="31" actId="1076"/>
        <pc:sldMkLst>
          <pc:docMk/>
          <pc:sldMk cId="673210437" sldId="256"/>
        </pc:sldMkLst>
        <pc:spChg chg="mod">
          <ac:chgData name="Adam.McMaster" userId="11fd90e0-b197-4abf-b04a-3a2ef4a221c4" providerId="ADAL" clId="{237E87E4-E1A9-E94A-8516-7FEA55AEB30F}" dt="2023-07-31T13:18:20.737" v="31" actId="1076"/>
          <ac:spMkLst>
            <pc:docMk/>
            <pc:sldMk cId="673210437" sldId="256"/>
            <ac:spMk id="2" creationId="{711A799E-7145-8566-5185-1968BC3E9B05}"/>
          </ac:spMkLst>
        </pc:spChg>
      </pc:sldChg>
    </pc:docChg>
  </pc:docChgLst>
  <pc:docChgLst>
    <pc:chgData name="Adam.McMaster" userId="11fd90e0-b197-4abf-b04a-3a2ef4a221c4" providerId="ADAL" clId="{2CAC20A1-C989-2A43-A85B-B582214D3790}"/>
    <pc:docChg chg="custSel modSld">
      <pc:chgData name="Adam.McMaster" userId="11fd90e0-b197-4abf-b04a-3a2ef4a221c4" providerId="ADAL" clId="{2CAC20A1-C989-2A43-A85B-B582214D3790}" dt="2023-03-23T21:09:15.569" v="8" actId="27636"/>
      <pc:docMkLst>
        <pc:docMk/>
      </pc:docMkLst>
      <pc:sldChg chg="modSp">
        <pc:chgData name="Adam.McMaster" userId="11fd90e0-b197-4abf-b04a-3a2ef4a221c4" providerId="ADAL" clId="{2CAC20A1-C989-2A43-A85B-B582214D3790}" dt="2023-03-23T21:09:15.569" v="8" actId="27636"/>
        <pc:sldMkLst>
          <pc:docMk/>
          <pc:sldMk cId="1837600834" sldId="272"/>
        </pc:sldMkLst>
        <pc:spChg chg="mod">
          <ac:chgData name="Adam.McMaster" userId="11fd90e0-b197-4abf-b04a-3a2ef4a221c4" providerId="ADAL" clId="{2CAC20A1-C989-2A43-A85B-B582214D3790}" dt="2023-03-23T21:09:15.569" v="8" actId="27636"/>
          <ac:spMkLst>
            <pc:docMk/>
            <pc:sldMk cId="1837600834" sldId="272"/>
            <ac:spMk id="2" creationId="{03A3EEAA-6A50-4DCE-8D56-4BFD357C4A44}"/>
          </ac:spMkLst>
        </pc:spChg>
      </pc:sldChg>
    </pc:docChg>
  </pc:docChgLst>
  <pc:docChgLst>
    <pc:chgData name="Adam.McMaster" userId="11fd90e0-b197-4abf-b04a-3a2ef4a221c4" providerId="ADAL" clId="{A830F1D1-0683-4188-B254-FC1B21710721}"/>
    <pc:docChg chg="delSld modSld delMainMaster modSection">
      <pc:chgData name="Adam.McMaster" userId="11fd90e0-b197-4abf-b04a-3a2ef4a221c4" providerId="ADAL" clId="{A830F1D1-0683-4188-B254-FC1B21710721}" dt="2023-07-31T13:32:22.066" v="19" actId="2696"/>
      <pc:docMkLst>
        <pc:docMk/>
      </pc:docMkLst>
      <pc:sldChg chg="modNotesTx">
        <pc:chgData name="Adam.McMaster" userId="11fd90e0-b197-4abf-b04a-3a2ef4a221c4" providerId="ADAL" clId="{A830F1D1-0683-4188-B254-FC1B21710721}" dt="2023-07-31T13:25:12.620" v="3" actId="20577"/>
        <pc:sldMkLst>
          <pc:docMk/>
          <pc:sldMk cId="673210437" sldId="256"/>
        </pc:sldMkLst>
      </pc:sldChg>
      <pc:sldChg chg="modSp">
        <pc:chgData name="Adam.McMaster" userId="11fd90e0-b197-4abf-b04a-3a2ef4a221c4" providerId="ADAL" clId="{A830F1D1-0683-4188-B254-FC1B21710721}" dt="2023-07-31T13:25:59.637" v="18" actId="20577"/>
        <pc:sldMkLst>
          <pc:docMk/>
          <pc:sldMk cId="4029312869" sldId="267"/>
        </pc:sldMkLst>
        <pc:graphicFrameChg chg="mod">
          <ac:chgData name="Adam.McMaster" userId="11fd90e0-b197-4abf-b04a-3a2ef4a221c4" providerId="ADAL" clId="{A830F1D1-0683-4188-B254-FC1B21710721}" dt="2023-07-31T13:25:59.637" v="18" actId="20577"/>
          <ac:graphicFrameMkLst>
            <pc:docMk/>
            <pc:sldMk cId="4029312869" sldId="267"/>
            <ac:graphicFrameMk id="21" creationId="{6804EC26-5AEF-D115-F3F2-6F65935A83E3}"/>
          </ac:graphicFrameMkLst>
        </pc:graphicFrameChg>
      </pc:sldChg>
      <pc:sldChg chg="modNotesTx">
        <pc:chgData name="Adam.McMaster" userId="11fd90e0-b197-4abf-b04a-3a2ef4a221c4" providerId="ADAL" clId="{A830F1D1-0683-4188-B254-FC1B21710721}" dt="2023-07-31T13:25:20.760" v="6" actId="20577"/>
        <pc:sldMkLst>
          <pc:docMk/>
          <pc:sldMk cId="1837600834" sldId="272"/>
        </pc:sldMkLst>
      </pc:sldChg>
      <pc:sldChg chg="modNotesTx">
        <pc:chgData name="Adam.McMaster" userId="11fd90e0-b197-4abf-b04a-3a2ef4a221c4" providerId="ADAL" clId="{A830F1D1-0683-4188-B254-FC1B21710721}" dt="2023-07-31T13:25:18.719" v="5" actId="20577"/>
        <pc:sldMkLst>
          <pc:docMk/>
          <pc:sldMk cId="172655408" sldId="273"/>
        </pc:sldMkLst>
      </pc:sldChg>
      <pc:sldChg chg="del">
        <pc:chgData name="Adam.McMaster" userId="11fd90e0-b197-4abf-b04a-3a2ef4a221c4" providerId="ADAL" clId="{A830F1D1-0683-4188-B254-FC1B21710721}" dt="2023-07-31T13:22:11.276" v="0" actId="2696"/>
        <pc:sldMkLst>
          <pc:docMk/>
          <pc:sldMk cId="3300480288" sldId="298"/>
        </pc:sldMkLst>
      </pc:sldChg>
      <pc:sldChg chg="del modNotesTx">
        <pc:chgData name="Adam.McMaster" userId="11fd90e0-b197-4abf-b04a-3a2ef4a221c4" providerId="ADAL" clId="{A830F1D1-0683-4188-B254-FC1B21710721}" dt="2023-07-31T13:32:22.066" v="19" actId="2696"/>
        <pc:sldMkLst>
          <pc:docMk/>
          <pc:sldMk cId="2489079704" sldId="302"/>
        </pc:sldMkLst>
      </pc:sldChg>
      <pc:sldChg chg="modNotesTx">
        <pc:chgData name="Adam.McMaster" userId="11fd90e0-b197-4abf-b04a-3a2ef4a221c4" providerId="ADAL" clId="{A830F1D1-0683-4188-B254-FC1B21710721}" dt="2023-07-31T13:25:16.320" v="4" actId="20577"/>
        <pc:sldMkLst>
          <pc:docMk/>
          <pc:sldMk cId="394467744" sldId="303"/>
        </pc:sldMkLst>
      </pc:sldChg>
      <pc:sldChg chg="del">
        <pc:chgData name="Adam.McMaster" userId="11fd90e0-b197-4abf-b04a-3a2ef4a221c4" providerId="ADAL" clId="{A830F1D1-0683-4188-B254-FC1B21710721}" dt="2023-07-31T13:25:03.904" v="1" actId="2696"/>
        <pc:sldMkLst>
          <pc:docMk/>
          <pc:sldMk cId="2939396838" sldId="305"/>
        </pc:sldMkLst>
      </pc:sldChg>
      <pc:sldChg chg="modNotesTx">
        <pc:chgData name="Adam.McMaster" userId="11fd90e0-b197-4abf-b04a-3a2ef4a221c4" providerId="ADAL" clId="{A830F1D1-0683-4188-B254-FC1B21710721}" dt="2023-07-31T13:25:31.969" v="10" actId="20577"/>
        <pc:sldMkLst>
          <pc:docMk/>
          <pc:sldMk cId="1161348492" sldId="318"/>
        </pc:sldMkLst>
      </pc:sldChg>
      <pc:sldChg chg="modNotesTx">
        <pc:chgData name="Adam.McMaster" userId="11fd90e0-b197-4abf-b04a-3a2ef4a221c4" providerId="ADAL" clId="{A830F1D1-0683-4188-B254-FC1B21710721}" dt="2023-07-31T13:25:37.138" v="11" actId="20577"/>
        <pc:sldMkLst>
          <pc:docMk/>
          <pc:sldMk cId="2818346474" sldId="319"/>
        </pc:sldMkLst>
      </pc:sldChg>
      <pc:sldChg chg="del">
        <pc:chgData name="Adam.McMaster" userId="11fd90e0-b197-4abf-b04a-3a2ef4a221c4" providerId="ADAL" clId="{A830F1D1-0683-4188-B254-FC1B21710721}" dt="2023-07-31T13:25:06.266" v="2" actId="2696"/>
        <pc:sldMkLst>
          <pc:docMk/>
          <pc:sldMk cId="4035071135" sldId="320"/>
        </pc:sldMkLst>
      </pc:sldChg>
      <pc:sldChg chg="modNotesTx">
        <pc:chgData name="Adam.McMaster" userId="11fd90e0-b197-4abf-b04a-3a2ef4a221c4" providerId="ADAL" clId="{A830F1D1-0683-4188-B254-FC1B21710721}" dt="2023-07-31T13:25:28.671" v="9" actId="20577"/>
        <pc:sldMkLst>
          <pc:docMk/>
          <pc:sldMk cId="4230068081" sldId="321"/>
        </pc:sldMkLst>
      </pc:sldChg>
      <pc:sldMasterChg chg="del delSldLayout">
        <pc:chgData name="Adam.McMaster" userId="11fd90e0-b197-4abf-b04a-3a2ef4a221c4" providerId="ADAL" clId="{A830F1D1-0683-4188-B254-FC1B21710721}" dt="2023-07-31T13:25:06.266" v="2" actId="2696"/>
        <pc:sldMasterMkLst>
          <pc:docMk/>
          <pc:sldMasterMk cId="2251853067" sldId="2147484033"/>
        </pc:sldMasterMkLst>
        <pc:sldLayoutChg chg="del">
          <pc:chgData name="Adam.McMaster" userId="11fd90e0-b197-4abf-b04a-3a2ef4a221c4" providerId="ADAL" clId="{A830F1D1-0683-4188-B254-FC1B21710721}" dt="2023-07-31T13:25:06.266" v="2" actId="2696"/>
          <pc:sldLayoutMkLst>
            <pc:docMk/>
            <pc:sldMasterMk cId="2251853067" sldId="2147484033"/>
            <pc:sldLayoutMk cId="3352271978" sldId="2147484036"/>
          </pc:sldLayoutMkLst>
        </pc:sldLayoutChg>
      </pc:sldMasterChg>
    </pc:docChg>
  </pc:docChgLst>
  <pc:docChgLst>
    <pc:chgData name="Adam.McMaster" userId="11fd90e0-b197-4abf-b04a-3a2ef4a221c4" providerId="ADAL" clId="{E60FDD7A-A606-4582-9EF9-762898204487}"/>
    <pc:docChg chg="undo custSel addSld modSld sldOrd">
      <pc:chgData name="Adam.McMaster" userId="11fd90e0-b197-4abf-b04a-3a2ef4a221c4" providerId="ADAL" clId="{E60FDD7A-A606-4582-9EF9-762898204487}" dt="2023-03-28T12:27:10.526" v="1839" actId="20577"/>
      <pc:docMkLst>
        <pc:docMk/>
      </pc:docMkLst>
      <pc:sldChg chg="modSp mod modNotesTx">
        <pc:chgData name="Adam.McMaster" userId="11fd90e0-b197-4abf-b04a-3a2ef4a221c4" providerId="ADAL" clId="{E60FDD7A-A606-4582-9EF9-762898204487}" dt="2023-03-28T12:27:10.526" v="1839" actId="20577"/>
        <pc:sldMkLst>
          <pc:docMk/>
          <pc:sldMk cId="673210437" sldId="256"/>
        </pc:sldMkLst>
        <pc:spChg chg="mod">
          <ac:chgData name="Adam.McMaster" userId="11fd90e0-b197-4abf-b04a-3a2ef4a221c4" providerId="ADAL" clId="{E60FDD7A-A606-4582-9EF9-762898204487}" dt="2023-03-23T14:58:32.700" v="31" actId="14100"/>
          <ac:spMkLst>
            <pc:docMk/>
            <pc:sldMk cId="673210437" sldId="256"/>
            <ac:spMk id="2" creationId="{711A799E-7145-8566-5185-1968BC3E9B05}"/>
          </ac:spMkLst>
        </pc:spChg>
      </pc:sldChg>
      <pc:sldChg chg="modSp mod">
        <pc:chgData name="Adam.McMaster" userId="11fd90e0-b197-4abf-b04a-3a2ef4a221c4" providerId="ADAL" clId="{E60FDD7A-A606-4582-9EF9-762898204487}" dt="2023-03-27T10:38:49.950" v="870" actId="20577"/>
        <pc:sldMkLst>
          <pc:docMk/>
          <pc:sldMk cId="4029312869" sldId="267"/>
        </pc:sldMkLst>
        <pc:spChg chg="mod">
          <ac:chgData name="Adam.McMaster" userId="11fd90e0-b197-4abf-b04a-3a2ef4a221c4" providerId="ADAL" clId="{E60FDD7A-A606-4582-9EF9-762898204487}" dt="2023-03-27T10:38:49.950" v="870" actId="20577"/>
          <ac:spMkLst>
            <pc:docMk/>
            <pc:sldMk cId="4029312869" sldId="267"/>
            <ac:spMk id="9" creationId="{9E617B74-F4C8-4044-97AB-AC68985960AC}"/>
          </ac:spMkLst>
        </pc:spChg>
      </pc:sldChg>
      <pc:sldChg chg="modSp mod">
        <pc:chgData name="Adam.McMaster" userId="11fd90e0-b197-4abf-b04a-3a2ef4a221c4" providerId="ADAL" clId="{E60FDD7A-A606-4582-9EF9-762898204487}" dt="2023-03-23T15:27:13.178" v="268" actId="20577"/>
        <pc:sldMkLst>
          <pc:docMk/>
          <pc:sldMk cId="1837600834" sldId="272"/>
        </pc:sldMkLst>
        <pc:spChg chg="mod">
          <ac:chgData name="Adam.McMaster" userId="11fd90e0-b197-4abf-b04a-3a2ef4a221c4" providerId="ADAL" clId="{E60FDD7A-A606-4582-9EF9-762898204487}" dt="2023-03-23T15:27:13.178" v="268" actId="20577"/>
          <ac:spMkLst>
            <pc:docMk/>
            <pc:sldMk cId="1837600834" sldId="272"/>
            <ac:spMk id="2" creationId="{03A3EEAA-6A50-4DCE-8D56-4BFD357C4A44}"/>
          </ac:spMkLst>
        </pc:spChg>
      </pc:sldChg>
      <pc:sldChg chg="ord">
        <pc:chgData name="Adam.McMaster" userId="11fd90e0-b197-4abf-b04a-3a2ef4a221c4" providerId="ADAL" clId="{E60FDD7A-A606-4582-9EF9-762898204487}" dt="2023-03-23T15:26:44.717" v="249"/>
        <pc:sldMkLst>
          <pc:docMk/>
          <pc:sldMk cId="568748367" sldId="284"/>
        </pc:sldMkLst>
      </pc:sldChg>
      <pc:sldChg chg="ord">
        <pc:chgData name="Adam.McMaster" userId="11fd90e0-b197-4abf-b04a-3a2ef4a221c4" providerId="ADAL" clId="{E60FDD7A-A606-4582-9EF9-762898204487}" dt="2023-03-23T15:26:46.400" v="251"/>
        <pc:sldMkLst>
          <pc:docMk/>
          <pc:sldMk cId="3300480288" sldId="298"/>
        </pc:sldMkLst>
      </pc:sldChg>
      <pc:sldChg chg="modSp mod">
        <pc:chgData name="Adam.McMaster" userId="11fd90e0-b197-4abf-b04a-3a2ef4a221c4" providerId="ADAL" clId="{E60FDD7A-A606-4582-9EF9-762898204487}" dt="2023-03-27T20:56:32.515" v="1674" actId="20577"/>
        <pc:sldMkLst>
          <pc:docMk/>
          <pc:sldMk cId="1501183497" sldId="300"/>
        </pc:sldMkLst>
        <pc:spChg chg="mod">
          <ac:chgData name="Adam.McMaster" userId="11fd90e0-b197-4abf-b04a-3a2ef4a221c4" providerId="ADAL" clId="{E60FDD7A-A606-4582-9EF9-762898204487}" dt="2023-03-27T20:56:32.515" v="1674" actId="20577"/>
          <ac:spMkLst>
            <pc:docMk/>
            <pc:sldMk cId="1501183497" sldId="300"/>
            <ac:spMk id="3" creationId="{04577E9A-BD62-4685-AD10-D4AB18183C77}"/>
          </ac:spMkLst>
        </pc:spChg>
      </pc:sldChg>
      <pc:sldChg chg="mod modShow">
        <pc:chgData name="Adam.McMaster" userId="11fd90e0-b197-4abf-b04a-3a2ef4a221c4" providerId="ADAL" clId="{E60FDD7A-A606-4582-9EF9-762898204487}" dt="2023-03-27T20:56:10.633" v="1652" actId="729"/>
        <pc:sldMkLst>
          <pc:docMk/>
          <pc:sldMk cId="3215036583" sldId="301"/>
        </pc:sldMkLst>
      </pc:sldChg>
      <pc:sldChg chg="modSp mod">
        <pc:chgData name="Adam.McMaster" userId="11fd90e0-b197-4abf-b04a-3a2ef4a221c4" providerId="ADAL" clId="{E60FDD7A-A606-4582-9EF9-762898204487}" dt="2023-03-27T10:36:58.871" v="729" actId="20577"/>
        <pc:sldMkLst>
          <pc:docMk/>
          <pc:sldMk cId="2489079704" sldId="302"/>
        </pc:sldMkLst>
        <pc:spChg chg="mod">
          <ac:chgData name="Adam.McMaster" userId="11fd90e0-b197-4abf-b04a-3a2ef4a221c4" providerId="ADAL" clId="{E60FDD7A-A606-4582-9EF9-762898204487}" dt="2023-03-27T10:36:58.871" v="729" actId="20577"/>
          <ac:spMkLst>
            <pc:docMk/>
            <pc:sldMk cId="2489079704" sldId="302"/>
            <ac:spMk id="2" creationId="{03A3EEAA-6A50-4DCE-8D56-4BFD357C4A44}"/>
          </ac:spMkLst>
        </pc:spChg>
      </pc:sldChg>
      <pc:sldChg chg="addSp delSp modSp new mod modNotesTx">
        <pc:chgData name="Adam.McMaster" userId="11fd90e0-b197-4abf-b04a-3a2ef4a221c4" providerId="ADAL" clId="{E60FDD7A-A606-4582-9EF9-762898204487}" dt="2023-03-27T21:07:32.259" v="1838" actId="20577"/>
        <pc:sldMkLst>
          <pc:docMk/>
          <pc:sldMk cId="394467744" sldId="303"/>
        </pc:sldMkLst>
        <pc:spChg chg="mod">
          <ac:chgData name="Adam.McMaster" userId="11fd90e0-b197-4abf-b04a-3a2ef4a221c4" providerId="ADAL" clId="{E60FDD7A-A606-4582-9EF9-762898204487}" dt="2023-03-27T10:28:37.470" v="534" actId="20577"/>
          <ac:spMkLst>
            <pc:docMk/>
            <pc:sldMk cId="394467744" sldId="303"/>
            <ac:spMk id="2" creationId="{0C18D256-5042-AE8F-C312-0CF6FC92DB2E}"/>
          </ac:spMkLst>
        </pc:spChg>
        <pc:spChg chg="add del mod">
          <ac:chgData name="Adam.McMaster" userId="11fd90e0-b197-4abf-b04a-3a2ef4a221c4" providerId="ADAL" clId="{E60FDD7A-A606-4582-9EF9-762898204487}" dt="2023-03-27T10:32:38.136" v="547" actId="478"/>
          <ac:spMkLst>
            <pc:docMk/>
            <pc:sldMk cId="394467744" sldId="303"/>
            <ac:spMk id="3" creationId="{7CC564EE-0DA4-E8D0-0F98-1C2300AF8CE5}"/>
          </ac:spMkLst>
        </pc:spChg>
        <pc:spChg chg="add mod">
          <ac:chgData name="Adam.McMaster" userId="11fd90e0-b197-4abf-b04a-3a2ef4a221c4" providerId="ADAL" clId="{E60FDD7A-A606-4582-9EF9-762898204487}" dt="2023-03-27T10:34:43.671" v="610" actId="6549"/>
          <ac:spMkLst>
            <pc:docMk/>
            <pc:sldMk cId="394467744" sldId="303"/>
            <ac:spMk id="7" creationId="{53D85CA4-DF4F-703F-6030-66E5C285FEDD}"/>
          </ac:spMkLst>
        </pc:spChg>
        <pc:graphicFrameChg chg="add mod">
          <ac:chgData name="Adam.McMaster" userId="11fd90e0-b197-4abf-b04a-3a2ef4a221c4" providerId="ADAL" clId="{E60FDD7A-A606-4582-9EF9-762898204487}" dt="2023-03-27T10:34:58.044" v="612" actId="1076"/>
          <ac:graphicFrameMkLst>
            <pc:docMk/>
            <pc:sldMk cId="394467744" sldId="303"/>
            <ac:graphicFrameMk id="6" creationId="{D5E728FD-D1B6-EF37-36D5-AED791DF17AE}"/>
          </ac:graphicFrameMkLst>
        </pc:graphicFrameChg>
        <pc:graphicFrameChg chg="add del mod">
          <ac:chgData name="Adam.McMaster" userId="11fd90e0-b197-4abf-b04a-3a2ef4a221c4" providerId="ADAL" clId="{E60FDD7A-A606-4582-9EF9-762898204487}" dt="2023-03-27T10:33:45.735" v="566"/>
          <ac:graphicFrameMkLst>
            <pc:docMk/>
            <pc:sldMk cId="394467744" sldId="303"/>
            <ac:graphicFrameMk id="8" creationId="{ADA2A5A8-7E2F-5D3F-0D7E-EF433E1225A0}"/>
          </ac:graphicFrameMkLst>
        </pc:graphicFrameChg>
        <pc:graphicFrameChg chg="add del mod">
          <ac:chgData name="Adam.McMaster" userId="11fd90e0-b197-4abf-b04a-3a2ef4a221c4" providerId="ADAL" clId="{E60FDD7A-A606-4582-9EF9-762898204487}" dt="2023-03-27T10:34:08.458" v="572" actId="478"/>
          <ac:graphicFrameMkLst>
            <pc:docMk/>
            <pc:sldMk cId="394467744" sldId="303"/>
            <ac:graphicFrameMk id="9" creationId="{A6E89CE2-894C-D318-0D1D-39568B8CBAC3}"/>
          </ac:graphicFrameMkLst>
        </pc:graphicFrameChg>
      </pc:sldChg>
      <pc:sldChg chg="addSp delSp modSp new mod modClrScheme chgLayout">
        <pc:chgData name="Adam.McMaster" userId="11fd90e0-b197-4abf-b04a-3a2ef4a221c4" providerId="ADAL" clId="{E60FDD7A-A606-4582-9EF9-762898204487}" dt="2023-03-27T15:19:09.810" v="880" actId="1076"/>
        <pc:sldMkLst>
          <pc:docMk/>
          <pc:sldMk cId="2349876326" sldId="304"/>
        </pc:sldMkLst>
        <pc:spChg chg="mod ord">
          <ac:chgData name="Adam.McMaster" userId="11fd90e0-b197-4abf-b04a-3a2ef4a221c4" providerId="ADAL" clId="{E60FDD7A-A606-4582-9EF9-762898204487}" dt="2023-03-27T15:18:45.003" v="876" actId="700"/>
          <ac:spMkLst>
            <pc:docMk/>
            <pc:sldMk cId="2349876326" sldId="304"/>
            <ac:spMk id="2" creationId="{649394AF-484D-D9DA-E4EC-F180E6CA193E}"/>
          </ac:spMkLst>
        </pc:spChg>
        <pc:spChg chg="del mod ord">
          <ac:chgData name="Adam.McMaster" userId="11fd90e0-b197-4abf-b04a-3a2ef4a221c4" providerId="ADAL" clId="{E60FDD7A-A606-4582-9EF9-762898204487}" dt="2023-03-27T15:18:48.682" v="877" actId="478"/>
          <ac:spMkLst>
            <pc:docMk/>
            <pc:sldMk cId="2349876326" sldId="304"/>
            <ac:spMk id="3" creationId="{E8D9C427-39E2-A92D-E277-2A428CE5EE5F}"/>
          </ac:spMkLst>
        </pc:spChg>
        <pc:picChg chg="add mod">
          <ac:chgData name="Adam.McMaster" userId="11fd90e0-b197-4abf-b04a-3a2ef4a221c4" providerId="ADAL" clId="{E60FDD7A-A606-4582-9EF9-762898204487}" dt="2023-03-27T15:19:09.810" v="880" actId="1076"/>
          <ac:picMkLst>
            <pc:docMk/>
            <pc:sldMk cId="2349876326" sldId="304"/>
            <ac:picMk id="5" creationId="{5BA69701-B139-9E6D-67DB-5F2736FA4BBD}"/>
          </ac:picMkLst>
        </pc:picChg>
      </pc:sldChg>
    </pc:docChg>
  </pc:docChgLst>
  <pc:docChgLst>
    <pc:chgData name="Adam.McMaster" userId="11fd90e0-b197-4abf-b04a-3a2ef4a221c4" providerId="ADAL" clId="{79AF0E05-35F4-4DEA-85B5-3A7817CA7904}"/>
    <pc:docChg chg="undo redo custSel addSld delSld modSld sldOrd addSection delSection modSection">
      <pc:chgData name="Adam.McMaster" userId="11fd90e0-b197-4abf-b04a-3a2ef4a221c4" providerId="ADAL" clId="{79AF0E05-35F4-4DEA-85B5-3A7817CA7904}" dt="2023-05-24T13:51:27.560" v="1396" actId="2696"/>
      <pc:docMkLst>
        <pc:docMk/>
      </pc:docMkLst>
      <pc:sldChg chg="modSp mod">
        <pc:chgData name="Adam.McMaster" userId="11fd90e0-b197-4abf-b04a-3a2ef4a221c4" providerId="ADAL" clId="{79AF0E05-35F4-4DEA-85B5-3A7817CA7904}" dt="2023-05-22T14:21:20.967" v="8" actId="27107"/>
        <pc:sldMkLst>
          <pc:docMk/>
          <pc:sldMk cId="673210437" sldId="256"/>
        </pc:sldMkLst>
        <pc:spChg chg="mod">
          <ac:chgData name="Adam.McMaster" userId="11fd90e0-b197-4abf-b04a-3a2ef4a221c4" providerId="ADAL" clId="{79AF0E05-35F4-4DEA-85B5-3A7817CA7904}" dt="2023-05-22T14:21:20.967" v="8" actId="27107"/>
          <ac:spMkLst>
            <pc:docMk/>
            <pc:sldMk cId="673210437" sldId="256"/>
            <ac:spMk id="2" creationId="{711A799E-7145-8566-5185-1968BC3E9B05}"/>
          </ac:spMkLst>
        </pc:spChg>
      </pc:sldChg>
      <pc:sldChg chg="modSp del mod modShow">
        <pc:chgData name="Adam.McMaster" userId="11fd90e0-b197-4abf-b04a-3a2ef4a221c4" providerId="ADAL" clId="{79AF0E05-35F4-4DEA-85B5-3A7817CA7904}" dt="2023-05-24T13:51:22.690" v="1395" actId="2696"/>
        <pc:sldMkLst>
          <pc:docMk/>
          <pc:sldMk cId="131129115" sldId="261"/>
        </pc:sldMkLst>
        <pc:graphicFrameChg chg="mod">
          <ac:chgData name="Adam.McMaster" userId="11fd90e0-b197-4abf-b04a-3a2ef4a221c4" providerId="ADAL" clId="{79AF0E05-35F4-4DEA-85B5-3A7817CA7904}" dt="2023-05-24T13:35:42.466" v="1283" actId="14100"/>
          <ac:graphicFrameMkLst>
            <pc:docMk/>
            <pc:sldMk cId="131129115" sldId="261"/>
            <ac:graphicFrameMk id="4" creationId="{01614C13-527B-481E-9D1C-3C1D74CA0936}"/>
          </ac:graphicFrameMkLst>
        </pc:graphicFrameChg>
      </pc:sldChg>
      <pc:sldChg chg="delSp modSp mod">
        <pc:chgData name="Adam.McMaster" userId="11fd90e0-b197-4abf-b04a-3a2ef4a221c4" providerId="ADAL" clId="{79AF0E05-35F4-4DEA-85B5-3A7817CA7904}" dt="2023-05-23T15:53:39.816" v="1276" actId="3626"/>
        <pc:sldMkLst>
          <pc:docMk/>
          <pc:sldMk cId="4029312869" sldId="267"/>
        </pc:sldMkLst>
        <pc:spChg chg="del">
          <ac:chgData name="Adam.McMaster" userId="11fd90e0-b197-4abf-b04a-3a2ef4a221c4" providerId="ADAL" clId="{79AF0E05-35F4-4DEA-85B5-3A7817CA7904}" dt="2023-05-23T15:52:49.117" v="1250" actId="478"/>
          <ac:spMkLst>
            <pc:docMk/>
            <pc:sldMk cId="4029312869" sldId="267"/>
            <ac:spMk id="7" creationId="{9F1AE0BD-338E-4500-96C9-B9B920519245}"/>
          </ac:spMkLst>
        </pc:spChg>
        <pc:spChg chg="mod topLvl">
          <ac:chgData name="Adam.McMaster" userId="11fd90e0-b197-4abf-b04a-3a2ef4a221c4" providerId="ADAL" clId="{79AF0E05-35F4-4DEA-85B5-3A7817CA7904}" dt="2023-05-23T15:53:39.816" v="1276" actId="3626"/>
          <ac:spMkLst>
            <pc:docMk/>
            <pc:sldMk cId="4029312869" sldId="267"/>
            <ac:spMk id="8" creationId="{515F68C9-7EDE-4F1B-A089-FC4D07F693AE}"/>
          </ac:spMkLst>
        </pc:spChg>
        <pc:spChg chg="mod">
          <ac:chgData name="Adam.McMaster" userId="11fd90e0-b197-4abf-b04a-3a2ef4a221c4" providerId="ADAL" clId="{79AF0E05-35F4-4DEA-85B5-3A7817CA7904}" dt="2023-05-23T15:53:00.635" v="1254" actId="1076"/>
          <ac:spMkLst>
            <pc:docMk/>
            <pc:sldMk cId="4029312869" sldId="267"/>
            <ac:spMk id="11" creationId="{C1AD19B3-4917-40A8-9B5B-6703D877235E}"/>
          </ac:spMkLst>
        </pc:spChg>
        <pc:spChg chg="del">
          <ac:chgData name="Adam.McMaster" userId="11fd90e0-b197-4abf-b04a-3a2ef4a221c4" providerId="ADAL" clId="{79AF0E05-35F4-4DEA-85B5-3A7817CA7904}" dt="2023-05-23T15:52:53.866" v="1252" actId="478"/>
          <ac:spMkLst>
            <pc:docMk/>
            <pc:sldMk cId="4029312869" sldId="267"/>
            <ac:spMk id="14" creationId="{6DCBF8B6-5B7F-456C-82C3-7707DE6FAC6A}"/>
          </ac:spMkLst>
        </pc:spChg>
        <pc:grpChg chg="del">
          <ac:chgData name="Adam.McMaster" userId="11fd90e0-b197-4abf-b04a-3a2ef4a221c4" providerId="ADAL" clId="{79AF0E05-35F4-4DEA-85B5-3A7817CA7904}" dt="2023-05-23T15:52:49.117" v="1250" actId="478"/>
          <ac:grpSpMkLst>
            <pc:docMk/>
            <pc:sldMk cId="4029312869" sldId="267"/>
            <ac:grpSpMk id="4" creationId="{27F67140-E1F1-4546-ADE6-B3D7EF29B648}"/>
          </ac:grpSpMkLst>
        </pc:grpChg>
        <pc:grpChg chg="del">
          <ac:chgData name="Adam.McMaster" userId="11fd90e0-b197-4abf-b04a-3a2ef4a221c4" providerId="ADAL" clId="{79AF0E05-35F4-4DEA-85B5-3A7817CA7904}" dt="2023-05-23T15:52:53.866" v="1252" actId="478"/>
          <ac:grpSpMkLst>
            <pc:docMk/>
            <pc:sldMk cId="4029312869" sldId="267"/>
            <ac:grpSpMk id="12" creationId="{A93AE8C4-98A6-456A-BC8A-26DFB737674B}"/>
          </ac:grpSpMkLst>
        </pc:grpChg>
        <pc:grpChg chg="del">
          <ac:chgData name="Adam.McMaster" userId="11fd90e0-b197-4abf-b04a-3a2ef4a221c4" providerId="ADAL" clId="{79AF0E05-35F4-4DEA-85B5-3A7817CA7904}" dt="2023-05-23T15:52:51.113" v="1251" actId="478"/>
          <ac:grpSpMkLst>
            <pc:docMk/>
            <pc:sldMk cId="4029312869" sldId="267"/>
            <ac:grpSpMk id="16" creationId="{66401284-E914-4DFF-B413-967FEC705167}"/>
          </ac:grpSpMkLst>
        </pc:grpChg>
        <pc:picChg chg="del topLvl">
          <ac:chgData name="Adam.McMaster" userId="11fd90e0-b197-4abf-b04a-3a2ef4a221c4" providerId="ADAL" clId="{79AF0E05-35F4-4DEA-85B5-3A7817CA7904}" dt="2023-05-23T15:52:51.113" v="1251" actId="478"/>
          <ac:picMkLst>
            <pc:docMk/>
            <pc:sldMk cId="4029312869" sldId="267"/>
            <ac:picMk id="5" creationId="{CF109119-5932-4AF4-9CBD-0BE14703BB48}"/>
          </ac:picMkLst>
        </pc:picChg>
        <pc:picChg chg="del">
          <ac:chgData name="Adam.McMaster" userId="11fd90e0-b197-4abf-b04a-3a2ef4a221c4" providerId="ADAL" clId="{79AF0E05-35F4-4DEA-85B5-3A7817CA7904}" dt="2023-05-23T15:52:55.405" v="1253" actId="478"/>
          <ac:picMkLst>
            <pc:docMk/>
            <pc:sldMk cId="4029312869" sldId="267"/>
            <ac:picMk id="13" creationId="{750B4FFB-9650-4C82-81C2-E88B4A0912B0}"/>
          </ac:picMkLst>
        </pc:picChg>
      </pc:sldChg>
      <pc:sldChg chg="modNotesTx">
        <pc:chgData name="Adam.McMaster" userId="11fd90e0-b197-4abf-b04a-3a2ef4a221c4" providerId="ADAL" clId="{79AF0E05-35F4-4DEA-85B5-3A7817CA7904}" dt="2023-05-24T13:22:27.740" v="1278" actId="20577"/>
        <pc:sldMkLst>
          <pc:docMk/>
          <pc:sldMk cId="3300480288" sldId="298"/>
        </pc:sldMkLst>
      </pc:sldChg>
      <pc:sldChg chg="mod modShow">
        <pc:chgData name="Adam.McMaster" userId="11fd90e0-b197-4abf-b04a-3a2ef4a221c4" providerId="ADAL" clId="{79AF0E05-35F4-4DEA-85B5-3A7817CA7904}" dt="2023-05-22T14:26:18.824" v="13" actId="729"/>
        <pc:sldMkLst>
          <pc:docMk/>
          <pc:sldMk cId="3215036583" sldId="301"/>
        </pc:sldMkLst>
      </pc:sldChg>
      <pc:sldChg chg="del mod modShow">
        <pc:chgData name="Adam.McMaster" userId="11fd90e0-b197-4abf-b04a-3a2ef4a221c4" providerId="ADAL" clId="{79AF0E05-35F4-4DEA-85B5-3A7817CA7904}" dt="2023-05-22T15:29:48.057" v="921" actId="2696"/>
        <pc:sldMkLst>
          <pc:docMk/>
          <pc:sldMk cId="2349876326" sldId="304"/>
        </pc:sldMkLst>
      </pc:sldChg>
      <pc:sldChg chg="addSp delSp modSp mod ord modAnim modNotesTx">
        <pc:chgData name="Adam.McMaster" userId="11fd90e0-b197-4abf-b04a-3a2ef4a221c4" providerId="ADAL" clId="{79AF0E05-35F4-4DEA-85B5-3A7817CA7904}" dt="2023-05-24T13:22:49.597" v="1280" actId="6549"/>
        <pc:sldMkLst>
          <pc:docMk/>
          <pc:sldMk cId="2939396838" sldId="305"/>
        </pc:sldMkLst>
        <pc:spChg chg="mod">
          <ac:chgData name="Adam.McMaster" userId="11fd90e0-b197-4abf-b04a-3a2ef4a221c4" providerId="ADAL" clId="{79AF0E05-35F4-4DEA-85B5-3A7817CA7904}" dt="2023-05-22T15:26:52.353" v="763" actId="20577"/>
          <ac:spMkLst>
            <pc:docMk/>
            <pc:sldMk cId="2939396838" sldId="305"/>
            <ac:spMk id="2" creationId="{395058C1-69CA-CD51-B24B-A4B585CABAF8}"/>
          </ac:spMkLst>
        </pc:spChg>
        <pc:spChg chg="add del mod">
          <ac:chgData name="Adam.McMaster" userId="11fd90e0-b197-4abf-b04a-3a2ef4a221c4" providerId="ADAL" clId="{79AF0E05-35F4-4DEA-85B5-3A7817CA7904}" dt="2023-05-23T14:42:08.675" v="1162" actId="478"/>
          <ac:spMkLst>
            <pc:docMk/>
            <pc:sldMk cId="2939396838" sldId="305"/>
            <ac:spMk id="3" creationId="{001D906F-BD9B-E39D-831B-7AC292A9DFD7}"/>
          </ac:spMkLst>
        </pc:spChg>
        <pc:spChg chg="mod">
          <ac:chgData name="Adam.McMaster" userId="11fd90e0-b197-4abf-b04a-3a2ef4a221c4" providerId="ADAL" clId="{79AF0E05-35F4-4DEA-85B5-3A7817CA7904}" dt="2023-05-23T14:42:44.664" v="1197" actId="1035"/>
          <ac:spMkLst>
            <pc:docMk/>
            <pc:sldMk cId="2939396838" sldId="305"/>
            <ac:spMk id="9" creationId="{5F6A04EB-4BC1-C4E4-10CD-14F3DB80A449}"/>
          </ac:spMkLst>
        </pc:spChg>
        <pc:spChg chg="mod">
          <ac:chgData name="Adam.McMaster" userId="11fd90e0-b197-4abf-b04a-3a2ef4a221c4" providerId="ADAL" clId="{79AF0E05-35F4-4DEA-85B5-3A7817CA7904}" dt="2023-05-23T14:42:44.664" v="1197" actId="1035"/>
          <ac:spMkLst>
            <pc:docMk/>
            <pc:sldMk cId="2939396838" sldId="305"/>
            <ac:spMk id="10" creationId="{2BBF85A2-C1AE-C117-D5A1-BDD83388539F}"/>
          </ac:spMkLst>
        </pc:spChg>
        <pc:spChg chg="mod">
          <ac:chgData name="Adam.McMaster" userId="11fd90e0-b197-4abf-b04a-3a2ef4a221c4" providerId="ADAL" clId="{79AF0E05-35F4-4DEA-85B5-3A7817CA7904}" dt="2023-05-23T14:42:44.664" v="1197" actId="1035"/>
          <ac:spMkLst>
            <pc:docMk/>
            <pc:sldMk cId="2939396838" sldId="305"/>
            <ac:spMk id="11" creationId="{47C1CAFD-90DF-3C96-259D-BC422F874C57}"/>
          </ac:spMkLst>
        </pc:spChg>
        <pc:spChg chg="add del mod">
          <ac:chgData name="Adam.McMaster" userId="11fd90e0-b197-4abf-b04a-3a2ef4a221c4" providerId="ADAL" clId="{79AF0E05-35F4-4DEA-85B5-3A7817CA7904}" dt="2023-05-23T14:42:52.379" v="1198" actId="1076"/>
          <ac:spMkLst>
            <pc:docMk/>
            <pc:sldMk cId="2939396838" sldId="305"/>
            <ac:spMk id="12" creationId="{12D2242E-9809-2908-8BE0-F540BA0922F6}"/>
          </ac:spMkLst>
        </pc:spChg>
        <pc:spChg chg="add del mod">
          <ac:chgData name="Adam.McMaster" userId="11fd90e0-b197-4abf-b04a-3a2ef4a221c4" providerId="ADAL" clId="{79AF0E05-35F4-4DEA-85B5-3A7817CA7904}" dt="2023-05-23T14:43:04.591" v="1201" actId="1076"/>
          <ac:spMkLst>
            <pc:docMk/>
            <pc:sldMk cId="2939396838" sldId="305"/>
            <ac:spMk id="16" creationId="{7A7C01C2-6B22-C1E7-F820-03D8D908D748}"/>
          </ac:spMkLst>
        </pc:spChg>
        <pc:spChg chg="mod">
          <ac:chgData name="Adam.McMaster" userId="11fd90e0-b197-4abf-b04a-3a2ef4a221c4" providerId="ADAL" clId="{79AF0E05-35F4-4DEA-85B5-3A7817CA7904}" dt="2023-05-23T14:42:44.664" v="1197" actId="1035"/>
          <ac:spMkLst>
            <pc:docMk/>
            <pc:sldMk cId="2939396838" sldId="305"/>
            <ac:spMk id="24" creationId="{E7F2D827-3A4D-3C2C-9B88-74408BD399CE}"/>
          </ac:spMkLst>
        </pc:spChg>
        <pc:spChg chg="mod">
          <ac:chgData name="Adam.McMaster" userId="11fd90e0-b197-4abf-b04a-3a2ef4a221c4" providerId="ADAL" clId="{79AF0E05-35F4-4DEA-85B5-3A7817CA7904}" dt="2023-05-23T14:42:44.664" v="1197" actId="1035"/>
          <ac:spMkLst>
            <pc:docMk/>
            <pc:sldMk cId="2939396838" sldId="305"/>
            <ac:spMk id="25" creationId="{55241B43-160A-64F0-ED82-5675F187D7D4}"/>
          </ac:spMkLst>
        </pc:spChg>
        <pc:spChg chg="mod">
          <ac:chgData name="Adam.McMaster" userId="11fd90e0-b197-4abf-b04a-3a2ef4a221c4" providerId="ADAL" clId="{79AF0E05-35F4-4DEA-85B5-3A7817CA7904}" dt="2023-05-23T14:42:44.664" v="1197" actId="1035"/>
          <ac:spMkLst>
            <pc:docMk/>
            <pc:sldMk cId="2939396838" sldId="305"/>
            <ac:spMk id="46" creationId="{8C9408F0-00F9-6D50-98EA-F604ADF20838}"/>
          </ac:spMkLst>
        </pc:spChg>
        <pc:picChg chg="del mod">
          <ac:chgData name="Adam.McMaster" userId="11fd90e0-b197-4abf-b04a-3a2ef4a221c4" providerId="ADAL" clId="{79AF0E05-35F4-4DEA-85B5-3A7817CA7904}" dt="2023-05-24T13:22:33.138" v="1279" actId="478"/>
          <ac:picMkLst>
            <pc:docMk/>
            <pc:sldMk cId="2939396838" sldId="305"/>
            <ac:picMk id="20" creationId="{1921A5F2-43FD-E0ED-18AF-3BD42F0BAD5E}"/>
          </ac:picMkLst>
        </pc:picChg>
        <pc:cxnChg chg="mod">
          <ac:chgData name="Adam.McMaster" userId="11fd90e0-b197-4abf-b04a-3a2ef4a221c4" providerId="ADAL" clId="{79AF0E05-35F4-4DEA-85B5-3A7817CA7904}" dt="2023-05-23T14:42:44.664" v="1197" actId="1035"/>
          <ac:cxnSpMkLst>
            <pc:docMk/>
            <pc:sldMk cId="2939396838" sldId="305"/>
            <ac:cxnSpMk id="23" creationId="{73502F88-94F9-EFD3-CE9C-639B303545E3}"/>
          </ac:cxnSpMkLst>
        </pc:cxnChg>
      </pc:sldChg>
      <pc:sldChg chg="modSp del mod modShow">
        <pc:chgData name="Adam.McMaster" userId="11fd90e0-b197-4abf-b04a-3a2ef4a221c4" providerId="ADAL" clId="{79AF0E05-35F4-4DEA-85B5-3A7817CA7904}" dt="2023-05-22T15:30:08.396" v="931" actId="2696"/>
        <pc:sldMkLst>
          <pc:docMk/>
          <pc:sldMk cId="1785792383" sldId="306"/>
        </pc:sldMkLst>
        <pc:graphicFrameChg chg="mod">
          <ac:chgData name="Adam.McMaster" userId="11fd90e0-b197-4abf-b04a-3a2ef4a221c4" providerId="ADAL" clId="{79AF0E05-35F4-4DEA-85B5-3A7817CA7904}" dt="2023-05-22T14:26:04.273" v="11" actId="20577"/>
          <ac:graphicFrameMkLst>
            <pc:docMk/>
            <pc:sldMk cId="1785792383" sldId="306"/>
            <ac:graphicFrameMk id="7" creationId="{4A8CCC3B-A76E-24EA-D659-9CA46E4AD02F}"/>
          </ac:graphicFrameMkLst>
        </pc:graphicFrameChg>
      </pc:sldChg>
      <pc:sldChg chg="del mod modShow">
        <pc:chgData name="Adam.McMaster" userId="11fd90e0-b197-4abf-b04a-3a2ef4a221c4" providerId="ADAL" clId="{79AF0E05-35F4-4DEA-85B5-3A7817CA7904}" dt="2023-05-22T15:29:50.246" v="922" actId="2696"/>
        <pc:sldMkLst>
          <pc:docMk/>
          <pc:sldMk cId="1647933968" sldId="308"/>
        </pc:sldMkLst>
      </pc:sldChg>
      <pc:sldChg chg="del mod modShow">
        <pc:chgData name="Adam.McMaster" userId="11fd90e0-b197-4abf-b04a-3a2ef4a221c4" providerId="ADAL" clId="{79AF0E05-35F4-4DEA-85B5-3A7817CA7904}" dt="2023-05-22T15:29:52.112" v="923" actId="2696"/>
        <pc:sldMkLst>
          <pc:docMk/>
          <pc:sldMk cId="2845442240" sldId="309"/>
        </pc:sldMkLst>
      </pc:sldChg>
      <pc:sldChg chg="addSp delSp modSp new del mod modShow">
        <pc:chgData name="Adam.McMaster" userId="11fd90e0-b197-4abf-b04a-3a2ef4a221c4" providerId="ADAL" clId="{79AF0E05-35F4-4DEA-85B5-3A7817CA7904}" dt="2023-05-24T13:51:27.560" v="1396" actId="2696"/>
        <pc:sldMkLst>
          <pc:docMk/>
          <pc:sldMk cId="3911077552" sldId="310"/>
        </pc:sldMkLst>
        <pc:spChg chg="mod">
          <ac:chgData name="Adam.McMaster" userId="11fd90e0-b197-4abf-b04a-3a2ef4a221c4" providerId="ADAL" clId="{79AF0E05-35F4-4DEA-85B5-3A7817CA7904}" dt="2023-05-22T14:45:06.887" v="44" actId="20577"/>
          <ac:spMkLst>
            <pc:docMk/>
            <pc:sldMk cId="3911077552" sldId="310"/>
            <ac:spMk id="2" creationId="{16B9B2A3-ED96-C80F-F028-60A9C8806249}"/>
          </ac:spMkLst>
        </pc:spChg>
        <pc:graphicFrameChg chg="add del mod modGraphic">
          <ac:chgData name="Adam.McMaster" userId="11fd90e0-b197-4abf-b04a-3a2ef4a221c4" providerId="ADAL" clId="{79AF0E05-35F4-4DEA-85B5-3A7817CA7904}" dt="2023-05-22T14:47:13.476" v="47" actId="478"/>
          <ac:graphicFrameMkLst>
            <pc:docMk/>
            <pc:sldMk cId="3911077552" sldId="310"/>
            <ac:graphicFrameMk id="3" creationId="{AAB74339-5BCC-843B-C501-581353464BAC}"/>
          </ac:graphicFrameMkLst>
        </pc:graphicFrameChg>
        <pc:graphicFrameChg chg="add mod modGraphic">
          <ac:chgData name="Adam.McMaster" userId="11fd90e0-b197-4abf-b04a-3a2ef4a221c4" providerId="ADAL" clId="{79AF0E05-35F4-4DEA-85B5-3A7817CA7904}" dt="2023-05-23T14:30:55.472" v="1158"/>
          <ac:graphicFrameMkLst>
            <pc:docMk/>
            <pc:sldMk cId="3911077552" sldId="310"/>
            <ac:graphicFrameMk id="4" creationId="{502B77A7-518A-B18F-411A-305A4488AB0B}"/>
          </ac:graphicFrameMkLst>
        </pc:graphicFrameChg>
      </pc:sldChg>
      <pc:sldChg chg="addSp delSp modSp new mod ord setBg">
        <pc:chgData name="Adam.McMaster" userId="11fd90e0-b197-4abf-b04a-3a2ef4a221c4" providerId="ADAL" clId="{79AF0E05-35F4-4DEA-85B5-3A7817CA7904}" dt="2023-05-23T15:47:22.749" v="1247" actId="404"/>
        <pc:sldMkLst>
          <pc:docMk/>
          <pc:sldMk cId="3377400469" sldId="311"/>
        </pc:sldMkLst>
        <pc:spChg chg="mod">
          <ac:chgData name="Adam.McMaster" userId="11fd90e0-b197-4abf-b04a-3a2ef4a221c4" providerId="ADAL" clId="{79AF0E05-35F4-4DEA-85B5-3A7817CA7904}" dt="2023-05-23T15:46:28.369" v="1239" actId="20577"/>
          <ac:spMkLst>
            <pc:docMk/>
            <pc:sldMk cId="3377400469" sldId="311"/>
            <ac:spMk id="2" creationId="{E90E4B88-BD44-D64D-06A5-90F298F02100}"/>
          </ac:spMkLst>
        </pc:spChg>
        <pc:spChg chg="add del mod">
          <ac:chgData name="Adam.McMaster" userId="11fd90e0-b197-4abf-b04a-3a2ef4a221c4" providerId="ADAL" clId="{79AF0E05-35F4-4DEA-85B5-3A7817CA7904}" dt="2023-05-23T15:37:47.789" v="1210" actId="478"/>
          <ac:spMkLst>
            <pc:docMk/>
            <pc:sldMk cId="3377400469" sldId="311"/>
            <ac:spMk id="5" creationId="{1924BCDB-87CC-F2E0-7E3A-A4DB3A5856B3}"/>
          </ac:spMkLst>
        </pc:spChg>
        <pc:spChg chg="add mod">
          <ac:chgData name="Adam.McMaster" userId="11fd90e0-b197-4abf-b04a-3a2ef4a221c4" providerId="ADAL" clId="{79AF0E05-35F4-4DEA-85B5-3A7817CA7904}" dt="2023-05-23T15:47:22.749" v="1247" actId="404"/>
          <ac:spMkLst>
            <pc:docMk/>
            <pc:sldMk cId="3377400469" sldId="311"/>
            <ac:spMk id="13" creationId="{1E74EBE4-D88A-D109-6E27-4439FF5C02D6}"/>
          </ac:spMkLst>
        </pc:spChg>
        <pc:spChg chg="add">
          <ac:chgData name="Adam.McMaster" userId="11fd90e0-b197-4abf-b04a-3a2ef4a221c4" providerId="ADAL" clId="{79AF0E05-35F4-4DEA-85B5-3A7817CA7904}" dt="2023-05-23T15:39:37.056" v="1227" actId="26606"/>
          <ac:spMkLst>
            <pc:docMk/>
            <pc:sldMk cId="3377400469" sldId="311"/>
            <ac:spMk id="17" creationId="{18F923FF-DD0C-4FD3-A1B4-68DFA511C82D}"/>
          </ac:spMkLst>
        </pc:spChg>
        <pc:spChg chg="add">
          <ac:chgData name="Adam.McMaster" userId="11fd90e0-b197-4abf-b04a-3a2ef4a221c4" providerId="ADAL" clId="{79AF0E05-35F4-4DEA-85B5-3A7817CA7904}" dt="2023-05-23T15:39:37.056" v="1227" actId="26606"/>
          <ac:spMkLst>
            <pc:docMk/>
            <pc:sldMk cId="3377400469" sldId="311"/>
            <ac:spMk id="19" creationId="{114A821F-8663-46BA-8CC0-D4C44F639F3A}"/>
          </ac:spMkLst>
        </pc:spChg>
        <pc:spChg chg="add">
          <ac:chgData name="Adam.McMaster" userId="11fd90e0-b197-4abf-b04a-3a2ef4a221c4" providerId="ADAL" clId="{79AF0E05-35F4-4DEA-85B5-3A7817CA7904}" dt="2023-05-23T15:39:37.056" v="1227" actId="26606"/>
          <ac:spMkLst>
            <pc:docMk/>
            <pc:sldMk cId="3377400469" sldId="311"/>
            <ac:spMk id="21" creationId="{67EF550F-47CE-4FB2-9DAC-12AD835C833D}"/>
          </ac:spMkLst>
        </pc:spChg>
        <pc:picChg chg="add del mod">
          <ac:chgData name="Adam.McMaster" userId="11fd90e0-b197-4abf-b04a-3a2ef4a221c4" providerId="ADAL" clId="{79AF0E05-35F4-4DEA-85B5-3A7817CA7904}" dt="2023-05-23T15:37:48.597" v="1212" actId="478"/>
          <ac:picMkLst>
            <pc:docMk/>
            <pc:sldMk cId="3377400469" sldId="311"/>
            <ac:picMk id="4" creationId="{AE28AF4F-91E5-C901-A50E-E6E3072B1EA3}"/>
          </ac:picMkLst>
        </pc:picChg>
        <pc:picChg chg="add mod ord">
          <ac:chgData name="Adam.McMaster" userId="11fd90e0-b197-4abf-b04a-3a2ef4a221c4" providerId="ADAL" clId="{79AF0E05-35F4-4DEA-85B5-3A7817CA7904}" dt="2023-05-23T15:39:37.056" v="1227" actId="26606"/>
          <ac:picMkLst>
            <pc:docMk/>
            <pc:sldMk cId="3377400469" sldId="311"/>
            <ac:picMk id="6" creationId="{74141885-B505-0F63-CDFD-8E43EDE0E625}"/>
          </ac:picMkLst>
        </pc:picChg>
        <pc:picChg chg="add mod ord">
          <ac:chgData name="Adam.McMaster" userId="11fd90e0-b197-4abf-b04a-3a2ef4a221c4" providerId="ADAL" clId="{79AF0E05-35F4-4DEA-85B5-3A7817CA7904}" dt="2023-05-23T15:39:37.056" v="1227" actId="26606"/>
          <ac:picMkLst>
            <pc:docMk/>
            <pc:sldMk cId="3377400469" sldId="311"/>
            <ac:picMk id="8" creationId="{04D50D84-633A-73AC-B080-8B78767C4457}"/>
          </ac:picMkLst>
        </pc:picChg>
        <pc:picChg chg="add mod">
          <ac:chgData name="Adam.McMaster" userId="11fd90e0-b197-4abf-b04a-3a2ef4a221c4" providerId="ADAL" clId="{79AF0E05-35F4-4DEA-85B5-3A7817CA7904}" dt="2023-05-23T15:39:37.056" v="1227" actId="26606"/>
          <ac:picMkLst>
            <pc:docMk/>
            <pc:sldMk cId="3377400469" sldId="311"/>
            <ac:picMk id="10" creationId="{D332D331-6D83-7662-6D6B-1087346B22F2}"/>
          </ac:picMkLst>
        </pc:picChg>
        <pc:picChg chg="add mod">
          <ac:chgData name="Adam.McMaster" userId="11fd90e0-b197-4abf-b04a-3a2ef4a221c4" providerId="ADAL" clId="{79AF0E05-35F4-4DEA-85B5-3A7817CA7904}" dt="2023-05-23T15:39:37.056" v="1227" actId="26606"/>
          <ac:picMkLst>
            <pc:docMk/>
            <pc:sldMk cId="3377400469" sldId="311"/>
            <ac:picMk id="12" creationId="{F00E138B-1F33-E67A-35D1-455B1243FEB0}"/>
          </ac:picMkLst>
        </pc:picChg>
      </pc:sldChg>
      <pc:sldChg chg="addSp delSp modSp new mod setBg modClrScheme delDesignElem chgLayout">
        <pc:chgData name="Adam.McMaster" userId="11fd90e0-b197-4abf-b04a-3a2ef4a221c4" providerId="ADAL" clId="{79AF0E05-35F4-4DEA-85B5-3A7817CA7904}" dt="2023-05-23T15:31:27.256" v="1203" actId="22"/>
        <pc:sldMkLst>
          <pc:docMk/>
          <pc:sldMk cId="1675012334" sldId="312"/>
        </pc:sldMkLst>
        <pc:spChg chg="mod ord">
          <ac:chgData name="Adam.McMaster" userId="11fd90e0-b197-4abf-b04a-3a2ef4a221c4" providerId="ADAL" clId="{79AF0E05-35F4-4DEA-85B5-3A7817CA7904}" dt="2023-05-22T15:33:05.186" v="1002" actId="700"/>
          <ac:spMkLst>
            <pc:docMk/>
            <pc:sldMk cId="1675012334" sldId="312"/>
            <ac:spMk id="2" creationId="{1C5FC9D4-A258-04CC-447B-07644A08C12E}"/>
          </ac:spMkLst>
        </pc:spChg>
        <pc:spChg chg="add del">
          <ac:chgData name="Adam.McMaster" userId="11fd90e0-b197-4abf-b04a-3a2ef4a221c4" providerId="ADAL" clId="{79AF0E05-35F4-4DEA-85B5-3A7817CA7904}" dt="2023-05-22T15:21:22.225" v="717" actId="26606"/>
          <ac:spMkLst>
            <pc:docMk/>
            <pc:sldMk cId="1675012334" sldId="312"/>
            <ac:spMk id="9" creationId="{4845A0EE-C4C8-4AE1-B3C6-1261368AC036}"/>
          </ac:spMkLst>
        </pc:spChg>
        <pc:spChg chg="add del">
          <ac:chgData name="Adam.McMaster" userId="11fd90e0-b197-4abf-b04a-3a2ef4a221c4" providerId="ADAL" clId="{79AF0E05-35F4-4DEA-85B5-3A7817CA7904}" dt="2023-05-22T15:33:05.186" v="1002" actId="700"/>
          <ac:spMkLst>
            <pc:docMk/>
            <pc:sldMk cId="1675012334" sldId="312"/>
            <ac:spMk id="11" creationId="{91E5A9A7-95C6-4F4F-B00E-C82E07FE62EF}"/>
          </ac:spMkLst>
        </pc:spChg>
        <pc:spChg chg="add del">
          <ac:chgData name="Adam.McMaster" userId="11fd90e0-b197-4abf-b04a-3a2ef4a221c4" providerId="ADAL" clId="{79AF0E05-35F4-4DEA-85B5-3A7817CA7904}" dt="2023-05-22T15:33:05.186" v="1002" actId="700"/>
          <ac:spMkLst>
            <pc:docMk/>
            <pc:sldMk cId="1675012334" sldId="312"/>
            <ac:spMk id="12" creationId="{A8384FB5-9ADC-4DDC-881B-597D56F5B15D}"/>
          </ac:spMkLst>
        </pc:spChg>
        <pc:spChg chg="add del">
          <ac:chgData name="Adam.McMaster" userId="11fd90e0-b197-4abf-b04a-3a2ef4a221c4" providerId="ADAL" clId="{79AF0E05-35F4-4DEA-85B5-3A7817CA7904}" dt="2023-05-22T15:33:05.186" v="1002" actId="700"/>
          <ac:spMkLst>
            <pc:docMk/>
            <pc:sldMk cId="1675012334" sldId="312"/>
            <ac:spMk id="13" creationId="{D07DD2DE-F619-49DD-B5E7-03A290FF4ED1}"/>
          </ac:spMkLst>
        </pc:spChg>
        <pc:spChg chg="add del">
          <ac:chgData name="Adam.McMaster" userId="11fd90e0-b197-4abf-b04a-3a2ef4a221c4" providerId="ADAL" clId="{79AF0E05-35F4-4DEA-85B5-3A7817CA7904}" dt="2023-05-22T15:33:05.186" v="1002" actId="700"/>
          <ac:spMkLst>
            <pc:docMk/>
            <pc:sldMk cId="1675012334" sldId="312"/>
            <ac:spMk id="15" creationId="{85149191-5F60-4A28-AAFF-039F96B0F3EC}"/>
          </ac:spMkLst>
        </pc:spChg>
        <pc:spChg chg="add del">
          <ac:chgData name="Adam.McMaster" userId="11fd90e0-b197-4abf-b04a-3a2ef4a221c4" providerId="ADAL" clId="{79AF0E05-35F4-4DEA-85B5-3A7817CA7904}" dt="2023-05-22T15:33:05.186" v="1002" actId="700"/>
          <ac:spMkLst>
            <pc:docMk/>
            <pc:sldMk cId="1675012334" sldId="312"/>
            <ac:spMk id="17" creationId="{F8260ED5-17F7-4158-B241-D51DD4CF1B7E}"/>
          </ac:spMkLst>
        </pc:spChg>
        <pc:picChg chg="add del mod">
          <ac:chgData name="Adam.McMaster" userId="11fd90e0-b197-4abf-b04a-3a2ef4a221c4" providerId="ADAL" clId="{79AF0E05-35F4-4DEA-85B5-3A7817CA7904}" dt="2023-05-23T15:31:25.761" v="1202" actId="478"/>
          <ac:picMkLst>
            <pc:docMk/>
            <pc:sldMk cId="1675012334" sldId="312"/>
            <ac:picMk id="4" creationId="{0EF37A31-8EB9-F264-D257-9AA041ECFB76}"/>
          </ac:picMkLst>
        </pc:picChg>
        <pc:picChg chg="add">
          <ac:chgData name="Adam.McMaster" userId="11fd90e0-b197-4abf-b04a-3a2ef4a221c4" providerId="ADAL" clId="{79AF0E05-35F4-4DEA-85B5-3A7817CA7904}" dt="2023-05-23T15:31:27.256" v="1203" actId="22"/>
          <ac:picMkLst>
            <pc:docMk/>
            <pc:sldMk cId="1675012334" sldId="312"/>
            <ac:picMk id="5" creationId="{599DFC25-54D1-48EF-E7BD-6403087AD695}"/>
          </ac:picMkLst>
        </pc:picChg>
      </pc:sldChg>
      <pc:sldChg chg="addSp delSp modSp add mod modClrScheme delDesignElem chgLayout">
        <pc:chgData name="Adam.McMaster" userId="11fd90e0-b197-4abf-b04a-3a2ef4a221c4" providerId="ADAL" clId="{79AF0E05-35F4-4DEA-85B5-3A7817CA7904}" dt="2023-05-23T15:31:52.322" v="1205" actId="22"/>
        <pc:sldMkLst>
          <pc:docMk/>
          <pc:sldMk cId="1833735447" sldId="313"/>
        </pc:sldMkLst>
        <pc:spChg chg="mod ord">
          <ac:chgData name="Adam.McMaster" userId="11fd90e0-b197-4abf-b04a-3a2ef4a221c4" providerId="ADAL" clId="{79AF0E05-35F4-4DEA-85B5-3A7817CA7904}" dt="2023-05-22T15:33:13.190" v="1004" actId="700"/>
          <ac:spMkLst>
            <pc:docMk/>
            <pc:sldMk cId="1833735447" sldId="313"/>
            <ac:spMk id="2" creationId="{1C5FC9D4-A258-04CC-447B-07644A08C12E}"/>
          </ac:spMkLst>
        </pc:spChg>
        <pc:spChg chg="add del">
          <ac:chgData name="Adam.McMaster" userId="11fd90e0-b197-4abf-b04a-3a2ef4a221c4" providerId="ADAL" clId="{79AF0E05-35F4-4DEA-85B5-3A7817CA7904}" dt="2023-05-22T15:22:36.010" v="730" actId="26606"/>
          <ac:spMkLst>
            <pc:docMk/>
            <pc:sldMk cId="1833735447" sldId="313"/>
            <ac:spMk id="11" creationId="{91E5A9A7-95C6-4F4F-B00E-C82E07FE62EF}"/>
          </ac:spMkLst>
        </pc:spChg>
        <pc:spChg chg="add del">
          <ac:chgData name="Adam.McMaster" userId="11fd90e0-b197-4abf-b04a-3a2ef4a221c4" providerId="ADAL" clId="{79AF0E05-35F4-4DEA-85B5-3A7817CA7904}" dt="2023-05-22T15:22:36.010" v="730" actId="26606"/>
          <ac:spMkLst>
            <pc:docMk/>
            <pc:sldMk cId="1833735447" sldId="313"/>
            <ac:spMk id="12" creationId="{A8384FB5-9ADC-4DDC-881B-597D56F5B15D}"/>
          </ac:spMkLst>
        </pc:spChg>
        <pc:spChg chg="add del">
          <ac:chgData name="Adam.McMaster" userId="11fd90e0-b197-4abf-b04a-3a2ef4a221c4" providerId="ADAL" clId="{79AF0E05-35F4-4DEA-85B5-3A7817CA7904}" dt="2023-05-22T15:22:36.010" v="730" actId="26606"/>
          <ac:spMkLst>
            <pc:docMk/>
            <pc:sldMk cId="1833735447" sldId="313"/>
            <ac:spMk id="13" creationId="{D07DD2DE-F619-49DD-B5E7-03A290FF4ED1}"/>
          </ac:spMkLst>
        </pc:spChg>
        <pc:spChg chg="add del">
          <ac:chgData name="Adam.McMaster" userId="11fd90e0-b197-4abf-b04a-3a2ef4a221c4" providerId="ADAL" clId="{79AF0E05-35F4-4DEA-85B5-3A7817CA7904}" dt="2023-05-22T15:22:36.010" v="730" actId="26606"/>
          <ac:spMkLst>
            <pc:docMk/>
            <pc:sldMk cId="1833735447" sldId="313"/>
            <ac:spMk id="15" creationId="{85149191-5F60-4A28-AAFF-039F96B0F3EC}"/>
          </ac:spMkLst>
        </pc:spChg>
        <pc:spChg chg="add del">
          <ac:chgData name="Adam.McMaster" userId="11fd90e0-b197-4abf-b04a-3a2ef4a221c4" providerId="ADAL" clId="{79AF0E05-35F4-4DEA-85B5-3A7817CA7904}" dt="2023-05-22T15:22:36.010" v="730" actId="26606"/>
          <ac:spMkLst>
            <pc:docMk/>
            <pc:sldMk cId="1833735447" sldId="313"/>
            <ac:spMk id="17" creationId="{F8260ED5-17F7-4158-B241-D51DD4CF1B7E}"/>
          </ac:spMkLst>
        </pc:spChg>
        <pc:spChg chg="add del">
          <ac:chgData name="Adam.McMaster" userId="11fd90e0-b197-4abf-b04a-3a2ef4a221c4" providerId="ADAL" clId="{79AF0E05-35F4-4DEA-85B5-3A7817CA7904}" dt="2023-05-22T15:33:13.190" v="1004" actId="700"/>
          <ac:spMkLst>
            <pc:docMk/>
            <pc:sldMk cId="1833735447" sldId="313"/>
            <ac:spMk id="19" creationId="{A8384FB5-9ADC-4DDC-881B-597D56F5B15D}"/>
          </ac:spMkLst>
        </pc:spChg>
        <pc:spChg chg="add del">
          <ac:chgData name="Adam.McMaster" userId="11fd90e0-b197-4abf-b04a-3a2ef4a221c4" providerId="ADAL" clId="{79AF0E05-35F4-4DEA-85B5-3A7817CA7904}" dt="2023-05-22T15:22:31.081" v="726" actId="26606"/>
          <ac:spMkLst>
            <pc:docMk/>
            <pc:sldMk cId="1833735447" sldId="313"/>
            <ac:spMk id="22" creationId="{99ED5833-B85B-4103-8A3B-CAB0308E6C15}"/>
          </ac:spMkLst>
        </pc:spChg>
        <pc:spChg chg="add del">
          <ac:chgData name="Adam.McMaster" userId="11fd90e0-b197-4abf-b04a-3a2ef4a221c4" providerId="ADAL" clId="{79AF0E05-35F4-4DEA-85B5-3A7817CA7904}" dt="2023-05-22T15:33:13.190" v="1004" actId="700"/>
          <ac:spMkLst>
            <pc:docMk/>
            <pc:sldMk cId="1833735447" sldId="313"/>
            <ac:spMk id="24" creationId="{91E5A9A7-95C6-4F4F-B00E-C82E07FE62EF}"/>
          </ac:spMkLst>
        </pc:spChg>
        <pc:spChg chg="add del">
          <ac:chgData name="Adam.McMaster" userId="11fd90e0-b197-4abf-b04a-3a2ef4a221c4" providerId="ADAL" clId="{79AF0E05-35F4-4DEA-85B5-3A7817CA7904}" dt="2023-05-22T15:33:13.190" v="1004" actId="700"/>
          <ac:spMkLst>
            <pc:docMk/>
            <pc:sldMk cId="1833735447" sldId="313"/>
            <ac:spMk id="26" creationId="{D07DD2DE-F619-49DD-B5E7-03A290FF4ED1}"/>
          </ac:spMkLst>
        </pc:spChg>
        <pc:spChg chg="add del">
          <ac:chgData name="Adam.McMaster" userId="11fd90e0-b197-4abf-b04a-3a2ef4a221c4" providerId="ADAL" clId="{79AF0E05-35F4-4DEA-85B5-3A7817CA7904}" dt="2023-05-22T15:33:13.190" v="1004" actId="700"/>
          <ac:spMkLst>
            <pc:docMk/>
            <pc:sldMk cId="1833735447" sldId="313"/>
            <ac:spMk id="28" creationId="{85149191-5F60-4A28-AAFF-039F96B0F3EC}"/>
          </ac:spMkLst>
        </pc:spChg>
        <pc:spChg chg="add del">
          <ac:chgData name="Adam.McMaster" userId="11fd90e0-b197-4abf-b04a-3a2ef4a221c4" providerId="ADAL" clId="{79AF0E05-35F4-4DEA-85B5-3A7817CA7904}" dt="2023-05-22T15:33:13.190" v="1004" actId="700"/>
          <ac:spMkLst>
            <pc:docMk/>
            <pc:sldMk cId="1833735447" sldId="313"/>
            <ac:spMk id="30" creationId="{F8260ED5-17F7-4158-B241-D51DD4CF1B7E}"/>
          </ac:spMkLst>
        </pc:spChg>
        <pc:picChg chg="del mod">
          <ac:chgData name="Adam.McMaster" userId="11fd90e0-b197-4abf-b04a-3a2ef4a221c4" providerId="ADAL" clId="{79AF0E05-35F4-4DEA-85B5-3A7817CA7904}" dt="2023-05-22T15:22:33.691" v="728" actId="478"/>
          <ac:picMkLst>
            <pc:docMk/>
            <pc:sldMk cId="1833735447" sldId="313"/>
            <ac:picMk id="4" creationId="{0EF37A31-8EB9-F264-D257-9AA041ECFB76}"/>
          </ac:picMkLst>
        </pc:picChg>
        <pc:picChg chg="add">
          <ac:chgData name="Adam.McMaster" userId="11fd90e0-b197-4abf-b04a-3a2ef4a221c4" providerId="ADAL" clId="{79AF0E05-35F4-4DEA-85B5-3A7817CA7904}" dt="2023-05-23T15:31:52.322" v="1205" actId="22"/>
          <ac:picMkLst>
            <pc:docMk/>
            <pc:sldMk cId="1833735447" sldId="313"/>
            <ac:picMk id="4" creationId="{FBDDE8B3-30F9-4F85-CCD2-845620685ED9}"/>
          </ac:picMkLst>
        </pc:picChg>
        <pc:picChg chg="add del mod">
          <ac:chgData name="Adam.McMaster" userId="11fd90e0-b197-4abf-b04a-3a2ef4a221c4" providerId="ADAL" clId="{79AF0E05-35F4-4DEA-85B5-3A7817CA7904}" dt="2023-05-22T15:22:31.736" v="727" actId="22"/>
          <ac:picMkLst>
            <pc:docMk/>
            <pc:sldMk cId="1833735447" sldId="313"/>
            <ac:picMk id="5" creationId="{3BE1A629-7441-E69C-A0FA-461BC1E68F35}"/>
          </ac:picMkLst>
        </pc:picChg>
        <pc:picChg chg="add del mod">
          <ac:chgData name="Adam.McMaster" userId="11fd90e0-b197-4abf-b04a-3a2ef4a221c4" providerId="ADAL" clId="{79AF0E05-35F4-4DEA-85B5-3A7817CA7904}" dt="2023-05-23T15:31:51.265" v="1204" actId="478"/>
          <ac:picMkLst>
            <pc:docMk/>
            <pc:sldMk cId="1833735447" sldId="313"/>
            <ac:picMk id="7" creationId="{6A32A634-3A29-5276-03B4-9084C99F0999}"/>
          </ac:picMkLst>
        </pc:picChg>
      </pc:sldChg>
      <pc:sldChg chg="addSp delSp modSp add mod modClrScheme delDesignElem chgLayout">
        <pc:chgData name="Adam.McMaster" userId="11fd90e0-b197-4abf-b04a-3a2ef4a221c4" providerId="ADAL" clId="{79AF0E05-35F4-4DEA-85B5-3A7817CA7904}" dt="2023-05-23T15:32:50.823" v="1207" actId="22"/>
        <pc:sldMkLst>
          <pc:docMk/>
          <pc:sldMk cId="2986512490" sldId="314"/>
        </pc:sldMkLst>
        <pc:spChg chg="mod ord">
          <ac:chgData name="Adam.McMaster" userId="11fd90e0-b197-4abf-b04a-3a2ef4a221c4" providerId="ADAL" clId="{79AF0E05-35F4-4DEA-85B5-3A7817CA7904}" dt="2023-05-22T15:33:18.411" v="1005" actId="700"/>
          <ac:spMkLst>
            <pc:docMk/>
            <pc:sldMk cId="2986512490" sldId="314"/>
            <ac:spMk id="2" creationId="{1C5FC9D4-A258-04CC-447B-07644A08C12E}"/>
          </ac:spMkLst>
        </pc:spChg>
        <pc:spChg chg="del">
          <ac:chgData name="Adam.McMaster" userId="11fd90e0-b197-4abf-b04a-3a2ef4a221c4" providerId="ADAL" clId="{79AF0E05-35F4-4DEA-85B5-3A7817CA7904}" dt="2023-05-22T15:23:13.870" v="733" actId="26606"/>
          <ac:spMkLst>
            <pc:docMk/>
            <pc:sldMk cId="2986512490" sldId="314"/>
            <ac:spMk id="11" creationId="{91E5A9A7-95C6-4F4F-B00E-C82E07FE62EF}"/>
          </ac:spMkLst>
        </pc:spChg>
        <pc:spChg chg="del">
          <ac:chgData name="Adam.McMaster" userId="11fd90e0-b197-4abf-b04a-3a2ef4a221c4" providerId="ADAL" clId="{79AF0E05-35F4-4DEA-85B5-3A7817CA7904}" dt="2023-05-22T15:23:13.870" v="733" actId="26606"/>
          <ac:spMkLst>
            <pc:docMk/>
            <pc:sldMk cId="2986512490" sldId="314"/>
            <ac:spMk id="12" creationId="{A8384FB5-9ADC-4DDC-881B-597D56F5B15D}"/>
          </ac:spMkLst>
        </pc:spChg>
        <pc:spChg chg="del">
          <ac:chgData name="Adam.McMaster" userId="11fd90e0-b197-4abf-b04a-3a2ef4a221c4" providerId="ADAL" clId="{79AF0E05-35F4-4DEA-85B5-3A7817CA7904}" dt="2023-05-22T15:23:13.870" v="733" actId="26606"/>
          <ac:spMkLst>
            <pc:docMk/>
            <pc:sldMk cId="2986512490" sldId="314"/>
            <ac:spMk id="13" creationId="{D07DD2DE-F619-49DD-B5E7-03A290FF4ED1}"/>
          </ac:spMkLst>
        </pc:spChg>
        <pc:spChg chg="del">
          <ac:chgData name="Adam.McMaster" userId="11fd90e0-b197-4abf-b04a-3a2ef4a221c4" providerId="ADAL" clId="{79AF0E05-35F4-4DEA-85B5-3A7817CA7904}" dt="2023-05-22T15:23:13.870" v="733" actId="26606"/>
          <ac:spMkLst>
            <pc:docMk/>
            <pc:sldMk cId="2986512490" sldId="314"/>
            <ac:spMk id="15" creationId="{85149191-5F60-4A28-AAFF-039F96B0F3EC}"/>
          </ac:spMkLst>
        </pc:spChg>
        <pc:spChg chg="del">
          <ac:chgData name="Adam.McMaster" userId="11fd90e0-b197-4abf-b04a-3a2ef4a221c4" providerId="ADAL" clId="{79AF0E05-35F4-4DEA-85B5-3A7817CA7904}" dt="2023-05-22T15:23:13.870" v="733" actId="26606"/>
          <ac:spMkLst>
            <pc:docMk/>
            <pc:sldMk cId="2986512490" sldId="314"/>
            <ac:spMk id="17" creationId="{F8260ED5-17F7-4158-B241-D51DD4CF1B7E}"/>
          </ac:spMkLst>
        </pc:spChg>
        <pc:spChg chg="add del">
          <ac:chgData name="Adam.McMaster" userId="11fd90e0-b197-4abf-b04a-3a2ef4a221c4" providerId="ADAL" clId="{79AF0E05-35F4-4DEA-85B5-3A7817CA7904}" dt="2023-05-22T15:33:18.411" v="1005" actId="700"/>
          <ac:spMkLst>
            <pc:docMk/>
            <pc:sldMk cId="2986512490" sldId="314"/>
            <ac:spMk id="22" creationId="{A8384FB5-9ADC-4DDC-881B-597D56F5B15D}"/>
          </ac:spMkLst>
        </pc:spChg>
        <pc:spChg chg="add del">
          <ac:chgData name="Adam.McMaster" userId="11fd90e0-b197-4abf-b04a-3a2ef4a221c4" providerId="ADAL" clId="{79AF0E05-35F4-4DEA-85B5-3A7817CA7904}" dt="2023-05-22T15:33:18.411" v="1005" actId="700"/>
          <ac:spMkLst>
            <pc:docMk/>
            <pc:sldMk cId="2986512490" sldId="314"/>
            <ac:spMk id="24" creationId="{91E5A9A7-95C6-4F4F-B00E-C82E07FE62EF}"/>
          </ac:spMkLst>
        </pc:spChg>
        <pc:spChg chg="add del">
          <ac:chgData name="Adam.McMaster" userId="11fd90e0-b197-4abf-b04a-3a2ef4a221c4" providerId="ADAL" clId="{79AF0E05-35F4-4DEA-85B5-3A7817CA7904}" dt="2023-05-22T15:33:18.411" v="1005" actId="700"/>
          <ac:spMkLst>
            <pc:docMk/>
            <pc:sldMk cId="2986512490" sldId="314"/>
            <ac:spMk id="26" creationId="{D07DD2DE-F619-49DD-B5E7-03A290FF4ED1}"/>
          </ac:spMkLst>
        </pc:spChg>
        <pc:spChg chg="add del">
          <ac:chgData name="Adam.McMaster" userId="11fd90e0-b197-4abf-b04a-3a2ef4a221c4" providerId="ADAL" clId="{79AF0E05-35F4-4DEA-85B5-3A7817CA7904}" dt="2023-05-22T15:33:18.411" v="1005" actId="700"/>
          <ac:spMkLst>
            <pc:docMk/>
            <pc:sldMk cId="2986512490" sldId="314"/>
            <ac:spMk id="28" creationId="{85149191-5F60-4A28-AAFF-039F96B0F3EC}"/>
          </ac:spMkLst>
        </pc:spChg>
        <pc:spChg chg="add del">
          <ac:chgData name="Adam.McMaster" userId="11fd90e0-b197-4abf-b04a-3a2ef4a221c4" providerId="ADAL" clId="{79AF0E05-35F4-4DEA-85B5-3A7817CA7904}" dt="2023-05-22T15:33:18.411" v="1005" actId="700"/>
          <ac:spMkLst>
            <pc:docMk/>
            <pc:sldMk cId="2986512490" sldId="314"/>
            <ac:spMk id="30" creationId="{F8260ED5-17F7-4158-B241-D51DD4CF1B7E}"/>
          </ac:spMkLst>
        </pc:spChg>
        <pc:picChg chg="del">
          <ac:chgData name="Adam.McMaster" userId="11fd90e0-b197-4abf-b04a-3a2ef4a221c4" providerId="ADAL" clId="{79AF0E05-35F4-4DEA-85B5-3A7817CA7904}" dt="2023-05-22T15:23:12.283" v="731" actId="478"/>
          <ac:picMkLst>
            <pc:docMk/>
            <pc:sldMk cId="2986512490" sldId="314"/>
            <ac:picMk id="4" creationId="{0EF37A31-8EB9-F264-D257-9AA041ECFB76}"/>
          </ac:picMkLst>
        </pc:picChg>
        <pc:picChg chg="add">
          <ac:chgData name="Adam.McMaster" userId="11fd90e0-b197-4abf-b04a-3a2ef4a221c4" providerId="ADAL" clId="{79AF0E05-35F4-4DEA-85B5-3A7817CA7904}" dt="2023-05-23T15:32:50.823" v="1207" actId="22"/>
          <ac:picMkLst>
            <pc:docMk/>
            <pc:sldMk cId="2986512490" sldId="314"/>
            <ac:picMk id="4" creationId="{A1CC2AA1-C3AF-A397-FE7B-DCD4BC63EA3E}"/>
          </ac:picMkLst>
        </pc:picChg>
        <pc:picChg chg="add del mod">
          <ac:chgData name="Adam.McMaster" userId="11fd90e0-b197-4abf-b04a-3a2ef4a221c4" providerId="ADAL" clId="{79AF0E05-35F4-4DEA-85B5-3A7817CA7904}" dt="2023-05-23T15:32:49.783" v="1206" actId="478"/>
          <ac:picMkLst>
            <pc:docMk/>
            <pc:sldMk cId="2986512490" sldId="314"/>
            <ac:picMk id="5" creationId="{A530FD6E-ECE5-54AD-53AF-58E91580797F}"/>
          </ac:picMkLst>
        </pc:picChg>
      </pc:sldChg>
      <pc:sldChg chg="addSp delSp modSp add mod modClrScheme delDesignElem chgLayout">
        <pc:chgData name="Adam.McMaster" userId="11fd90e0-b197-4abf-b04a-3a2ef4a221c4" providerId="ADAL" clId="{79AF0E05-35F4-4DEA-85B5-3A7817CA7904}" dt="2023-05-23T15:33:32.205" v="1209" actId="22"/>
        <pc:sldMkLst>
          <pc:docMk/>
          <pc:sldMk cId="2749557444" sldId="315"/>
        </pc:sldMkLst>
        <pc:spChg chg="mod ord">
          <ac:chgData name="Adam.McMaster" userId="11fd90e0-b197-4abf-b04a-3a2ef4a221c4" providerId="ADAL" clId="{79AF0E05-35F4-4DEA-85B5-3A7817CA7904}" dt="2023-05-22T15:33:24.376" v="1006" actId="700"/>
          <ac:spMkLst>
            <pc:docMk/>
            <pc:sldMk cId="2749557444" sldId="315"/>
            <ac:spMk id="2" creationId="{1C5FC9D4-A258-04CC-447B-07644A08C12E}"/>
          </ac:spMkLst>
        </pc:spChg>
        <pc:spChg chg="del">
          <ac:chgData name="Adam.McMaster" userId="11fd90e0-b197-4abf-b04a-3a2ef4a221c4" providerId="ADAL" clId="{79AF0E05-35F4-4DEA-85B5-3A7817CA7904}" dt="2023-05-22T15:23:23.016" v="736" actId="26606"/>
          <ac:spMkLst>
            <pc:docMk/>
            <pc:sldMk cId="2749557444" sldId="315"/>
            <ac:spMk id="11" creationId="{91E5A9A7-95C6-4F4F-B00E-C82E07FE62EF}"/>
          </ac:spMkLst>
        </pc:spChg>
        <pc:spChg chg="del">
          <ac:chgData name="Adam.McMaster" userId="11fd90e0-b197-4abf-b04a-3a2ef4a221c4" providerId="ADAL" clId="{79AF0E05-35F4-4DEA-85B5-3A7817CA7904}" dt="2023-05-22T15:23:23.016" v="736" actId="26606"/>
          <ac:spMkLst>
            <pc:docMk/>
            <pc:sldMk cId="2749557444" sldId="315"/>
            <ac:spMk id="12" creationId="{A8384FB5-9ADC-4DDC-881B-597D56F5B15D}"/>
          </ac:spMkLst>
        </pc:spChg>
        <pc:spChg chg="del">
          <ac:chgData name="Adam.McMaster" userId="11fd90e0-b197-4abf-b04a-3a2ef4a221c4" providerId="ADAL" clId="{79AF0E05-35F4-4DEA-85B5-3A7817CA7904}" dt="2023-05-22T15:23:23.016" v="736" actId="26606"/>
          <ac:spMkLst>
            <pc:docMk/>
            <pc:sldMk cId="2749557444" sldId="315"/>
            <ac:spMk id="13" creationId="{D07DD2DE-F619-49DD-B5E7-03A290FF4ED1}"/>
          </ac:spMkLst>
        </pc:spChg>
        <pc:spChg chg="del">
          <ac:chgData name="Adam.McMaster" userId="11fd90e0-b197-4abf-b04a-3a2ef4a221c4" providerId="ADAL" clId="{79AF0E05-35F4-4DEA-85B5-3A7817CA7904}" dt="2023-05-22T15:23:23.016" v="736" actId="26606"/>
          <ac:spMkLst>
            <pc:docMk/>
            <pc:sldMk cId="2749557444" sldId="315"/>
            <ac:spMk id="15" creationId="{85149191-5F60-4A28-AAFF-039F96B0F3EC}"/>
          </ac:spMkLst>
        </pc:spChg>
        <pc:spChg chg="del">
          <ac:chgData name="Adam.McMaster" userId="11fd90e0-b197-4abf-b04a-3a2ef4a221c4" providerId="ADAL" clId="{79AF0E05-35F4-4DEA-85B5-3A7817CA7904}" dt="2023-05-22T15:23:23.016" v="736" actId="26606"/>
          <ac:spMkLst>
            <pc:docMk/>
            <pc:sldMk cId="2749557444" sldId="315"/>
            <ac:spMk id="17" creationId="{F8260ED5-17F7-4158-B241-D51DD4CF1B7E}"/>
          </ac:spMkLst>
        </pc:spChg>
        <pc:spChg chg="add del">
          <ac:chgData name="Adam.McMaster" userId="11fd90e0-b197-4abf-b04a-3a2ef4a221c4" providerId="ADAL" clId="{79AF0E05-35F4-4DEA-85B5-3A7817CA7904}" dt="2023-05-22T15:33:24.376" v="1006" actId="700"/>
          <ac:spMkLst>
            <pc:docMk/>
            <pc:sldMk cId="2749557444" sldId="315"/>
            <ac:spMk id="22" creationId="{A8384FB5-9ADC-4DDC-881B-597D56F5B15D}"/>
          </ac:spMkLst>
        </pc:spChg>
        <pc:spChg chg="add del">
          <ac:chgData name="Adam.McMaster" userId="11fd90e0-b197-4abf-b04a-3a2ef4a221c4" providerId="ADAL" clId="{79AF0E05-35F4-4DEA-85B5-3A7817CA7904}" dt="2023-05-22T15:33:24.376" v="1006" actId="700"/>
          <ac:spMkLst>
            <pc:docMk/>
            <pc:sldMk cId="2749557444" sldId="315"/>
            <ac:spMk id="24" creationId="{91E5A9A7-95C6-4F4F-B00E-C82E07FE62EF}"/>
          </ac:spMkLst>
        </pc:spChg>
        <pc:spChg chg="add del">
          <ac:chgData name="Adam.McMaster" userId="11fd90e0-b197-4abf-b04a-3a2ef4a221c4" providerId="ADAL" clId="{79AF0E05-35F4-4DEA-85B5-3A7817CA7904}" dt="2023-05-22T15:33:24.376" v="1006" actId="700"/>
          <ac:spMkLst>
            <pc:docMk/>
            <pc:sldMk cId="2749557444" sldId="315"/>
            <ac:spMk id="26" creationId="{D07DD2DE-F619-49DD-B5E7-03A290FF4ED1}"/>
          </ac:spMkLst>
        </pc:spChg>
        <pc:spChg chg="add del">
          <ac:chgData name="Adam.McMaster" userId="11fd90e0-b197-4abf-b04a-3a2ef4a221c4" providerId="ADAL" clId="{79AF0E05-35F4-4DEA-85B5-3A7817CA7904}" dt="2023-05-22T15:33:24.376" v="1006" actId="700"/>
          <ac:spMkLst>
            <pc:docMk/>
            <pc:sldMk cId="2749557444" sldId="315"/>
            <ac:spMk id="28" creationId="{85149191-5F60-4A28-AAFF-039F96B0F3EC}"/>
          </ac:spMkLst>
        </pc:spChg>
        <pc:spChg chg="add del">
          <ac:chgData name="Adam.McMaster" userId="11fd90e0-b197-4abf-b04a-3a2ef4a221c4" providerId="ADAL" clId="{79AF0E05-35F4-4DEA-85B5-3A7817CA7904}" dt="2023-05-22T15:33:24.376" v="1006" actId="700"/>
          <ac:spMkLst>
            <pc:docMk/>
            <pc:sldMk cId="2749557444" sldId="315"/>
            <ac:spMk id="30" creationId="{F8260ED5-17F7-4158-B241-D51DD4CF1B7E}"/>
          </ac:spMkLst>
        </pc:spChg>
        <pc:picChg chg="del">
          <ac:chgData name="Adam.McMaster" userId="11fd90e0-b197-4abf-b04a-3a2ef4a221c4" providerId="ADAL" clId="{79AF0E05-35F4-4DEA-85B5-3A7817CA7904}" dt="2023-05-22T15:23:20.694" v="734" actId="478"/>
          <ac:picMkLst>
            <pc:docMk/>
            <pc:sldMk cId="2749557444" sldId="315"/>
            <ac:picMk id="4" creationId="{0EF37A31-8EB9-F264-D257-9AA041ECFB76}"/>
          </ac:picMkLst>
        </pc:picChg>
        <pc:picChg chg="add">
          <ac:chgData name="Adam.McMaster" userId="11fd90e0-b197-4abf-b04a-3a2ef4a221c4" providerId="ADAL" clId="{79AF0E05-35F4-4DEA-85B5-3A7817CA7904}" dt="2023-05-23T15:33:32.205" v="1209" actId="22"/>
          <ac:picMkLst>
            <pc:docMk/>
            <pc:sldMk cId="2749557444" sldId="315"/>
            <ac:picMk id="4" creationId="{464A59CB-CDA8-FEDC-47FF-FEA0BE84DE6F}"/>
          </ac:picMkLst>
        </pc:picChg>
        <pc:picChg chg="add del mod">
          <ac:chgData name="Adam.McMaster" userId="11fd90e0-b197-4abf-b04a-3a2ef4a221c4" providerId="ADAL" clId="{79AF0E05-35F4-4DEA-85B5-3A7817CA7904}" dt="2023-05-23T15:33:31.190" v="1208" actId="478"/>
          <ac:picMkLst>
            <pc:docMk/>
            <pc:sldMk cId="2749557444" sldId="315"/>
            <ac:picMk id="5" creationId="{35CC2258-C2D1-CC6C-0E3F-91AB0C2668C4}"/>
          </ac:picMkLst>
        </pc:picChg>
      </pc:sldChg>
      <pc:sldChg chg="addSp delSp modSp new del mod">
        <pc:chgData name="Adam.McMaster" userId="11fd90e0-b197-4abf-b04a-3a2ef4a221c4" providerId="ADAL" clId="{79AF0E05-35F4-4DEA-85B5-3A7817CA7904}" dt="2023-05-22T15:33:10.144" v="1003" actId="2696"/>
        <pc:sldMkLst>
          <pc:docMk/>
          <pc:sldMk cId="484795562" sldId="316"/>
        </pc:sldMkLst>
        <pc:spChg chg="del mod">
          <ac:chgData name="Adam.McMaster" userId="11fd90e0-b197-4abf-b04a-3a2ef4a221c4" providerId="ADAL" clId="{79AF0E05-35F4-4DEA-85B5-3A7817CA7904}" dt="2023-05-22T15:32:58.712" v="1001" actId="478"/>
          <ac:spMkLst>
            <pc:docMk/>
            <pc:sldMk cId="484795562" sldId="316"/>
            <ac:spMk id="2" creationId="{FFA40C02-6908-DB68-EAC7-675D90CD0010}"/>
          </ac:spMkLst>
        </pc:spChg>
        <pc:spChg chg="add mod">
          <ac:chgData name="Adam.McMaster" userId="11fd90e0-b197-4abf-b04a-3a2ef4a221c4" providerId="ADAL" clId="{79AF0E05-35F4-4DEA-85B5-3A7817CA7904}" dt="2023-05-22T15:32:58.712" v="1001" actId="478"/>
          <ac:spMkLst>
            <pc:docMk/>
            <pc:sldMk cId="484795562" sldId="316"/>
            <ac:spMk id="5" creationId="{57E901E6-6D2C-79BB-4C21-00EA4FB98009}"/>
          </ac:spMkLst>
        </pc:spChg>
        <pc:picChg chg="add mod ord">
          <ac:chgData name="Adam.McMaster" userId="11fd90e0-b197-4abf-b04a-3a2ef4a221c4" providerId="ADAL" clId="{79AF0E05-35F4-4DEA-85B5-3A7817CA7904}" dt="2023-05-22T15:31:27.819" v="962" actId="1076"/>
          <ac:picMkLst>
            <pc:docMk/>
            <pc:sldMk cId="484795562" sldId="316"/>
            <ac:picMk id="3" creationId="{5594F24D-EF5C-DEBE-B7EB-8016D60A519F}"/>
          </ac:picMkLst>
        </pc:picChg>
      </pc:sldChg>
      <pc:sldChg chg="addSp modSp add mod">
        <pc:chgData name="Adam.McMaster" userId="11fd90e0-b197-4abf-b04a-3a2ef4a221c4" providerId="ADAL" clId="{79AF0E05-35F4-4DEA-85B5-3A7817CA7904}" dt="2023-05-24T13:51:14.415" v="1394" actId="1076"/>
        <pc:sldMkLst>
          <pc:docMk/>
          <pc:sldMk cId="3638813565" sldId="316"/>
        </pc:sldMkLst>
        <pc:spChg chg="add mod">
          <ac:chgData name="Adam.McMaster" userId="11fd90e0-b197-4abf-b04a-3a2ef4a221c4" providerId="ADAL" clId="{79AF0E05-35F4-4DEA-85B5-3A7817CA7904}" dt="2023-05-24T13:51:14.415" v="1394" actId="1076"/>
          <ac:spMkLst>
            <pc:docMk/>
            <pc:sldMk cId="3638813565" sldId="316"/>
            <ac:spMk id="3" creationId="{099AD5C7-83C0-2635-5646-D0AF58DFD7D4}"/>
          </ac:spMkLst>
        </pc:spChg>
        <pc:graphicFrameChg chg="mod">
          <ac:chgData name="Adam.McMaster" userId="11fd90e0-b197-4abf-b04a-3a2ef4a221c4" providerId="ADAL" clId="{79AF0E05-35F4-4DEA-85B5-3A7817CA7904}" dt="2023-05-24T13:50:19.724" v="1370" actId="1076"/>
          <ac:graphicFrameMkLst>
            <pc:docMk/>
            <pc:sldMk cId="3638813565" sldId="316"/>
            <ac:graphicFrameMk id="4" creationId="{01614C13-527B-481E-9D1C-3C1D74CA0936}"/>
          </ac:graphicFrameMkLst>
        </pc:graphicFrameChg>
        <pc:cxnChg chg="add mod">
          <ac:chgData name="Adam.McMaster" userId="11fd90e0-b197-4abf-b04a-3a2ef4a221c4" providerId="ADAL" clId="{79AF0E05-35F4-4DEA-85B5-3A7817CA7904}" dt="2023-05-24T13:51:14.415" v="1394" actId="1076"/>
          <ac:cxnSpMkLst>
            <pc:docMk/>
            <pc:sldMk cId="3638813565" sldId="316"/>
            <ac:cxnSpMk id="6" creationId="{B333619C-D387-1AFF-F14C-8E3B58676294}"/>
          </ac:cxnSpMkLst>
        </pc:cxnChg>
      </pc:sldChg>
      <pc:sldChg chg="addSp delSp modSp new del mod">
        <pc:chgData name="Adam.McMaster" userId="11fd90e0-b197-4abf-b04a-3a2ef4a221c4" providerId="ADAL" clId="{79AF0E05-35F4-4DEA-85B5-3A7817CA7904}" dt="2023-05-23T15:47:29.627" v="1248" actId="2696"/>
        <pc:sldMkLst>
          <pc:docMk/>
          <pc:sldMk cId="127433960" sldId="317"/>
        </pc:sldMkLst>
        <pc:spChg chg="mod">
          <ac:chgData name="Adam.McMaster" userId="11fd90e0-b197-4abf-b04a-3a2ef4a221c4" providerId="ADAL" clId="{79AF0E05-35F4-4DEA-85B5-3A7817CA7904}" dt="2023-05-22T15:32:54.120" v="1000" actId="20577"/>
          <ac:spMkLst>
            <pc:docMk/>
            <pc:sldMk cId="127433960" sldId="317"/>
            <ac:spMk id="2" creationId="{C0F9D0B7-FF57-AB85-9970-8B44EDAD2A6A}"/>
          </ac:spMkLst>
        </pc:spChg>
        <pc:spChg chg="mod">
          <ac:chgData name="Adam.McMaster" userId="11fd90e0-b197-4abf-b04a-3a2ef4a221c4" providerId="ADAL" clId="{79AF0E05-35F4-4DEA-85B5-3A7817CA7904}" dt="2023-05-22T15:35:21.675" v="1099" actId="20577"/>
          <ac:spMkLst>
            <pc:docMk/>
            <pc:sldMk cId="127433960" sldId="317"/>
            <ac:spMk id="3" creationId="{88192D37-8D47-645B-4091-4485CD5727DE}"/>
          </ac:spMkLst>
        </pc:spChg>
        <pc:spChg chg="add del mod">
          <ac:chgData name="Adam.McMaster" userId="11fd90e0-b197-4abf-b04a-3a2ef4a221c4" providerId="ADAL" clId="{79AF0E05-35F4-4DEA-85B5-3A7817CA7904}" dt="2023-05-23T15:38:30.213" v="1220" actId="478"/>
          <ac:spMkLst>
            <pc:docMk/>
            <pc:sldMk cId="127433960" sldId="317"/>
            <ac:spMk id="4" creationId="{107FE482-7676-B669-3458-DFD3F5BC3B99}"/>
          </ac:spMkLst>
        </pc:spChg>
      </pc:sldChg>
    </pc:docChg>
  </pc:docChgLst>
  <pc:docChgLst>
    <pc:chgData name="Adam.McMaster" userId="11fd90e0-b197-4abf-b04a-3a2ef4a221c4" providerId="ADAL" clId="{7B312683-F07D-9F4F-AC3D-FD5DA72435AF}"/>
    <pc:docChg chg="custSel modSld">
      <pc:chgData name="Adam.McMaster" userId="11fd90e0-b197-4abf-b04a-3a2ef4a221c4" providerId="ADAL" clId="{7B312683-F07D-9F4F-AC3D-FD5DA72435AF}" dt="2023-05-26T09:45:13.009" v="1035" actId="20577"/>
      <pc:docMkLst>
        <pc:docMk/>
      </pc:docMkLst>
      <pc:sldChg chg="modNotesTx">
        <pc:chgData name="Adam.McMaster" userId="11fd90e0-b197-4abf-b04a-3a2ef4a221c4" providerId="ADAL" clId="{7B312683-F07D-9F4F-AC3D-FD5DA72435AF}" dt="2023-05-24T14:01:04.405" v="5" actId="20577"/>
        <pc:sldMkLst>
          <pc:docMk/>
          <pc:sldMk cId="673210437" sldId="256"/>
        </pc:sldMkLst>
      </pc:sldChg>
      <pc:sldChg chg="modNotesTx">
        <pc:chgData name="Adam.McMaster" userId="11fd90e0-b197-4abf-b04a-3a2ef4a221c4" providerId="ADAL" clId="{7B312683-F07D-9F4F-AC3D-FD5DA72435AF}" dt="2023-05-26T09:36:38.908" v="219" actId="20577"/>
        <pc:sldMkLst>
          <pc:docMk/>
          <pc:sldMk cId="3215036583" sldId="301"/>
        </pc:sldMkLst>
      </pc:sldChg>
      <pc:sldChg chg="modNotesTx">
        <pc:chgData name="Adam.McMaster" userId="11fd90e0-b197-4abf-b04a-3a2ef4a221c4" providerId="ADAL" clId="{7B312683-F07D-9F4F-AC3D-FD5DA72435AF}" dt="2023-05-26T09:38:58.681" v="355" actId="20577"/>
        <pc:sldMkLst>
          <pc:docMk/>
          <pc:sldMk cId="2489079704" sldId="302"/>
        </pc:sldMkLst>
      </pc:sldChg>
      <pc:sldChg chg="modNotesTx">
        <pc:chgData name="Adam.McMaster" userId="11fd90e0-b197-4abf-b04a-3a2ef4a221c4" providerId="ADAL" clId="{7B312683-F07D-9F4F-AC3D-FD5DA72435AF}" dt="2023-05-26T09:45:13.009" v="1035" actId="20577"/>
        <pc:sldMkLst>
          <pc:docMk/>
          <pc:sldMk cId="3377400469" sldId="311"/>
        </pc:sldMkLst>
      </pc:sldChg>
      <pc:sldChg chg="modNotesTx">
        <pc:chgData name="Adam.McMaster" userId="11fd90e0-b197-4abf-b04a-3a2ef4a221c4" providerId="ADAL" clId="{7B312683-F07D-9F4F-AC3D-FD5DA72435AF}" dt="2023-05-26T09:43:39.250" v="799" actId="20577"/>
        <pc:sldMkLst>
          <pc:docMk/>
          <pc:sldMk cId="1833735447" sldId="313"/>
        </pc:sldMkLst>
      </pc:sldChg>
      <pc:sldChg chg="modNotesTx">
        <pc:chgData name="Adam.McMaster" userId="11fd90e0-b197-4abf-b04a-3a2ef4a221c4" providerId="ADAL" clId="{7B312683-F07D-9F4F-AC3D-FD5DA72435AF}" dt="2023-05-26T09:44:28.970" v="944" actId="20577"/>
        <pc:sldMkLst>
          <pc:docMk/>
          <pc:sldMk cId="2986512490" sldId="314"/>
        </pc:sldMkLst>
      </pc:sldChg>
    </pc:docChg>
  </pc:docChgLst>
  <pc:docChgLst>
    <pc:chgData name="Adam.McMaster" userId="11fd90e0-b197-4abf-b04a-3a2ef4a221c4" providerId="ADAL" clId="{4F3F9D7D-5D7D-428C-ADA3-892808E01303}"/>
    <pc:docChg chg="undo custSel addSld delSld modSld sldOrd addMainMaster">
      <pc:chgData name="Adam.McMaster" userId="11fd90e0-b197-4abf-b04a-3a2ef4a221c4" providerId="ADAL" clId="{4F3F9D7D-5D7D-428C-ADA3-892808E01303}" dt="2022-09-01T11:20:23.778" v="3828" actId="20577"/>
      <pc:docMkLst>
        <pc:docMk/>
      </pc:docMkLst>
      <pc:sldChg chg="modSp mod ord setBg modNotesTx">
        <pc:chgData name="Adam.McMaster" userId="11fd90e0-b197-4abf-b04a-3a2ef4a221c4" providerId="ADAL" clId="{4F3F9D7D-5D7D-428C-ADA3-892808E01303}" dt="2022-09-01T09:36:44.845" v="3661"/>
        <pc:sldMkLst>
          <pc:docMk/>
          <pc:sldMk cId="673210437" sldId="256"/>
        </pc:sldMkLst>
        <pc:spChg chg="mod">
          <ac:chgData name="Adam.McMaster" userId="11fd90e0-b197-4abf-b04a-3a2ef4a221c4" providerId="ADAL" clId="{4F3F9D7D-5D7D-428C-ADA3-892808E01303}" dt="2022-08-24T13:45:47.256" v="127" actId="1076"/>
          <ac:spMkLst>
            <pc:docMk/>
            <pc:sldMk cId="673210437" sldId="256"/>
            <ac:spMk id="2" creationId="{711A799E-7145-8566-5185-1968BC3E9B05}"/>
          </ac:spMkLst>
        </pc:spChg>
        <pc:spChg chg="mod">
          <ac:chgData name="Adam.McMaster" userId="11fd90e0-b197-4abf-b04a-3a2ef4a221c4" providerId="ADAL" clId="{4F3F9D7D-5D7D-428C-ADA3-892808E01303}" dt="2022-08-24T13:45:42.316" v="126" actId="1076"/>
          <ac:spMkLst>
            <pc:docMk/>
            <pc:sldMk cId="673210437" sldId="256"/>
            <ac:spMk id="3" creationId="{AFCAD7F5-1B65-A325-0C45-B8BE7203013E}"/>
          </ac:spMkLst>
        </pc:spChg>
      </pc:sldChg>
      <pc:sldChg chg="modSp del ord">
        <pc:chgData name="Adam.McMaster" userId="11fd90e0-b197-4abf-b04a-3a2ef4a221c4" providerId="ADAL" clId="{4F3F9D7D-5D7D-428C-ADA3-892808E01303}" dt="2022-08-24T14:24:17.690" v="727" actId="2696"/>
        <pc:sldMkLst>
          <pc:docMk/>
          <pc:sldMk cId="1232083733" sldId="257"/>
        </pc:sldMkLst>
        <pc:spChg chg="mod">
          <ac:chgData name="Adam.McMaster" userId="11fd90e0-b197-4abf-b04a-3a2ef4a221c4" providerId="ADAL" clId="{4F3F9D7D-5D7D-428C-ADA3-892808E01303}" dt="2022-08-24T14:01:17.167" v="487"/>
          <ac:spMkLst>
            <pc:docMk/>
            <pc:sldMk cId="1232083733" sldId="257"/>
            <ac:spMk id="2" creationId="{F24E1CDB-CBC6-A240-B64D-C8796A98F8C3}"/>
          </ac:spMkLst>
        </pc:spChg>
        <pc:spChg chg="mod">
          <ac:chgData name="Adam.McMaster" userId="11fd90e0-b197-4abf-b04a-3a2ef4a221c4" providerId="ADAL" clId="{4F3F9D7D-5D7D-428C-ADA3-892808E01303}" dt="2022-08-24T14:01:17.167" v="487"/>
          <ac:spMkLst>
            <pc:docMk/>
            <pc:sldMk cId="1232083733" sldId="257"/>
            <ac:spMk id="3" creationId="{EB370EA2-CB1B-5871-8F78-1021B9F421D5}"/>
          </ac:spMkLst>
        </pc:spChg>
      </pc:sldChg>
      <pc:sldChg chg="modSp del mod ord">
        <pc:chgData name="Adam.McMaster" userId="11fd90e0-b197-4abf-b04a-3a2ef4a221c4" providerId="ADAL" clId="{4F3F9D7D-5D7D-428C-ADA3-892808E01303}" dt="2022-08-24T14:21:02.581" v="711" actId="2696"/>
        <pc:sldMkLst>
          <pc:docMk/>
          <pc:sldMk cId="670241312" sldId="258"/>
        </pc:sldMkLst>
        <pc:spChg chg="mod">
          <ac:chgData name="Adam.McMaster" userId="11fd90e0-b197-4abf-b04a-3a2ef4a221c4" providerId="ADAL" clId="{4F3F9D7D-5D7D-428C-ADA3-892808E01303}" dt="2022-08-24T14:01:17.167" v="487"/>
          <ac:spMkLst>
            <pc:docMk/>
            <pc:sldMk cId="670241312" sldId="258"/>
            <ac:spMk id="2" creationId="{7F8CFAB5-8E5B-FA91-D75E-1C69EFD1BA0B}"/>
          </ac:spMkLst>
        </pc:spChg>
        <pc:spChg chg="mod">
          <ac:chgData name="Adam.McMaster" userId="11fd90e0-b197-4abf-b04a-3a2ef4a221c4" providerId="ADAL" clId="{4F3F9D7D-5D7D-428C-ADA3-892808E01303}" dt="2022-08-24T14:20:56.884" v="709" actId="21"/>
          <ac:spMkLst>
            <pc:docMk/>
            <pc:sldMk cId="670241312" sldId="258"/>
            <ac:spMk id="3" creationId="{D18001A3-F52D-0681-3B14-2FB780925CBE}"/>
          </ac:spMkLst>
        </pc:spChg>
      </pc:sldChg>
      <pc:sldChg chg="modSp del ord">
        <pc:chgData name="Adam.McMaster" userId="11fd90e0-b197-4abf-b04a-3a2ef4a221c4" providerId="ADAL" clId="{4F3F9D7D-5D7D-428C-ADA3-892808E01303}" dt="2022-08-24T14:23:06.473" v="720" actId="2696"/>
        <pc:sldMkLst>
          <pc:docMk/>
          <pc:sldMk cId="3019939852" sldId="259"/>
        </pc:sldMkLst>
        <pc:spChg chg="mod">
          <ac:chgData name="Adam.McMaster" userId="11fd90e0-b197-4abf-b04a-3a2ef4a221c4" providerId="ADAL" clId="{4F3F9D7D-5D7D-428C-ADA3-892808E01303}" dt="2022-08-24T14:01:17.167" v="487"/>
          <ac:spMkLst>
            <pc:docMk/>
            <pc:sldMk cId="3019939852" sldId="259"/>
            <ac:spMk id="2" creationId="{EDE1F932-EAB2-CA68-95FF-69ACD8CEA03E}"/>
          </ac:spMkLst>
        </pc:spChg>
        <pc:spChg chg="mod">
          <ac:chgData name="Adam.McMaster" userId="11fd90e0-b197-4abf-b04a-3a2ef4a221c4" providerId="ADAL" clId="{4F3F9D7D-5D7D-428C-ADA3-892808E01303}" dt="2022-08-24T14:01:17.167" v="487"/>
          <ac:spMkLst>
            <pc:docMk/>
            <pc:sldMk cId="3019939852" sldId="259"/>
            <ac:spMk id="3" creationId="{9BFE9EA5-C05D-8F32-EAFB-CEE2F4D4511B}"/>
          </ac:spMkLst>
        </pc:spChg>
      </pc:sldChg>
      <pc:sldChg chg="modSp del">
        <pc:chgData name="Adam.McMaster" userId="11fd90e0-b197-4abf-b04a-3a2ef4a221c4" providerId="ADAL" clId="{4F3F9D7D-5D7D-428C-ADA3-892808E01303}" dt="2022-08-24T14:42:56.030" v="878" actId="2696"/>
        <pc:sldMkLst>
          <pc:docMk/>
          <pc:sldMk cId="890069016" sldId="260"/>
        </pc:sldMkLst>
        <pc:spChg chg="mod">
          <ac:chgData name="Adam.McMaster" userId="11fd90e0-b197-4abf-b04a-3a2ef4a221c4" providerId="ADAL" clId="{4F3F9D7D-5D7D-428C-ADA3-892808E01303}" dt="2022-08-24T14:01:17.167" v="487"/>
          <ac:spMkLst>
            <pc:docMk/>
            <pc:sldMk cId="890069016" sldId="260"/>
            <ac:spMk id="2" creationId="{C459A2D0-B060-DD47-BE39-DCC6C7C7C600}"/>
          </ac:spMkLst>
        </pc:spChg>
        <pc:spChg chg="mod">
          <ac:chgData name="Adam.McMaster" userId="11fd90e0-b197-4abf-b04a-3a2ef4a221c4" providerId="ADAL" clId="{4F3F9D7D-5D7D-428C-ADA3-892808E01303}" dt="2022-08-24T14:01:17.167" v="487"/>
          <ac:spMkLst>
            <pc:docMk/>
            <pc:sldMk cId="890069016" sldId="260"/>
            <ac:spMk id="3" creationId="{9D4B8DA0-F0C0-7955-CA39-AA5D066AEDA1}"/>
          </ac:spMkLst>
        </pc:spChg>
      </pc:sldChg>
      <pc:sldChg chg="addSp delSp modSp mod ord setBg modNotesTx">
        <pc:chgData name="Adam.McMaster" userId="11fd90e0-b197-4abf-b04a-3a2ef4a221c4" providerId="ADAL" clId="{4F3F9D7D-5D7D-428C-ADA3-892808E01303}" dt="2022-08-31T11:10:57.191" v="1485"/>
        <pc:sldMkLst>
          <pc:docMk/>
          <pc:sldMk cId="131129115" sldId="261"/>
        </pc:sldMkLst>
        <pc:spChg chg="mod">
          <ac:chgData name="Adam.McMaster" userId="11fd90e0-b197-4abf-b04a-3a2ef4a221c4" providerId="ADAL" clId="{4F3F9D7D-5D7D-428C-ADA3-892808E01303}" dt="2022-08-24T14:48:48.049" v="1272" actId="26606"/>
          <ac:spMkLst>
            <pc:docMk/>
            <pc:sldMk cId="131129115" sldId="261"/>
            <ac:spMk id="2" creationId="{3CCA6987-49E7-5B63-BBCC-55543A17D5E4}"/>
          </ac:spMkLst>
        </pc:spChg>
        <pc:spChg chg="del mod">
          <ac:chgData name="Adam.McMaster" userId="11fd90e0-b197-4abf-b04a-3a2ef4a221c4" providerId="ADAL" clId="{4F3F9D7D-5D7D-428C-ADA3-892808E01303}" dt="2022-08-24T14:48:39.450" v="1270" actId="21"/>
          <ac:spMkLst>
            <pc:docMk/>
            <pc:sldMk cId="131129115" sldId="261"/>
            <ac:spMk id="3" creationId="{DA8CA0BB-F727-BCCF-15FD-8E74A8DBE25D}"/>
          </ac:spMkLst>
        </pc:spChg>
        <pc:spChg chg="add del mod">
          <ac:chgData name="Adam.McMaster" userId="11fd90e0-b197-4abf-b04a-3a2ef4a221c4" providerId="ADAL" clId="{4F3F9D7D-5D7D-428C-ADA3-892808E01303}" dt="2022-08-24T14:48:42.348" v="1271" actId="478"/>
          <ac:spMkLst>
            <pc:docMk/>
            <pc:sldMk cId="131129115" sldId="261"/>
            <ac:spMk id="6" creationId="{BC227AF2-9415-4141-A5B8-10C0B16F65C6}"/>
          </ac:spMkLst>
        </pc:spChg>
        <pc:spChg chg="add">
          <ac:chgData name="Adam.McMaster" userId="11fd90e0-b197-4abf-b04a-3a2ef4a221c4" providerId="ADAL" clId="{4F3F9D7D-5D7D-428C-ADA3-892808E01303}" dt="2022-08-24T14:48:48.049" v="1272" actId="26606"/>
          <ac:spMkLst>
            <pc:docMk/>
            <pc:sldMk cId="131129115" sldId="261"/>
            <ac:spMk id="9" creationId="{955A2079-FA98-4876-80F0-72364A7D2EA4}"/>
          </ac:spMkLst>
        </pc:spChg>
        <pc:graphicFrameChg chg="add mod modGraphic">
          <ac:chgData name="Adam.McMaster" userId="11fd90e0-b197-4abf-b04a-3a2ef4a221c4" providerId="ADAL" clId="{4F3F9D7D-5D7D-428C-ADA3-892808E01303}" dt="2022-08-24T14:48:48.049" v="1272" actId="26606"/>
          <ac:graphicFrameMkLst>
            <pc:docMk/>
            <pc:sldMk cId="131129115" sldId="261"/>
            <ac:graphicFrameMk id="4" creationId="{01614C13-527B-481E-9D1C-3C1D74CA0936}"/>
          </ac:graphicFrameMkLst>
        </pc:graphicFrameChg>
      </pc:sldChg>
      <pc:sldChg chg="modSp del">
        <pc:chgData name="Adam.McMaster" userId="11fd90e0-b197-4abf-b04a-3a2ef4a221c4" providerId="ADAL" clId="{4F3F9D7D-5D7D-428C-ADA3-892808E01303}" dt="2022-08-24T14:48:58.127" v="1273" actId="2696"/>
        <pc:sldMkLst>
          <pc:docMk/>
          <pc:sldMk cId="2288092838" sldId="262"/>
        </pc:sldMkLst>
        <pc:spChg chg="mod">
          <ac:chgData name="Adam.McMaster" userId="11fd90e0-b197-4abf-b04a-3a2ef4a221c4" providerId="ADAL" clId="{4F3F9D7D-5D7D-428C-ADA3-892808E01303}" dt="2022-08-24T14:01:17.167" v="487"/>
          <ac:spMkLst>
            <pc:docMk/>
            <pc:sldMk cId="2288092838" sldId="262"/>
            <ac:spMk id="2" creationId="{3AF59B02-A90C-A48B-964A-B4644E52F9D1}"/>
          </ac:spMkLst>
        </pc:spChg>
        <pc:spChg chg="mod">
          <ac:chgData name="Adam.McMaster" userId="11fd90e0-b197-4abf-b04a-3a2ef4a221c4" providerId="ADAL" clId="{4F3F9D7D-5D7D-428C-ADA3-892808E01303}" dt="2022-08-24T14:01:17.167" v="487"/>
          <ac:spMkLst>
            <pc:docMk/>
            <pc:sldMk cId="2288092838" sldId="262"/>
            <ac:spMk id="3" creationId="{A0FB14BD-1FE5-545A-321A-E4B38F6F2F77}"/>
          </ac:spMkLst>
        </pc:spChg>
      </pc:sldChg>
      <pc:sldChg chg="modSp del">
        <pc:chgData name="Adam.McMaster" userId="11fd90e0-b197-4abf-b04a-3a2ef4a221c4" providerId="ADAL" clId="{4F3F9D7D-5D7D-428C-ADA3-892808E01303}" dt="2022-08-31T11:11:00.493" v="1486" actId="2696"/>
        <pc:sldMkLst>
          <pc:docMk/>
          <pc:sldMk cId="2019254845" sldId="263"/>
        </pc:sldMkLst>
        <pc:spChg chg="mod">
          <ac:chgData name="Adam.McMaster" userId="11fd90e0-b197-4abf-b04a-3a2ef4a221c4" providerId="ADAL" clId="{4F3F9D7D-5D7D-428C-ADA3-892808E01303}" dt="2022-08-24T14:01:17.167" v="487"/>
          <ac:spMkLst>
            <pc:docMk/>
            <pc:sldMk cId="2019254845" sldId="263"/>
            <ac:spMk id="2" creationId="{5D514424-13CC-0396-107F-469B9298ABC6}"/>
          </ac:spMkLst>
        </pc:spChg>
        <pc:spChg chg="mod">
          <ac:chgData name="Adam.McMaster" userId="11fd90e0-b197-4abf-b04a-3a2ef4a221c4" providerId="ADAL" clId="{4F3F9D7D-5D7D-428C-ADA3-892808E01303}" dt="2022-08-24T14:01:17.167" v="487"/>
          <ac:spMkLst>
            <pc:docMk/>
            <pc:sldMk cId="2019254845" sldId="263"/>
            <ac:spMk id="3" creationId="{3902DCD3-4936-9997-B6DF-DECB59C6C729}"/>
          </ac:spMkLst>
        </pc:spChg>
      </pc:sldChg>
      <pc:sldChg chg="modSp del ord">
        <pc:chgData name="Adam.McMaster" userId="11fd90e0-b197-4abf-b04a-3a2ef4a221c4" providerId="ADAL" clId="{4F3F9D7D-5D7D-428C-ADA3-892808E01303}" dt="2022-08-24T14:28:19.702" v="877" actId="2696"/>
        <pc:sldMkLst>
          <pc:docMk/>
          <pc:sldMk cId="1924442679" sldId="264"/>
        </pc:sldMkLst>
        <pc:spChg chg="mod">
          <ac:chgData name="Adam.McMaster" userId="11fd90e0-b197-4abf-b04a-3a2ef4a221c4" providerId="ADAL" clId="{4F3F9D7D-5D7D-428C-ADA3-892808E01303}" dt="2022-08-24T14:01:17.167" v="487"/>
          <ac:spMkLst>
            <pc:docMk/>
            <pc:sldMk cId="1924442679" sldId="264"/>
            <ac:spMk id="2" creationId="{88D83B97-3C6D-8EB8-66A1-43AB42593379}"/>
          </ac:spMkLst>
        </pc:spChg>
        <pc:spChg chg="mod">
          <ac:chgData name="Adam.McMaster" userId="11fd90e0-b197-4abf-b04a-3a2ef4a221c4" providerId="ADAL" clId="{4F3F9D7D-5D7D-428C-ADA3-892808E01303}" dt="2022-08-24T14:01:17.167" v="487"/>
          <ac:spMkLst>
            <pc:docMk/>
            <pc:sldMk cId="1924442679" sldId="264"/>
            <ac:spMk id="3" creationId="{2972DF17-08B5-9F47-39AE-10140D001D72}"/>
          </ac:spMkLst>
        </pc:spChg>
      </pc:sldChg>
      <pc:sldChg chg="modSp del">
        <pc:chgData name="Adam.McMaster" userId="11fd90e0-b197-4abf-b04a-3a2ef4a221c4" providerId="ADAL" clId="{4F3F9D7D-5D7D-428C-ADA3-892808E01303}" dt="2022-08-31T11:10:39.417" v="1480" actId="2696"/>
        <pc:sldMkLst>
          <pc:docMk/>
          <pc:sldMk cId="3203047572" sldId="265"/>
        </pc:sldMkLst>
        <pc:spChg chg="mod">
          <ac:chgData name="Adam.McMaster" userId="11fd90e0-b197-4abf-b04a-3a2ef4a221c4" providerId="ADAL" clId="{4F3F9D7D-5D7D-428C-ADA3-892808E01303}" dt="2022-08-24T14:01:17.167" v="487"/>
          <ac:spMkLst>
            <pc:docMk/>
            <pc:sldMk cId="3203047572" sldId="265"/>
            <ac:spMk id="2" creationId="{5692091C-A651-D08D-40CE-4ECB628550DD}"/>
          </ac:spMkLst>
        </pc:spChg>
        <pc:spChg chg="mod">
          <ac:chgData name="Adam.McMaster" userId="11fd90e0-b197-4abf-b04a-3a2ef4a221c4" providerId="ADAL" clId="{4F3F9D7D-5D7D-428C-ADA3-892808E01303}" dt="2022-08-24T14:01:17.167" v="487"/>
          <ac:spMkLst>
            <pc:docMk/>
            <pc:sldMk cId="3203047572" sldId="265"/>
            <ac:spMk id="3" creationId="{364A4F26-B250-C2AB-E34A-9E28AF956761}"/>
          </ac:spMkLst>
        </pc:spChg>
      </pc:sldChg>
      <pc:sldChg chg="modSp del mod">
        <pc:chgData name="Adam.McMaster" userId="11fd90e0-b197-4abf-b04a-3a2ef4a221c4" providerId="ADAL" clId="{4F3F9D7D-5D7D-428C-ADA3-892808E01303}" dt="2022-08-31T11:32:18.992" v="1523" actId="2696"/>
        <pc:sldMkLst>
          <pc:docMk/>
          <pc:sldMk cId="593887349" sldId="266"/>
        </pc:sldMkLst>
        <pc:spChg chg="mod">
          <ac:chgData name="Adam.McMaster" userId="11fd90e0-b197-4abf-b04a-3a2ef4a221c4" providerId="ADAL" clId="{4F3F9D7D-5D7D-428C-ADA3-892808E01303}" dt="2022-08-24T14:01:17.167" v="487"/>
          <ac:spMkLst>
            <pc:docMk/>
            <pc:sldMk cId="593887349" sldId="266"/>
            <ac:spMk id="2" creationId="{AAE4E73B-7D08-E951-BD9F-26C44D06A150}"/>
          </ac:spMkLst>
        </pc:spChg>
        <pc:spChg chg="mod">
          <ac:chgData name="Adam.McMaster" userId="11fd90e0-b197-4abf-b04a-3a2ef4a221c4" providerId="ADAL" clId="{4F3F9D7D-5D7D-428C-ADA3-892808E01303}" dt="2022-08-31T11:10:30.279" v="1479" actId="20577"/>
          <ac:spMkLst>
            <pc:docMk/>
            <pc:sldMk cId="593887349" sldId="266"/>
            <ac:spMk id="3" creationId="{6A256BF5-D1BE-96ED-1BB8-A8D8879011DC}"/>
          </ac:spMkLst>
        </pc:spChg>
      </pc:sldChg>
      <pc:sldChg chg="addSp delSp modSp mod">
        <pc:chgData name="Adam.McMaster" userId="11fd90e0-b197-4abf-b04a-3a2ef4a221c4" providerId="ADAL" clId="{4F3F9D7D-5D7D-428C-ADA3-892808E01303}" dt="2022-08-31T14:07:56.770" v="3529" actId="20577"/>
        <pc:sldMkLst>
          <pc:docMk/>
          <pc:sldMk cId="4029312869" sldId="267"/>
        </pc:sldMkLst>
        <pc:spChg chg="mod">
          <ac:chgData name="Adam.McMaster" userId="11fd90e0-b197-4abf-b04a-3a2ef4a221c4" providerId="ADAL" clId="{4F3F9D7D-5D7D-428C-ADA3-892808E01303}" dt="2022-08-31T11:31:47.147" v="1521" actId="20577"/>
          <ac:spMkLst>
            <pc:docMk/>
            <pc:sldMk cId="4029312869" sldId="267"/>
            <ac:spMk id="2" creationId="{CD99D563-D153-2A0D-37DA-CEFB133654C8}"/>
          </ac:spMkLst>
        </pc:spChg>
        <pc:spChg chg="del mod">
          <ac:chgData name="Adam.McMaster" userId="11fd90e0-b197-4abf-b04a-3a2ef4a221c4" providerId="ADAL" clId="{4F3F9D7D-5D7D-428C-ADA3-892808E01303}" dt="2022-08-31T11:11:50.653" v="1488" actId="478"/>
          <ac:spMkLst>
            <pc:docMk/>
            <pc:sldMk cId="4029312869" sldId="267"/>
            <ac:spMk id="3" creationId="{A62DD55C-17AA-7DEC-5E22-8C3138C1564F}"/>
          </ac:spMkLst>
        </pc:spChg>
        <pc:spChg chg="del mod">
          <ac:chgData name="Adam.McMaster" userId="11fd90e0-b197-4abf-b04a-3a2ef4a221c4" providerId="ADAL" clId="{4F3F9D7D-5D7D-428C-ADA3-892808E01303}" dt="2022-08-31T11:35:07.529" v="1538" actId="478"/>
          <ac:spMkLst>
            <pc:docMk/>
            <pc:sldMk cId="4029312869" sldId="267"/>
            <ac:spMk id="6" creationId="{20CDCA8E-7AF5-4DD8-9782-63AFC497E0C8}"/>
          </ac:spMkLst>
        </pc:spChg>
        <pc:spChg chg="mod">
          <ac:chgData name="Adam.McMaster" userId="11fd90e0-b197-4abf-b04a-3a2ef4a221c4" providerId="ADAL" clId="{4F3F9D7D-5D7D-428C-ADA3-892808E01303}" dt="2022-08-31T11:35:11.840" v="1539" actId="1076"/>
          <ac:spMkLst>
            <pc:docMk/>
            <pc:sldMk cId="4029312869" sldId="267"/>
            <ac:spMk id="7" creationId="{9F1AE0BD-338E-4500-96C9-B9B920519245}"/>
          </ac:spMkLst>
        </pc:spChg>
        <pc:spChg chg="add mod">
          <ac:chgData name="Adam.McMaster" userId="11fd90e0-b197-4abf-b04a-3a2ef4a221c4" providerId="ADAL" clId="{4F3F9D7D-5D7D-428C-ADA3-892808E01303}" dt="2022-08-31T11:37:24.644" v="1553" actId="3626"/>
          <ac:spMkLst>
            <pc:docMk/>
            <pc:sldMk cId="4029312869" sldId="267"/>
            <ac:spMk id="8" creationId="{515F68C9-7EDE-4F1B-A089-FC4D07F693AE}"/>
          </ac:spMkLst>
        </pc:spChg>
        <pc:spChg chg="add mod">
          <ac:chgData name="Adam.McMaster" userId="11fd90e0-b197-4abf-b04a-3a2ef4a221c4" providerId="ADAL" clId="{4F3F9D7D-5D7D-428C-ADA3-892808E01303}" dt="2022-08-31T14:07:56.770" v="3529" actId="20577"/>
          <ac:spMkLst>
            <pc:docMk/>
            <pc:sldMk cId="4029312869" sldId="267"/>
            <ac:spMk id="9" creationId="{9E617B74-F4C8-4044-97AB-AC68985960AC}"/>
          </ac:spMkLst>
        </pc:spChg>
        <pc:spChg chg="add mod">
          <ac:chgData name="Adam.McMaster" userId="11fd90e0-b197-4abf-b04a-3a2ef4a221c4" providerId="ADAL" clId="{4F3F9D7D-5D7D-428C-ADA3-892808E01303}" dt="2022-08-31T11:37:06.748" v="1551" actId="164"/>
          <ac:spMkLst>
            <pc:docMk/>
            <pc:sldMk cId="4029312869" sldId="267"/>
            <ac:spMk id="11" creationId="{C1AD19B3-4917-40A8-9B5B-6703D877235E}"/>
          </ac:spMkLst>
        </pc:spChg>
        <pc:spChg chg="mod">
          <ac:chgData name="Adam.McMaster" userId="11fd90e0-b197-4abf-b04a-3a2ef4a221c4" providerId="ADAL" clId="{4F3F9D7D-5D7D-428C-ADA3-892808E01303}" dt="2022-08-31T11:34:55.752" v="1535"/>
          <ac:spMkLst>
            <pc:docMk/>
            <pc:sldMk cId="4029312869" sldId="267"/>
            <ac:spMk id="14" creationId="{6DCBF8B6-5B7F-456C-82C3-7707DE6FAC6A}"/>
          </ac:spMkLst>
        </pc:spChg>
        <pc:spChg chg="del mod">
          <ac:chgData name="Adam.McMaster" userId="11fd90e0-b197-4abf-b04a-3a2ef4a221c4" providerId="ADAL" clId="{4F3F9D7D-5D7D-428C-ADA3-892808E01303}" dt="2022-08-31T11:35:03.959" v="1537" actId="478"/>
          <ac:spMkLst>
            <pc:docMk/>
            <pc:sldMk cId="4029312869" sldId="267"/>
            <ac:spMk id="15" creationId="{ABD90EF0-727D-47FD-BC83-F6E63900E9EE}"/>
          </ac:spMkLst>
        </pc:spChg>
        <pc:grpChg chg="add mod">
          <ac:chgData name="Adam.McMaster" userId="11fd90e0-b197-4abf-b04a-3a2ef4a221c4" providerId="ADAL" clId="{4F3F9D7D-5D7D-428C-ADA3-892808E01303}" dt="2022-08-31T11:37:01.709" v="1550" actId="164"/>
          <ac:grpSpMkLst>
            <pc:docMk/>
            <pc:sldMk cId="4029312869" sldId="267"/>
            <ac:grpSpMk id="4" creationId="{27F67140-E1F1-4546-ADE6-B3D7EF29B648}"/>
          </ac:grpSpMkLst>
        </pc:grpChg>
        <pc:grpChg chg="add mod">
          <ac:chgData name="Adam.McMaster" userId="11fd90e0-b197-4abf-b04a-3a2ef4a221c4" providerId="ADAL" clId="{4F3F9D7D-5D7D-428C-ADA3-892808E01303}" dt="2022-08-31T11:37:06.748" v="1551" actId="164"/>
          <ac:grpSpMkLst>
            <pc:docMk/>
            <pc:sldMk cId="4029312869" sldId="267"/>
            <ac:grpSpMk id="12" creationId="{A93AE8C4-98A6-456A-BC8A-26DFB737674B}"/>
          </ac:grpSpMkLst>
        </pc:grpChg>
        <pc:grpChg chg="add mod">
          <ac:chgData name="Adam.McMaster" userId="11fd90e0-b197-4abf-b04a-3a2ef4a221c4" providerId="ADAL" clId="{4F3F9D7D-5D7D-428C-ADA3-892808E01303}" dt="2022-08-31T11:37:13.177" v="1552" actId="555"/>
          <ac:grpSpMkLst>
            <pc:docMk/>
            <pc:sldMk cId="4029312869" sldId="267"/>
            <ac:grpSpMk id="16" creationId="{66401284-E914-4DFF-B413-967FEC705167}"/>
          </ac:grpSpMkLst>
        </pc:grpChg>
        <pc:grpChg chg="add mod">
          <ac:chgData name="Adam.McMaster" userId="11fd90e0-b197-4abf-b04a-3a2ef4a221c4" providerId="ADAL" clId="{4F3F9D7D-5D7D-428C-ADA3-892808E01303}" dt="2022-08-31T11:37:13.177" v="1552" actId="555"/>
          <ac:grpSpMkLst>
            <pc:docMk/>
            <pc:sldMk cId="4029312869" sldId="267"/>
            <ac:grpSpMk id="17" creationId="{FBF37FCB-63D0-4554-90DC-8374EA0EA1D2}"/>
          </ac:grpSpMkLst>
        </pc:grpChg>
        <pc:picChg chg="mod">
          <ac:chgData name="Adam.McMaster" userId="11fd90e0-b197-4abf-b04a-3a2ef4a221c4" providerId="ADAL" clId="{4F3F9D7D-5D7D-428C-ADA3-892808E01303}" dt="2022-08-31T11:11:47.696" v="1487"/>
          <ac:picMkLst>
            <pc:docMk/>
            <pc:sldMk cId="4029312869" sldId="267"/>
            <ac:picMk id="5" creationId="{CF109119-5932-4AF4-9CBD-0BE14703BB48}"/>
          </ac:picMkLst>
        </pc:picChg>
        <pc:picChg chg="add mod">
          <ac:chgData name="Adam.McMaster" userId="11fd90e0-b197-4abf-b04a-3a2ef4a221c4" providerId="ADAL" clId="{4F3F9D7D-5D7D-428C-ADA3-892808E01303}" dt="2022-08-31T11:37:06.748" v="1551" actId="164"/>
          <ac:picMkLst>
            <pc:docMk/>
            <pc:sldMk cId="4029312869" sldId="267"/>
            <ac:picMk id="10" creationId="{E8B43ACA-DB78-4692-A06C-02E7AE94B932}"/>
          </ac:picMkLst>
        </pc:picChg>
        <pc:picChg chg="mod">
          <ac:chgData name="Adam.McMaster" userId="11fd90e0-b197-4abf-b04a-3a2ef4a221c4" providerId="ADAL" clId="{4F3F9D7D-5D7D-428C-ADA3-892808E01303}" dt="2022-08-31T11:34:55.752" v="1535"/>
          <ac:picMkLst>
            <pc:docMk/>
            <pc:sldMk cId="4029312869" sldId="267"/>
            <ac:picMk id="13" creationId="{750B4FFB-9650-4C82-81C2-E88B4A0912B0}"/>
          </ac:picMkLst>
        </pc:picChg>
      </pc:sldChg>
      <pc:sldChg chg="new del">
        <pc:chgData name="Adam.McMaster" userId="11fd90e0-b197-4abf-b04a-3a2ef4a221c4" providerId="ADAL" clId="{4F3F9D7D-5D7D-428C-ADA3-892808E01303}" dt="2022-08-24T13:48:26.407" v="169" actId="2696"/>
        <pc:sldMkLst>
          <pc:docMk/>
          <pc:sldMk cId="758235185" sldId="268"/>
        </pc:sldMkLst>
      </pc:sldChg>
      <pc:sldChg chg="addSp delSp modSp new del mod ord setBg modClrScheme setClrOvrMap delDesignElem modShow chgLayout modNotesTx">
        <pc:chgData name="Adam.McMaster" userId="11fd90e0-b197-4abf-b04a-3a2ef4a221c4" providerId="ADAL" clId="{4F3F9D7D-5D7D-428C-ADA3-892808E01303}" dt="2022-08-31T14:08:05.464" v="3530" actId="2696"/>
        <pc:sldMkLst>
          <pc:docMk/>
          <pc:sldMk cId="2117270417" sldId="269"/>
        </pc:sldMkLst>
        <pc:spChg chg="del mod ord">
          <ac:chgData name="Adam.McMaster" userId="11fd90e0-b197-4abf-b04a-3a2ef4a221c4" providerId="ADAL" clId="{4F3F9D7D-5D7D-428C-ADA3-892808E01303}" dt="2022-08-24T14:04:24.573" v="562" actId="478"/>
          <ac:spMkLst>
            <pc:docMk/>
            <pc:sldMk cId="2117270417" sldId="269"/>
            <ac:spMk id="2" creationId="{FB806814-6DC9-4CE2-A965-8E97C7C2CD53}"/>
          </ac:spMkLst>
        </pc:spChg>
        <pc:spChg chg="del">
          <ac:chgData name="Adam.McMaster" userId="11fd90e0-b197-4abf-b04a-3a2ef4a221c4" providerId="ADAL" clId="{4F3F9D7D-5D7D-428C-ADA3-892808E01303}" dt="2022-08-24T13:47:59.236" v="132" actId="22"/>
          <ac:spMkLst>
            <pc:docMk/>
            <pc:sldMk cId="2117270417" sldId="269"/>
            <ac:spMk id="3" creationId="{B62C835F-4050-4153-9578-15022F6BD3F5}"/>
          </ac:spMkLst>
        </pc:spChg>
        <pc:spChg chg="del mod ord">
          <ac:chgData name="Adam.McMaster" userId="11fd90e0-b197-4abf-b04a-3a2ef4a221c4" providerId="ADAL" clId="{4F3F9D7D-5D7D-428C-ADA3-892808E01303}" dt="2022-08-24T14:02:41.846" v="545" actId="478"/>
          <ac:spMkLst>
            <pc:docMk/>
            <pc:sldMk cId="2117270417" sldId="269"/>
            <ac:spMk id="4" creationId="{580B8006-DB32-4DAC-9BCA-C96E24FE9AFA}"/>
          </ac:spMkLst>
        </pc:spChg>
        <pc:spChg chg="add del">
          <ac:chgData name="Adam.McMaster" userId="11fd90e0-b197-4abf-b04a-3a2ef4a221c4" providerId="ADAL" clId="{4F3F9D7D-5D7D-428C-ADA3-892808E01303}" dt="2022-08-24T14:04:22.045" v="561" actId="26606"/>
          <ac:spMkLst>
            <pc:docMk/>
            <pc:sldMk cId="2117270417" sldId="269"/>
            <ac:spMk id="8" creationId="{37C89E4B-3C9F-44B9-8B86-D9E3D112D8EC}"/>
          </ac:spMkLst>
        </pc:spChg>
        <pc:spChg chg="add del">
          <ac:chgData name="Adam.McMaster" userId="11fd90e0-b197-4abf-b04a-3a2ef4a221c4" providerId="ADAL" clId="{4F3F9D7D-5D7D-428C-ADA3-892808E01303}" dt="2022-08-24T13:56:11.238" v="358" actId="26606"/>
          <ac:spMkLst>
            <pc:docMk/>
            <pc:sldMk cId="2117270417" sldId="269"/>
            <ac:spMk id="11" creationId="{C5E6CFF1-2F42-4E10-9A97-F116F46F53FE}"/>
          </ac:spMkLst>
        </pc:spChg>
        <pc:spChg chg="add del mod">
          <ac:chgData name="Adam.McMaster" userId="11fd90e0-b197-4abf-b04a-3a2ef4a221c4" providerId="ADAL" clId="{4F3F9D7D-5D7D-428C-ADA3-892808E01303}" dt="2022-08-24T14:04:26.155" v="563" actId="478"/>
          <ac:spMkLst>
            <pc:docMk/>
            <pc:sldMk cId="2117270417" sldId="269"/>
            <ac:spMk id="12" creationId="{41377A18-F18C-4B7D-B06B-6C7AD7FF69A5}"/>
          </ac:spMkLst>
        </pc:spChg>
        <pc:spChg chg="add del">
          <ac:chgData name="Adam.McMaster" userId="11fd90e0-b197-4abf-b04a-3a2ef4a221c4" providerId="ADAL" clId="{4F3F9D7D-5D7D-428C-ADA3-892808E01303}" dt="2022-08-24T13:56:19.797" v="360" actId="26606"/>
          <ac:spMkLst>
            <pc:docMk/>
            <pc:sldMk cId="2117270417" sldId="269"/>
            <ac:spMk id="15" creationId="{3CD9DF72-87A3-404E-A828-84CBF11A8303}"/>
          </ac:spMkLst>
        </pc:spChg>
        <pc:spChg chg="add del">
          <ac:chgData name="Adam.McMaster" userId="11fd90e0-b197-4abf-b04a-3a2ef4a221c4" providerId="ADAL" clId="{4F3F9D7D-5D7D-428C-ADA3-892808E01303}" dt="2022-08-24T14:02:37.700" v="544" actId="700"/>
          <ac:spMkLst>
            <pc:docMk/>
            <pc:sldMk cId="2117270417" sldId="269"/>
            <ac:spMk id="18" creationId="{04812C46-200A-4DEB-A05E-3ED6C68C2387}"/>
          </ac:spMkLst>
        </pc:spChg>
        <pc:spChg chg="add del">
          <ac:chgData name="Adam.McMaster" userId="11fd90e0-b197-4abf-b04a-3a2ef4a221c4" providerId="ADAL" clId="{4F3F9D7D-5D7D-428C-ADA3-892808E01303}" dt="2022-08-24T14:02:37.700" v="544" actId="700"/>
          <ac:spMkLst>
            <pc:docMk/>
            <pc:sldMk cId="2117270417" sldId="269"/>
            <ac:spMk id="19" creationId="{D1EA859B-E555-4109-94F3-6700E046E008}"/>
          </ac:spMkLst>
        </pc:spChg>
        <pc:picChg chg="add mod ord modCrop">
          <ac:chgData name="Adam.McMaster" userId="11fd90e0-b197-4abf-b04a-3a2ef4a221c4" providerId="ADAL" clId="{4F3F9D7D-5D7D-428C-ADA3-892808E01303}" dt="2022-08-24T14:05:07.742" v="570" actId="732"/>
          <ac:picMkLst>
            <pc:docMk/>
            <pc:sldMk cId="2117270417" sldId="269"/>
            <ac:picMk id="6" creationId="{4635F802-1004-40DE-B822-EB649684EA2A}"/>
          </ac:picMkLst>
        </pc:picChg>
        <pc:cxnChg chg="add del">
          <ac:chgData name="Adam.McMaster" userId="11fd90e0-b197-4abf-b04a-3a2ef4a221c4" providerId="ADAL" clId="{4F3F9D7D-5D7D-428C-ADA3-892808E01303}" dt="2022-08-24T14:04:22.045" v="561" actId="26606"/>
          <ac:cxnSpMkLst>
            <pc:docMk/>
            <pc:sldMk cId="2117270417" sldId="269"/>
            <ac:cxnSpMk id="9" creationId="{AA2EAA10-076F-46BD-8F0F-B9A2FB77A85C}"/>
          </ac:cxnSpMkLst>
        </pc:cxnChg>
        <pc:cxnChg chg="add del">
          <ac:chgData name="Adam.McMaster" userId="11fd90e0-b197-4abf-b04a-3a2ef4a221c4" providerId="ADAL" clId="{4F3F9D7D-5D7D-428C-ADA3-892808E01303}" dt="2022-08-24T14:04:22.045" v="561" actId="26606"/>
          <ac:cxnSpMkLst>
            <pc:docMk/>
            <pc:sldMk cId="2117270417" sldId="269"/>
            <ac:cxnSpMk id="10" creationId="{D891E407-403B-4764-86C9-33A56D3BCAA3}"/>
          </ac:cxnSpMkLst>
        </pc:cxnChg>
        <pc:cxnChg chg="add del">
          <ac:chgData name="Adam.McMaster" userId="11fd90e0-b197-4abf-b04a-3a2ef4a221c4" providerId="ADAL" clId="{4F3F9D7D-5D7D-428C-ADA3-892808E01303}" dt="2022-08-24T13:56:11.238" v="358" actId="26606"/>
          <ac:cxnSpMkLst>
            <pc:docMk/>
            <pc:sldMk cId="2117270417" sldId="269"/>
            <ac:cxnSpMk id="13" creationId="{67182200-4859-4C8D-BCBB-55B245C28BA3}"/>
          </ac:cxnSpMkLst>
        </pc:cxnChg>
        <pc:cxnChg chg="add del">
          <ac:chgData name="Adam.McMaster" userId="11fd90e0-b197-4abf-b04a-3a2ef4a221c4" providerId="ADAL" clId="{4F3F9D7D-5D7D-428C-ADA3-892808E01303}" dt="2022-08-24T13:56:19.797" v="360" actId="26606"/>
          <ac:cxnSpMkLst>
            <pc:docMk/>
            <pc:sldMk cId="2117270417" sldId="269"/>
            <ac:cxnSpMk id="16" creationId="{20E3A342-4D61-4E3F-AF90-1AB42AEB96CC}"/>
          </ac:cxnSpMkLst>
        </pc:cxnChg>
      </pc:sldChg>
      <pc:sldChg chg="addSp delSp modSp new mod ord setBg addAnim delAnim modAnim delDesignElem">
        <pc:chgData name="Adam.McMaster" userId="11fd90e0-b197-4abf-b04a-3a2ef4a221c4" providerId="ADAL" clId="{4F3F9D7D-5D7D-428C-ADA3-892808E01303}" dt="2022-08-24T14:54:23.631" v="1275" actId="1076"/>
        <pc:sldMkLst>
          <pc:docMk/>
          <pc:sldMk cId="4024544678" sldId="270"/>
        </pc:sldMkLst>
        <pc:spChg chg="mod ord">
          <ac:chgData name="Adam.McMaster" userId="11fd90e0-b197-4abf-b04a-3a2ef4a221c4" providerId="ADAL" clId="{4F3F9D7D-5D7D-428C-ADA3-892808E01303}" dt="2022-08-24T14:54:16.846" v="1274" actId="1076"/>
          <ac:spMkLst>
            <pc:docMk/>
            <pc:sldMk cId="4024544678" sldId="270"/>
            <ac:spMk id="2" creationId="{0FC284E5-BD29-4742-853D-B95CDD39CEB2}"/>
          </ac:spMkLst>
        </pc:spChg>
        <pc:spChg chg="add mod">
          <ac:chgData name="Adam.McMaster" userId="11fd90e0-b197-4abf-b04a-3a2ef4a221c4" providerId="ADAL" clId="{4F3F9D7D-5D7D-428C-ADA3-892808E01303}" dt="2022-08-24T14:54:23.631" v="1275" actId="1076"/>
          <ac:spMkLst>
            <pc:docMk/>
            <pc:sldMk cId="4024544678" sldId="270"/>
            <ac:spMk id="3" creationId="{ACA1789C-9B18-4D88-9E5D-E922B3060660}"/>
          </ac:spMkLst>
        </pc:spChg>
        <pc:spChg chg="add mod">
          <ac:chgData name="Adam.McMaster" userId="11fd90e0-b197-4abf-b04a-3a2ef4a221c4" providerId="ADAL" clId="{4F3F9D7D-5D7D-428C-ADA3-892808E01303}" dt="2022-08-24T14:54:23.631" v="1275" actId="1076"/>
          <ac:spMkLst>
            <pc:docMk/>
            <pc:sldMk cId="4024544678" sldId="270"/>
            <ac:spMk id="4" creationId="{DA1D907C-6F08-4265-BAC3-06DE1A76ACF6}"/>
          </ac:spMkLst>
        </pc:spChg>
        <pc:spChg chg="add mod">
          <ac:chgData name="Adam.McMaster" userId="11fd90e0-b197-4abf-b04a-3a2ef4a221c4" providerId="ADAL" clId="{4F3F9D7D-5D7D-428C-ADA3-892808E01303}" dt="2022-08-24T14:54:23.631" v="1275" actId="1076"/>
          <ac:spMkLst>
            <pc:docMk/>
            <pc:sldMk cId="4024544678" sldId="270"/>
            <ac:spMk id="5" creationId="{190E9C50-CFAE-436B-A169-22D3B9020C99}"/>
          </ac:spMkLst>
        </pc:spChg>
        <pc:spChg chg="add mod">
          <ac:chgData name="Adam.McMaster" userId="11fd90e0-b197-4abf-b04a-3a2ef4a221c4" providerId="ADAL" clId="{4F3F9D7D-5D7D-428C-ADA3-892808E01303}" dt="2022-08-24T14:54:23.631" v="1275" actId="1076"/>
          <ac:spMkLst>
            <pc:docMk/>
            <pc:sldMk cId="4024544678" sldId="270"/>
            <ac:spMk id="6" creationId="{1C3E7B7F-FCC3-46D3-9AEA-AD283161D4BC}"/>
          </ac:spMkLst>
        </pc:spChg>
        <pc:spChg chg="add mod">
          <ac:chgData name="Adam.McMaster" userId="11fd90e0-b197-4abf-b04a-3a2ef4a221c4" providerId="ADAL" clId="{4F3F9D7D-5D7D-428C-ADA3-892808E01303}" dt="2022-08-24T14:54:23.631" v="1275" actId="1076"/>
          <ac:spMkLst>
            <pc:docMk/>
            <pc:sldMk cId="4024544678" sldId="270"/>
            <ac:spMk id="7" creationId="{A4D5045D-81E5-4366-9D54-312269F2798E}"/>
          </ac:spMkLst>
        </pc:spChg>
        <pc:spChg chg="add mod">
          <ac:chgData name="Adam.McMaster" userId="11fd90e0-b197-4abf-b04a-3a2ef4a221c4" providerId="ADAL" clId="{4F3F9D7D-5D7D-428C-ADA3-892808E01303}" dt="2022-08-24T14:54:23.631" v="1275" actId="1076"/>
          <ac:spMkLst>
            <pc:docMk/>
            <pc:sldMk cId="4024544678" sldId="270"/>
            <ac:spMk id="8" creationId="{E0897DBF-0486-4E0D-851E-C84CB1993B34}"/>
          </ac:spMkLst>
        </pc:spChg>
        <pc:spChg chg="add del">
          <ac:chgData name="Adam.McMaster" userId="11fd90e0-b197-4abf-b04a-3a2ef4a221c4" providerId="ADAL" clId="{4F3F9D7D-5D7D-428C-ADA3-892808E01303}" dt="2022-08-24T13:50:57.214" v="205" actId="26606"/>
          <ac:spMkLst>
            <pc:docMk/>
            <pc:sldMk cId="4024544678" sldId="270"/>
            <ac:spMk id="1041" creationId="{A4AC5506-6312-4701-8D3C-40187889A947}"/>
          </ac:spMkLst>
        </pc:spChg>
        <pc:spChg chg="add del">
          <ac:chgData name="Adam.McMaster" userId="11fd90e0-b197-4abf-b04a-3a2ef4a221c4" providerId="ADAL" clId="{4F3F9D7D-5D7D-428C-ADA3-892808E01303}" dt="2022-08-24T13:50:59.694" v="208" actId="26606"/>
          <ac:spMkLst>
            <pc:docMk/>
            <pc:sldMk cId="4024544678" sldId="270"/>
            <ac:spMk id="1044" creationId="{928F64C6-FE22-4FC1-A763-DFCC514811BD}"/>
          </ac:spMkLst>
        </pc:spChg>
        <pc:spChg chg="add del">
          <ac:chgData name="Adam.McMaster" userId="11fd90e0-b197-4abf-b04a-3a2ef4a221c4" providerId="ADAL" clId="{4F3F9D7D-5D7D-428C-ADA3-892808E01303}" dt="2022-08-24T14:01:17.167" v="487"/>
          <ac:spMkLst>
            <pc:docMk/>
            <pc:sldMk cId="4024544678" sldId="270"/>
            <ac:spMk id="1046" creationId="{72018E1B-E0B9-4440-AFF3-4112E50A2763}"/>
          </ac:spMkLst>
        </pc:spChg>
        <pc:grpChg chg="add mod">
          <ac:chgData name="Adam.McMaster" userId="11fd90e0-b197-4abf-b04a-3a2ef4a221c4" providerId="ADAL" clId="{4F3F9D7D-5D7D-428C-ADA3-892808E01303}" dt="2022-08-24T14:54:23.631" v="1275" actId="1076"/>
          <ac:grpSpMkLst>
            <pc:docMk/>
            <pc:sldMk cId="4024544678" sldId="270"/>
            <ac:grpSpMk id="9" creationId="{2D2311DB-76D4-4D60-810D-C26105DA58D5}"/>
          </ac:grpSpMkLst>
        </pc:grpChg>
        <pc:grpChg chg="add mod">
          <ac:chgData name="Adam.McMaster" userId="11fd90e0-b197-4abf-b04a-3a2ef4a221c4" providerId="ADAL" clId="{4F3F9D7D-5D7D-428C-ADA3-892808E01303}" dt="2022-08-24T14:54:23.631" v="1275" actId="1076"/>
          <ac:grpSpMkLst>
            <pc:docMk/>
            <pc:sldMk cId="4024544678" sldId="270"/>
            <ac:grpSpMk id="10" creationId="{5A2FA83C-FEFE-4EB8-9DB1-FB736555B2D9}"/>
          </ac:grpSpMkLst>
        </pc:grpChg>
        <pc:grpChg chg="add mod">
          <ac:chgData name="Adam.McMaster" userId="11fd90e0-b197-4abf-b04a-3a2ef4a221c4" providerId="ADAL" clId="{4F3F9D7D-5D7D-428C-ADA3-892808E01303}" dt="2022-08-24T14:54:23.631" v="1275" actId="1076"/>
          <ac:grpSpMkLst>
            <pc:docMk/>
            <pc:sldMk cId="4024544678" sldId="270"/>
            <ac:grpSpMk id="11" creationId="{D05AB561-1698-4972-B00E-FCD2F973C298}"/>
          </ac:grpSpMkLst>
        </pc:grpChg>
        <pc:grpChg chg="add mod">
          <ac:chgData name="Adam.McMaster" userId="11fd90e0-b197-4abf-b04a-3a2ef4a221c4" providerId="ADAL" clId="{4F3F9D7D-5D7D-428C-ADA3-892808E01303}" dt="2022-08-24T14:54:23.631" v="1275" actId="1076"/>
          <ac:grpSpMkLst>
            <pc:docMk/>
            <pc:sldMk cId="4024544678" sldId="270"/>
            <ac:grpSpMk id="12" creationId="{292C2009-7AFF-4E50-891A-85FB1470FF33}"/>
          </ac:grpSpMkLst>
        </pc:grpChg>
        <pc:grpChg chg="add mod">
          <ac:chgData name="Adam.McMaster" userId="11fd90e0-b197-4abf-b04a-3a2ef4a221c4" providerId="ADAL" clId="{4F3F9D7D-5D7D-428C-ADA3-892808E01303}" dt="2022-08-24T14:54:23.631" v="1275" actId="1076"/>
          <ac:grpSpMkLst>
            <pc:docMk/>
            <pc:sldMk cId="4024544678" sldId="270"/>
            <ac:grpSpMk id="13" creationId="{7714EADF-55DE-496A-B768-EF4E1B383A5E}"/>
          </ac:grpSpMkLst>
        </pc:grpChg>
        <pc:grpChg chg="add mod">
          <ac:chgData name="Adam.McMaster" userId="11fd90e0-b197-4abf-b04a-3a2ef4a221c4" providerId="ADAL" clId="{4F3F9D7D-5D7D-428C-ADA3-892808E01303}" dt="2022-08-24T14:54:23.631" v="1275" actId="1076"/>
          <ac:grpSpMkLst>
            <pc:docMk/>
            <pc:sldMk cId="4024544678" sldId="270"/>
            <ac:grpSpMk id="14" creationId="{3CA1055A-FEE0-4C7A-BA72-4E6277173925}"/>
          </ac:grpSpMkLst>
        </pc:grpChg>
        <pc:picChg chg="add mod ord">
          <ac:chgData name="Adam.McMaster" userId="11fd90e0-b197-4abf-b04a-3a2ef4a221c4" providerId="ADAL" clId="{4F3F9D7D-5D7D-428C-ADA3-892808E01303}" dt="2022-08-24T14:54:23.631" v="1275" actId="1076"/>
          <ac:picMkLst>
            <pc:docMk/>
            <pc:sldMk cId="4024544678" sldId="270"/>
            <ac:picMk id="1026" creationId="{C7281887-BA0F-4928-B31A-F32D8F93281B}"/>
          </ac:picMkLst>
        </pc:picChg>
        <pc:picChg chg="add mod ord">
          <ac:chgData name="Adam.McMaster" userId="11fd90e0-b197-4abf-b04a-3a2ef4a221c4" providerId="ADAL" clId="{4F3F9D7D-5D7D-428C-ADA3-892808E01303}" dt="2022-08-24T14:54:23.631" v="1275" actId="1076"/>
          <ac:picMkLst>
            <pc:docMk/>
            <pc:sldMk cId="4024544678" sldId="270"/>
            <ac:picMk id="1028" creationId="{F90215EC-5298-4273-8209-FF04DA83D1DE}"/>
          </ac:picMkLst>
        </pc:picChg>
        <pc:picChg chg="add mod">
          <ac:chgData name="Adam.McMaster" userId="11fd90e0-b197-4abf-b04a-3a2ef4a221c4" providerId="ADAL" clId="{4F3F9D7D-5D7D-428C-ADA3-892808E01303}" dt="2022-08-24T14:54:23.631" v="1275" actId="1076"/>
          <ac:picMkLst>
            <pc:docMk/>
            <pc:sldMk cId="4024544678" sldId="270"/>
            <ac:picMk id="1030" creationId="{A5C1F654-2CF6-4A98-BBE6-BD1F152A5165}"/>
          </ac:picMkLst>
        </pc:picChg>
        <pc:picChg chg="add mod ord">
          <ac:chgData name="Adam.McMaster" userId="11fd90e0-b197-4abf-b04a-3a2ef4a221c4" providerId="ADAL" clId="{4F3F9D7D-5D7D-428C-ADA3-892808E01303}" dt="2022-08-24T14:54:23.631" v="1275" actId="1076"/>
          <ac:picMkLst>
            <pc:docMk/>
            <pc:sldMk cId="4024544678" sldId="270"/>
            <ac:picMk id="1032" creationId="{E94F1182-F0B8-4623-B1CC-C6AA0AE273A2}"/>
          </ac:picMkLst>
        </pc:picChg>
        <pc:picChg chg="add mod ord">
          <ac:chgData name="Adam.McMaster" userId="11fd90e0-b197-4abf-b04a-3a2ef4a221c4" providerId="ADAL" clId="{4F3F9D7D-5D7D-428C-ADA3-892808E01303}" dt="2022-08-24T14:54:23.631" v="1275" actId="1076"/>
          <ac:picMkLst>
            <pc:docMk/>
            <pc:sldMk cId="4024544678" sldId="270"/>
            <ac:picMk id="1034" creationId="{12C0350D-3D4A-4313-AF5E-2CC09F12B497}"/>
          </ac:picMkLst>
        </pc:picChg>
        <pc:picChg chg="add mod ord">
          <ac:chgData name="Adam.McMaster" userId="11fd90e0-b197-4abf-b04a-3a2ef4a221c4" providerId="ADAL" clId="{4F3F9D7D-5D7D-428C-ADA3-892808E01303}" dt="2022-08-24T14:54:23.631" v="1275" actId="1076"/>
          <ac:picMkLst>
            <pc:docMk/>
            <pc:sldMk cId="4024544678" sldId="270"/>
            <ac:picMk id="1036" creationId="{6343F4A2-1BA2-43F3-B3A0-EB29989EDF06}"/>
          </ac:picMkLst>
        </pc:picChg>
        <pc:cxnChg chg="add del">
          <ac:chgData name="Adam.McMaster" userId="11fd90e0-b197-4abf-b04a-3a2ef4a221c4" providerId="ADAL" clId="{4F3F9D7D-5D7D-428C-ADA3-892808E01303}" dt="2022-08-24T13:50:59.694" v="208" actId="26606"/>
          <ac:cxnSpMkLst>
            <pc:docMk/>
            <pc:sldMk cId="4024544678" sldId="270"/>
            <ac:cxnSpMk id="1043" creationId="{5C34627B-48E6-4F4D-B843-97717A86B490}"/>
          </ac:cxnSpMkLst>
        </pc:cxnChg>
      </pc:sldChg>
      <pc:sldChg chg="addSp modSp new del mod">
        <pc:chgData name="Adam.McMaster" userId="11fd90e0-b197-4abf-b04a-3a2ef4a221c4" providerId="ADAL" clId="{4F3F9D7D-5D7D-428C-ADA3-892808E01303}" dt="2022-08-24T14:12:53.216" v="672" actId="2696"/>
        <pc:sldMkLst>
          <pc:docMk/>
          <pc:sldMk cId="1376473918" sldId="271"/>
        </pc:sldMkLst>
        <pc:spChg chg="add mod">
          <ac:chgData name="Adam.McMaster" userId="11fd90e0-b197-4abf-b04a-3a2ef4a221c4" providerId="ADAL" clId="{4F3F9D7D-5D7D-428C-ADA3-892808E01303}" dt="2022-08-24T14:01:17.630" v="488" actId="12"/>
          <ac:spMkLst>
            <pc:docMk/>
            <pc:sldMk cId="1376473918" sldId="271"/>
            <ac:spMk id="2" creationId="{4B1E6A72-1293-4124-8815-B2C0D2B53FDA}"/>
          </ac:spMkLst>
        </pc:spChg>
        <pc:spChg chg="add mod">
          <ac:chgData name="Adam.McMaster" userId="11fd90e0-b197-4abf-b04a-3a2ef4a221c4" providerId="ADAL" clId="{4F3F9D7D-5D7D-428C-ADA3-892808E01303}" dt="2022-08-24T14:00:15.940" v="478" actId="12"/>
          <ac:spMkLst>
            <pc:docMk/>
            <pc:sldMk cId="1376473918" sldId="271"/>
            <ac:spMk id="3" creationId="{28339D8E-902C-4C83-8C99-F451E7DE194D}"/>
          </ac:spMkLst>
        </pc:spChg>
        <pc:spChg chg="add mod">
          <ac:chgData name="Adam.McMaster" userId="11fd90e0-b197-4abf-b04a-3a2ef4a221c4" providerId="ADAL" clId="{4F3F9D7D-5D7D-428C-ADA3-892808E01303}" dt="2022-08-24T14:00:22.781" v="481" actId="12"/>
          <ac:spMkLst>
            <pc:docMk/>
            <pc:sldMk cId="1376473918" sldId="271"/>
            <ac:spMk id="4" creationId="{AABA1B70-BAAC-4E7C-A28D-7953A6972837}"/>
          </ac:spMkLst>
        </pc:spChg>
      </pc:sldChg>
      <pc:sldChg chg="addSp delSp modSp new mod ord modNotesTx">
        <pc:chgData name="Adam.McMaster" userId="11fd90e0-b197-4abf-b04a-3a2ef4a221c4" providerId="ADAL" clId="{4F3F9D7D-5D7D-428C-ADA3-892808E01303}" dt="2022-08-31T11:58:12.255" v="3088" actId="20577"/>
        <pc:sldMkLst>
          <pc:docMk/>
          <pc:sldMk cId="1837600834" sldId="272"/>
        </pc:sldMkLst>
        <pc:spChg chg="mod">
          <ac:chgData name="Adam.McMaster" userId="11fd90e0-b197-4abf-b04a-3a2ef4a221c4" providerId="ADAL" clId="{4F3F9D7D-5D7D-428C-ADA3-892808E01303}" dt="2022-08-31T11:06:25.271" v="1278" actId="20577"/>
          <ac:spMkLst>
            <pc:docMk/>
            <pc:sldMk cId="1837600834" sldId="272"/>
            <ac:spMk id="2" creationId="{03A3EEAA-6A50-4DCE-8D56-4BFD357C4A44}"/>
          </ac:spMkLst>
        </pc:spChg>
        <pc:spChg chg="del mod">
          <ac:chgData name="Adam.McMaster" userId="11fd90e0-b197-4abf-b04a-3a2ef4a221c4" providerId="ADAL" clId="{4F3F9D7D-5D7D-428C-ADA3-892808E01303}" dt="2022-08-24T14:06:37.414" v="632" actId="478"/>
          <ac:spMkLst>
            <pc:docMk/>
            <pc:sldMk cId="1837600834" sldId="272"/>
            <ac:spMk id="3" creationId="{AB6DAD68-5267-4967-BA36-2B403BCA89F9}"/>
          </ac:spMkLst>
        </pc:spChg>
        <pc:spChg chg="add del mod">
          <ac:chgData name="Adam.McMaster" userId="11fd90e0-b197-4abf-b04a-3a2ef4a221c4" providerId="ADAL" clId="{4F3F9D7D-5D7D-428C-ADA3-892808E01303}" dt="2022-08-24T14:06:40.550" v="633" actId="478"/>
          <ac:spMkLst>
            <pc:docMk/>
            <pc:sldMk cId="1837600834" sldId="272"/>
            <ac:spMk id="5" creationId="{B2DCA062-8DF1-42FF-8E90-56E22FE41CCF}"/>
          </ac:spMkLst>
        </pc:spChg>
      </pc:sldChg>
      <pc:sldChg chg="addSp delSp modSp new mod ord setBg modNotesTx">
        <pc:chgData name="Adam.McMaster" userId="11fd90e0-b197-4abf-b04a-3a2ef4a221c4" providerId="ADAL" clId="{4F3F9D7D-5D7D-428C-ADA3-892808E01303}" dt="2022-08-31T11:55:39.040" v="2923" actId="20577"/>
        <pc:sldMkLst>
          <pc:docMk/>
          <pc:sldMk cId="172655408" sldId="273"/>
        </pc:sldMkLst>
        <pc:spChg chg="add del">
          <ac:chgData name="Adam.McMaster" userId="11fd90e0-b197-4abf-b04a-3a2ef4a221c4" providerId="ADAL" clId="{4F3F9D7D-5D7D-428C-ADA3-892808E01303}" dt="2022-08-24T14:14:47.224" v="680" actId="26606"/>
          <ac:spMkLst>
            <pc:docMk/>
            <pc:sldMk cId="172655408" sldId="273"/>
            <ac:spMk id="8" creationId="{A9F529C3-C941-49FD-8C67-82F134F64BDB}"/>
          </ac:spMkLst>
        </pc:spChg>
        <pc:spChg chg="add del">
          <ac:chgData name="Adam.McMaster" userId="11fd90e0-b197-4abf-b04a-3a2ef4a221c4" providerId="ADAL" clId="{4F3F9D7D-5D7D-428C-ADA3-892808E01303}" dt="2022-08-24T14:14:47.224" v="680" actId="26606"/>
          <ac:spMkLst>
            <pc:docMk/>
            <pc:sldMk cId="172655408" sldId="273"/>
            <ac:spMk id="10" creationId="{20586029-32A0-47E5-9AEC-AE3ABA6B94D0}"/>
          </ac:spMkLst>
        </pc:spChg>
        <pc:picChg chg="add mod ord">
          <ac:chgData name="Adam.McMaster" userId="11fd90e0-b197-4abf-b04a-3a2ef4a221c4" providerId="ADAL" clId="{4F3F9D7D-5D7D-428C-ADA3-892808E01303}" dt="2022-08-24T14:16:17.938" v="699" actId="1440"/>
          <ac:picMkLst>
            <pc:docMk/>
            <pc:sldMk cId="172655408" sldId="273"/>
            <ac:picMk id="2" creationId="{AAD76D81-CAEB-4F9C-98E7-289F30C21626}"/>
          </ac:picMkLst>
        </pc:picChg>
        <pc:picChg chg="add mod modCrop">
          <ac:chgData name="Adam.McMaster" userId="11fd90e0-b197-4abf-b04a-3a2ef4a221c4" providerId="ADAL" clId="{4F3F9D7D-5D7D-428C-ADA3-892808E01303}" dt="2022-08-24T14:15:42.144" v="693" actId="18131"/>
          <ac:picMkLst>
            <pc:docMk/>
            <pc:sldMk cId="172655408" sldId="273"/>
            <ac:picMk id="3" creationId="{DA6F9E9F-88AF-4F27-83FD-ECFE9BA29C8F}"/>
          </ac:picMkLst>
        </pc:picChg>
        <pc:cxnChg chg="add del">
          <ac:chgData name="Adam.McMaster" userId="11fd90e0-b197-4abf-b04a-3a2ef4a221c4" providerId="ADAL" clId="{4F3F9D7D-5D7D-428C-ADA3-892808E01303}" dt="2022-08-24T14:14:47.224" v="680" actId="26606"/>
          <ac:cxnSpMkLst>
            <pc:docMk/>
            <pc:sldMk cId="172655408" sldId="273"/>
            <ac:cxnSpMk id="12" creationId="{8C730EAB-A532-4295-A302-FB4B90DB9F5E}"/>
          </ac:cxnSpMkLst>
        </pc:cxnChg>
      </pc:sldChg>
      <pc:sldChg chg="delSp add del mod setBg delDesignElem modShow">
        <pc:chgData name="Adam.McMaster" userId="11fd90e0-b197-4abf-b04a-3a2ef4a221c4" providerId="ADAL" clId="{4F3F9D7D-5D7D-428C-ADA3-892808E01303}" dt="2022-08-31T11:48:53.223" v="1675" actId="2696"/>
        <pc:sldMkLst>
          <pc:docMk/>
          <pc:sldMk cId="1078278363" sldId="283"/>
        </pc:sldMkLst>
        <pc:spChg chg="del">
          <ac:chgData name="Adam.McMaster" userId="11fd90e0-b197-4abf-b04a-3a2ef4a221c4" providerId="ADAL" clId="{4F3F9D7D-5D7D-428C-ADA3-892808E01303}" dt="2022-08-24T14:22:54.202" v="719"/>
          <ac:spMkLst>
            <pc:docMk/>
            <pc:sldMk cId="1078278363" sldId="283"/>
            <ac:spMk id="11" creationId="{F2B38F72-8FC4-4001-8C67-FA6B86DEC767}"/>
          </ac:spMkLst>
        </pc:spChg>
      </pc:sldChg>
      <pc:sldChg chg="delSp add ord setBg delDesignElem">
        <pc:chgData name="Adam.McMaster" userId="11fd90e0-b197-4abf-b04a-3a2ef4a221c4" providerId="ADAL" clId="{4F3F9D7D-5D7D-428C-ADA3-892808E01303}" dt="2022-08-24T14:22:00.684" v="716"/>
        <pc:sldMkLst>
          <pc:docMk/>
          <pc:sldMk cId="568748367" sldId="284"/>
        </pc:sldMkLst>
        <pc:spChg chg="del">
          <ac:chgData name="Adam.McMaster" userId="11fd90e0-b197-4abf-b04a-3a2ef4a221c4" providerId="ADAL" clId="{4F3F9D7D-5D7D-428C-ADA3-892808E01303}" dt="2022-08-24T14:21:53.334" v="714"/>
          <ac:spMkLst>
            <pc:docMk/>
            <pc:sldMk cId="568748367" sldId="284"/>
            <ac:spMk id="11" creationId="{F2B38F72-8FC4-4001-8C67-FA6B86DEC767}"/>
          </ac:spMkLst>
        </pc:spChg>
      </pc:sldChg>
      <pc:sldChg chg="delSp modSp add mod ord setBg delDesignElem modNotesTx">
        <pc:chgData name="Adam.McMaster" userId="11fd90e0-b197-4abf-b04a-3a2ef4a221c4" providerId="ADAL" clId="{4F3F9D7D-5D7D-428C-ADA3-892808E01303}" dt="2022-08-31T11:50:50.528" v="1952" actId="20577"/>
        <pc:sldMkLst>
          <pc:docMk/>
          <pc:sldMk cId="3300480288" sldId="298"/>
        </pc:sldMkLst>
        <pc:spChg chg="mod">
          <ac:chgData name="Adam.McMaster" userId="11fd90e0-b197-4abf-b04a-3a2ef4a221c4" providerId="ADAL" clId="{4F3F9D7D-5D7D-428C-ADA3-892808E01303}" dt="2022-08-24T14:22:09.974" v="717" actId="207"/>
          <ac:spMkLst>
            <pc:docMk/>
            <pc:sldMk cId="3300480288" sldId="298"/>
            <ac:spMk id="10" creationId="{66E715FB-18E7-4A1C-908B-543E65F64F13}"/>
          </ac:spMkLst>
        </pc:spChg>
        <pc:spChg chg="del">
          <ac:chgData name="Adam.McMaster" userId="11fd90e0-b197-4abf-b04a-3a2ef4a221c4" providerId="ADAL" clId="{4F3F9D7D-5D7D-428C-ADA3-892808E01303}" dt="2022-08-24T14:21:53.334" v="714"/>
          <ac:spMkLst>
            <pc:docMk/>
            <pc:sldMk cId="3300480288" sldId="298"/>
            <ac:spMk id="11" creationId="{F2B38F72-8FC4-4001-8C67-FA6B86DEC767}"/>
          </ac:spMkLst>
        </pc:spChg>
      </pc:sldChg>
      <pc:sldChg chg="add">
        <pc:chgData name="Adam.McMaster" userId="11fd90e0-b197-4abf-b04a-3a2ef4a221c4" providerId="ADAL" clId="{4F3F9D7D-5D7D-428C-ADA3-892808E01303}" dt="2022-08-24T14:23:53.745" v="722"/>
        <pc:sldMkLst>
          <pc:docMk/>
          <pc:sldMk cId="2821697206" sldId="299"/>
        </pc:sldMkLst>
      </pc:sldChg>
      <pc:sldChg chg="add modNotesTx">
        <pc:chgData name="Adam.McMaster" userId="11fd90e0-b197-4abf-b04a-3a2ef4a221c4" providerId="ADAL" clId="{4F3F9D7D-5D7D-428C-ADA3-892808E01303}" dt="2022-08-31T14:29:16.135" v="3560" actId="20577"/>
        <pc:sldMkLst>
          <pc:docMk/>
          <pc:sldMk cId="1501183497" sldId="300"/>
        </pc:sldMkLst>
      </pc:sldChg>
      <pc:sldChg chg="add">
        <pc:chgData name="Adam.McMaster" userId="11fd90e0-b197-4abf-b04a-3a2ef4a221c4" providerId="ADAL" clId="{4F3F9D7D-5D7D-428C-ADA3-892808E01303}" dt="2022-08-24T14:24:07.244" v="726"/>
        <pc:sldMkLst>
          <pc:docMk/>
          <pc:sldMk cId="3215036583" sldId="301"/>
        </pc:sldMkLst>
      </pc:sldChg>
      <pc:sldChg chg="modSp add mod modShow modNotesTx">
        <pc:chgData name="Adam.McMaster" userId="11fd90e0-b197-4abf-b04a-3a2ef4a221c4" providerId="ADAL" clId="{4F3F9D7D-5D7D-428C-ADA3-892808E01303}" dt="2022-09-01T11:20:23.778" v="3828" actId="20577"/>
        <pc:sldMkLst>
          <pc:docMk/>
          <pc:sldMk cId="2489079704" sldId="302"/>
        </pc:sldMkLst>
        <pc:spChg chg="mod">
          <ac:chgData name="Adam.McMaster" userId="11fd90e0-b197-4abf-b04a-3a2ef4a221c4" providerId="ADAL" clId="{4F3F9D7D-5D7D-428C-ADA3-892808E01303}" dt="2022-09-01T11:20:23.778" v="3828" actId="20577"/>
          <ac:spMkLst>
            <pc:docMk/>
            <pc:sldMk cId="2489079704" sldId="302"/>
            <ac:spMk id="2" creationId="{03A3EEAA-6A50-4DCE-8D56-4BFD357C4A44}"/>
          </ac:spMkLst>
        </pc:spChg>
      </pc:sldChg>
      <pc:sldMasterChg chg="add addSldLayout">
        <pc:chgData name="Adam.McMaster" userId="11fd90e0-b197-4abf-b04a-3a2ef4a221c4" providerId="ADAL" clId="{4F3F9D7D-5D7D-428C-ADA3-892808E01303}" dt="2022-08-24T14:23:55.439" v="723" actId="27028"/>
        <pc:sldMasterMkLst>
          <pc:docMk/>
          <pc:sldMasterMk cId="2251853067" sldId="2147484033"/>
        </pc:sldMasterMkLst>
        <pc:sldLayoutChg chg="add">
          <pc:chgData name="Adam.McMaster" userId="11fd90e0-b197-4abf-b04a-3a2ef4a221c4" providerId="ADAL" clId="{4F3F9D7D-5D7D-428C-ADA3-892808E01303}" dt="2022-08-24T14:23:53.742" v="721" actId="27028"/>
          <pc:sldLayoutMkLst>
            <pc:docMk/>
            <pc:sldMasterMk cId="2251853067" sldId="2147484033"/>
            <pc:sldLayoutMk cId="3352271978" sldId="2147484036"/>
          </pc:sldLayoutMkLst>
        </pc:sldLayoutChg>
        <pc:sldLayoutChg chg="add">
          <pc:chgData name="Adam.McMaster" userId="11fd90e0-b197-4abf-b04a-3a2ef4a221c4" providerId="ADAL" clId="{4F3F9D7D-5D7D-428C-ADA3-892808E01303}" dt="2022-08-24T14:23:55.439" v="723" actId="27028"/>
          <pc:sldLayoutMkLst>
            <pc:docMk/>
            <pc:sldMasterMk cId="2251853067" sldId="2147484033"/>
            <pc:sldLayoutMk cId="2082514173" sldId="214748404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2F_178319A0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Expected 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MW X-ray binaries and transients</c:v>
                </c:pt>
                <c:pt idx="1">
                  <c:v>Quiescent MW black holes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1000</c:v>
                </c:pt>
                <c:pt idx="1">
                  <c:v>10000000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FE-4EEC-A66D-917DD4E87E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Known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MW X-ray binaries and transients</c:v>
                </c:pt>
                <c:pt idx="1">
                  <c:v>Quiescent MW black holes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70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FE-4EEC-A66D-917DD4E87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972368"/>
        <c:axId val="348969416"/>
      </c:barChart>
      <c:catAx>
        <c:axId val="34897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969416"/>
        <c:crosses val="autoZero"/>
        <c:auto val="1"/>
        <c:lblAlgn val="ctr"/>
        <c:lblOffset val="100"/>
        <c:noMultiLvlLbl val="0"/>
      </c:catAx>
      <c:valAx>
        <c:axId val="34896941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97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A9A90-EFF4-4DA4-9A47-AD17CA12FC4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E1DCECC-102D-42B2-A791-662397B1D5C0}">
      <dgm:prSet phldrT="[Text]"/>
      <dgm:spPr/>
      <dgm:t>
        <a:bodyPr/>
        <a:lstStyle/>
        <a:p>
          <a:r>
            <a:rPr lang="en-GB"/>
            <a:t>Aggregate Zooniverse classifications</a:t>
          </a:r>
        </a:p>
      </dgm:t>
    </dgm:pt>
    <dgm:pt modelId="{DA2D094E-D283-42D5-B586-E9F649E786E5}" type="parTrans" cxnId="{396AE0FE-D060-4349-BCE0-CFDCFE57689F}">
      <dgm:prSet/>
      <dgm:spPr/>
      <dgm:t>
        <a:bodyPr/>
        <a:lstStyle/>
        <a:p>
          <a:endParaRPr lang="en-GB"/>
        </a:p>
      </dgm:t>
    </dgm:pt>
    <dgm:pt modelId="{273212A6-4717-4FF5-B598-92480599C931}" type="sibTrans" cxnId="{396AE0FE-D060-4349-BCE0-CFDCFE57689F}">
      <dgm:prSet/>
      <dgm:spPr/>
      <dgm:t>
        <a:bodyPr/>
        <a:lstStyle/>
        <a:p>
          <a:endParaRPr lang="en-GB"/>
        </a:p>
      </dgm:t>
    </dgm:pt>
    <dgm:pt modelId="{CFF28C84-2596-40DE-B6B8-593B3284112E}">
      <dgm:prSet phldrT="[Text]"/>
      <dgm:spPr/>
      <dgm:t>
        <a:bodyPr/>
        <a:lstStyle/>
        <a:p>
          <a:r>
            <a:rPr lang="en-GB"/>
            <a:t>Manually remove false positives</a:t>
          </a:r>
        </a:p>
      </dgm:t>
    </dgm:pt>
    <dgm:pt modelId="{C5A19747-B44D-4A24-A167-24CDE14E367A}" type="parTrans" cxnId="{5C736EB2-183C-4AB7-8574-DE5216FA20B6}">
      <dgm:prSet/>
      <dgm:spPr/>
      <dgm:t>
        <a:bodyPr/>
        <a:lstStyle/>
        <a:p>
          <a:endParaRPr lang="en-GB"/>
        </a:p>
      </dgm:t>
    </dgm:pt>
    <dgm:pt modelId="{942F570F-59A5-4DE5-A09D-29D354918484}" type="sibTrans" cxnId="{5C736EB2-183C-4AB7-8574-DE5216FA20B6}">
      <dgm:prSet/>
      <dgm:spPr/>
      <dgm:t>
        <a:bodyPr/>
        <a:lstStyle/>
        <a:p>
          <a:endParaRPr lang="en-GB"/>
        </a:p>
      </dgm:t>
    </dgm:pt>
    <dgm:pt modelId="{4BA91ABC-BEC1-4A5A-AEC1-15785732FEBA}">
      <dgm:prSet phldrT="[Text]"/>
      <dgm:spPr/>
      <dgm:t>
        <a:bodyPr/>
        <a:lstStyle/>
        <a:p>
          <a:r>
            <a:rPr lang="en-GB"/>
            <a:t>Fit computer models</a:t>
          </a:r>
        </a:p>
      </dgm:t>
    </dgm:pt>
    <dgm:pt modelId="{8A3AB704-93C2-4E72-A8CF-76B0FFD1B52F}" type="parTrans" cxnId="{9944B19D-1EDF-4F7C-8FAB-F48ECB9F21B4}">
      <dgm:prSet/>
      <dgm:spPr/>
      <dgm:t>
        <a:bodyPr/>
        <a:lstStyle/>
        <a:p>
          <a:endParaRPr lang="en-GB"/>
        </a:p>
      </dgm:t>
    </dgm:pt>
    <dgm:pt modelId="{59999327-A18B-4708-957F-7B1C01F0003E}" type="sibTrans" cxnId="{9944B19D-1EDF-4F7C-8FAB-F48ECB9F21B4}">
      <dgm:prSet/>
      <dgm:spPr/>
      <dgm:t>
        <a:bodyPr/>
        <a:lstStyle/>
        <a:p>
          <a:endParaRPr lang="en-GB"/>
        </a:p>
      </dgm:t>
    </dgm:pt>
    <dgm:pt modelId="{EA8B530C-F0EB-4A64-BC17-27EF30B2514A}">
      <dgm:prSet phldrT="[Text]"/>
      <dgm:spPr/>
      <dgm:t>
        <a:bodyPr/>
        <a:lstStyle/>
        <a:p>
          <a:r>
            <a:rPr lang="en-GB"/>
            <a:t>Follow up on promising candidates (can we find supporting evidence?)</a:t>
          </a:r>
        </a:p>
      </dgm:t>
    </dgm:pt>
    <dgm:pt modelId="{08264F76-4DC8-4AF6-AFEA-DF7F987DC4A5}" type="parTrans" cxnId="{1F4CFCA7-32EB-4811-9BC7-B0F42D45D14E}">
      <dgm:prSet/>
      <dgm:spPr/>
      <dgm:t>
        <a:bodyPr/>
        <a:lstStyle/>
        <a:p>
          <a:endParaRPr lang="en-GB"/>
        </a:p>
      </dgm:t>
    </dgm:pt>
    <dgm:pt modelId="{59412F89-BBF0-4152-A430-B8C38F534132}" type="sibTrans" cxnId="{1F4CFCA7-32EB-4811-9BC7-B0F42D45D14E}">
      <dgm:prSet/>
      <dgm:spPr/>
      <dgm:t>
        <a:bodyPr/>
        <a:lstStyle/>
        <a:p>
          <a:endParaRPr lang="en-GB"/>
        </a:p>
      </dgm:t>
    </dgm:pt>
    <dgm:pt modelId="{405A70FC-B6AA-4377-9D4F-EE8D8D454078}" type="pres">
      <dgm:prSet presAssocID="{B8FA9A90-EFF4-4DA4-9A47-AD17CA12FC49}" presName="diagram" presStyleCnt="0">
        <dgm:presLayoutVars>
          <dgm:dir/>
          <dgm:resizeHandles val="exact"/>
        </dgm:presLayoutVars>
      </dgm:prSet>
      <dgm:spPr/>
    </dgm:pt>
    <dgm:pt modelId="{8DF73D17-5BEF-4B0B-A98C-D2F87436C030}" type="pres">
      <dgm:prSet presAssocID="{CE1DCECC-102D-42B2-A791-662397B1D5C0}" presName="node" presStyleLbl="node1" presStyleIdx="0" presStyleCnt="4">
        <dgm:presLayoutVars>
          <dgm:bulletEnabled val="1"/>
        </dgm:presLayoutVars>
      </dgm:prSet>
      <dgm:spPr/>
    </dgm:pt>
    <dgm:pt modelId="{D7B9EFC9-FD69-497E-A297-A03A14ECFB66}" type="pres">
      <dgm:prSet presAssocID="{273212A6-4717-4FF5-B598-92480599C931}" presName="sibTrans" presStyleLbl="sibTrans2D1" presStyleIdx="0" presStyleCnt="3"/>
      <dgm:spPr/>
    </dgm:pt>
    <dgm:pt modelId="{3E3FD17E-B699-4728-95BB-3470CD0EB03A}" type="pres">
      <dgm:prSet presAssocID="{273212A6-4717-4FF5-B598-92480599C931}" presName="connectorText" presStyleLbl="sibTrans2D1" presStyleIdx="0" presStyleCnt="3"/>
      <dgm:spPr/>
    </dgm:pt>
    <dgm:pt modelId="{0DD1F39D-73A9-4C1B-BB55-4C2D471F857B}" type="pres">
      <dgm:prSet presAssocID="{CFF28C84-2596-40DE-B6B8-593B3284112E}" presName="node" presStyleLbl="node1" presStyleIdx="1" presStyleCnt="4">
        <dgm:presLayoutVars>
          <dgm:bulletEnabled val="1"/>
        </dgm:presLayoutVars>
      </dgm:prSet>
      <dgm:spPr/>
    </dgm:pt>
    <dgm:pt modelId="{7763DA84-9A79-418B-ACCD-EB7F0DA3DB4F}" type="pres">
      <dgm:prSet presAssocID="{942F570F-59A5-4DE5-A09D-29D354918484}" presName="sibTrans" presStyleLbl="sibTrans2D1" presStyleIdx="1" presStyleCnt="3"/>
      <dgm:spPr/>
    </dgm:pt>
    <dgm:pt modelId="{F4E59A50-1FF5-460C-B864-944A304B9BAD}" type="pres">
      <dgm:prSet presAssocID="{942F570F-59A5-4DE5-A09D-29D354918484}" presName="connectorText" presStyleLbl="sibTrans2D1" presStyleIdx="1" presStyleCnt="3"/>
      <dgm:spPr/>
    </dgm:pt>
    <dgm:pt modelId="{BCFEB4F9-6BB0-4ACD-A980-4818E7E421ED}" type="pres">
      <dgm:prSet presAssocID="{4BA91ABC-BEC1-4A5A-AEC1-15785732FEBA}" presName="node" presStyleLbl="node1" presStyleIdx="2" presStyleCnt="4">
        <dgm:presLayoutVars>
          <dgm:bulletEnabled val="1"/>
        </dgm:presLayoutVars>
      </dgm:prSet>
      <dgm:spPr/>
    </dgm:pt>
    <dgm:pt modelId="{13CE46ED-80DD-4E4B-8A83-F52FA59F0811}" type="pres">
      <dgm:prSet presAssocID="{59999327-A18B-4708-957F-7B1C01F0003E}" presName="sibTrans" presStyleLbl="sibTrans2D1" presStyleIdx="2" presStyleCnt="3"/>
      <dgm:spPr/>
    </dgm:pt>
    <dgm:pt modelId="{502ED07E-D935-46C2-877A-25A8E34B02D2}" type="pres">
      <dgm:prSet presAssocID="{59999327-A18B-4708-957F-7B1C01F0003E}" presName="connectorText" presStyleLbl="sibTrans2D1" presStyleIdx="2" presStyleCnt="3"/>
      <dgm:spPr/>
    </dgm:pt>
    <dgm:pt modelId="{F8D6D5AA-FD8E-42DF-B818-F72ED1D82BA0}" type="pres">
      <dgm:prSet presAssocID="{EA8B530C-F0EB-4A64-BC17-27EF30B2514A}" presName="node" presStyleLbl="node1" presStyleIdx="3" presStyleCnt="4">
        <dgm:presLayoutVars>
          <dgm:bulletEnabled val="1"/>
        </dgm:presLayoutVars>
      </dgm:prSet>
      <dgm:spPr/>
    </dgm:pt>
  </dgm:ptLst>
  <dgm:cxnLst>
    <dgm:cxn modelId="{45A05B0A-B2D2-4162-9EA6-01C280A4977E}" type="presOf" srcId="{273212A6-4717-4FF5-B598-92480599C931}" destId="{3E3FD17E-B699-4728-95BB-3470CD0EB03A}" srcOrd="1" destOrd="0" presId="urn:microsoft.com/office/officeart/2005/8/layout/process5"/>
    <dgm:cxn modelId="{38C19617-F9A7-402A-B3E7-82A9D9887A26}" type="presOf" srcId="{CE1DCECC-102D-42B2-A791-662397B1D5C0}" destId="{8DF73D17-5BEF-4B0B-A98C-D2F87436C030}" srcOrd="0" destOrd="0" presId="urn:microsoft.com/office/officeart/2005/8/layout/process5"/>
    <dgm:cxn modelId="{6C8F0E29-2092-4A41-A275-E57827D833BA}" type="presOf" srcId="{59999327-A18B-4708-957F-7B1C01F0003E}" destId="{13CE46ED-80DD-4E4B-8A83-F52FA59F0811}" srcOrd="0" destOrd="0" presId="urn:microsoft.com/office/officeart/2005/8/layout/process5"/>
    <dgm:cxn modelId="{59B9D63D-EFEC-452C-8787-07921E1EEC82}" type="presOf" srcId="{B8FA9A90-EFF4-4DA4-9A47-AD17CA12FC49}" destId="{405A70FC-B6AA-4377-9D4F-EE8D8D454078}" srcOrd="0" destOrd="0" presId="urn:microsoft.com/office/officeart/2005/8/layout/process5"/>
    <dgm:cxn modelId="{5C0AAC60-213A-4D44-9F95-9438764CD6CF}" type="presOf" srcId="{942F570F-59A5-4DE5-A09D-29D354918484}" destId="{F4E59A50-1FF5-460C-B864-944A304B9BAD}" srcOrd="1" destOrd="0" presId="urn:microsoft.com/office/officeart/2005/8/layout/process5"/>
    <dgm:cxn modelId="{C3D3854D-8B99-4729-8FD6-03E4AFB4EA5D}" type="presOf" srcId="{CFF28C84-2596-40DE-B6B8-593B3284112E}" destId="{0DD1F39D-73A9-4C1B-BB55-4C2D471F857B}" srcOrd="0" destOrd="0" presId="urn:microsoft.com/office/officeart/2005/8/layout/process5"/>
    <dgm:cxn modelId="{5AF46775-2BE5-4895-9042-BCF7A608241C}" type="presOf" srcId="{273212A6-4717-4FF5-B598-92480599C931}" destId="{D7B9EFC9-FD69-497E-A297-A03A14ECFB66}" srcOrd="0" destOrd="0" presId="urn:microsoft.com/office/officeart/2005/8/layout/process5"/>
    <dgm:cxn modelId="{F11A1259-F43E-4FD2-BBF2-1B42B152C1EA}" type="presOf" srcId="{942F570F-59A5-4DE5-A09D-29D354918484}" destId="{7763DA84-9A79-418B-ACCD-EB7F0DA3DB4F}" srcOrd="0" destOrd="0" presId="urn:microsoft.com/office/officeart/2005/8/layout/process5"/>
    <dgm:cxn modelId="{E7D40187-9172-4418-B8DA-0CBDBEDE1466}" type="presOf" srcId="{4BA91ABC-BEC1-4A5A-AEC1-15785732FEBA}" destId="{BCFEB4F9-6BB0-4ACD-A980-4818E7E421ED}" srcOrd="0" destOrd="0" presId="urn:microsoft.com/office/officeart/2005/8/layout/process5"/>
    <dgm:cxn modelId="{9944B19D-1EDF-4F7C-8FAB-F48ECB9F21B4}" srcId="{B8FA9A90-EFF4-4DA4-9A47-AD17CA12FC49}" destId="{4BA91ABC-BEC1-4A5A-AEC1-15785732FEBA}" srcOrd="2" destOrd="0" parTransId="{8A3AB704-93C2-4E72-A8CF-76B0FFD1B52F}" sibTransId="{59999327-A18B-4708-957F-7B1C01F0003E}"/>
    <dgm:cxn modelId="{1F4CFCA7-32EB-4811-9BC7-B0F42D45D14E}" srcId="{B8FA9A90-EFF4-4DA4-9A47-AD17CA12FC49}" destId="{EA8B530C-F0EB-4A64-BC17-27EF30B2514A}" srcOrd="3" destOrd="0" parTransId="{08264F76-4DC8-4AF6-AFEA-DF7F987DC4A5}" sibTransId="{59412F89-BBF0-4152-A430-B8C38F534132}"/>
    <dgm:cxn modelId="{5C736EB2-183C-4AB7-8574-DE5216FA20B6}" srcId="{B8FA9A90-EFF4-4DA4-9A47-AD17CA12FC49}" destId="{CFF28C84-2596-40DE-B6B8-593B3284112E}" srcOrd="1" destOrd="0" parTransId="{C5A19747-B44D-4A24-A167-24CDE14E367A}" sibTransId="{942F570F-59A5-4DE5-A09D-29D354918484}"/>
    <dgm:cxn modelId="{8EB80FED-D08B-450E-9BCB-A9EBDCE7B60E}" type="presOf" srcId="{59999327-A18B-4708-957F-7B1C01F0003E}" destId="{502ED07E-D935-46C2-877A-25A8E34B02D2}" srcOrd="1" destOrd="0" presId="urn:microsoft.com/office/officeart/2005/8/layout/process5"/>
    <dgm:cxn modelId="{F4A67CF2-CAE0-4B03-A44E-C6DBAB86AC96}" type="presOf" srcId="{EA8B530C-F0EB-4A64-BC17-27EF30B2514A}" destId="{F8D6D5AA-FD8E-42DF-B818-F72ED1D82BA0}" srcOrd="0" destOrd="0" presId="urn:microsoft.com/office/officeart/2005/8/layout/process5"/>
    <dgm:cxn modelId="{396AE0FE-D060-4349-BCE0-CFDCFE57689F}" srcId="{B8FA9A90-EFF4-4DA4-9A47-AD17CA12FC49}" destId="{CE1DCECC-102D-42B2-A791-662397B1D5C0}" srcOrd="0" destOrd="0" parTransId="{DA2D094E-D283-42D5-B586-E9F649E786E5}" sibTransId="{273212A6-4717-4FF5-B598-92480599C931}"/>
    <dgm:cxn modelId="{C0922F72-D789-44A5-8801-5E99AA5BB35C}" type="presParOf" srcId="{405A70FC-B6AA-4377-9D4F-EE8D8D454078}" destId="{8DF73D17-5BEF-4B0B-A98C-D2F87436C030}" srcOrd="0" destOrd="0" presId="urn:microsoft.com/office/officeart/2005/8/layout/process5"/>
    <dgm:cxn modelId="{A6563B18-5148-412A-A72E-202583A4DA93}" type="presParOf" srcId="{405A70FC-B6AA-4377-9D4F-EE8D8D454078}" destId="{D7B9EFC9-FD69-497E-A297-A03A14ECFB66}" srcOrd="1" destOrd="0" presId="urn:microsoft.com/office/officeart/2005/8/layout/process5"/>
    <dgm:cxn modelId="{DBEC3AD9-8C49-487F-8D68-1A7C5AD672E9}" type="presParOf" srcId="{D7B9EFC9-FD69-497E-A297-A03A14ECFB66}" destId="{3E3FD17E-B699-4728-95BB-3470CD0EB03A}" srcOrd="0" destOrd="0" presId="urn:microsoft.com/office/officeart/2005/8/layout/process5"/>
    <dgm:cxn modelId="{83655CA7-0E2A-4527-9E5D-7999C1341754}" type="presParOf" srcId="{405A70FC-B6AA-4377-9D4F-EE8D8D454078}" destId="{0DD1F39D-73A9-4C1B-BB55-4C2D471F857B}" srcOrd="2" destOrd="0" presId="urn:microsoft.com/office/officeart/2005/8/layout/process5"/>
    <dgm:cxn modelId="{806D3552-6A89-4EE8-8A32-051855CB3C50}" type="presParOf" srcId="{405A70FC-B6AA-4377-9D4F-EE8D8D454078}" destId="{7763DA84-9A79-418B-ACCD-EB7F0DA3DB4F}" srcOrd="3" destOrd="0" presId="urn:microsoft.com/office/officeart/2005/8/layout/process5"/>
    <dgm:cxn modelId="{B0EA6DB5-81BE-4278-A86B-789CD7257228}" type="presParOf" srcId="{7763DA84-9A79-418B-ACCD-EB7F0DA3DB4F}" destId="{F4E59A50-1FF5-460C-B864-944A304B9BAD}" srcOrd="0" destOrd="0" presId="urn:microsoft.com/office/officeart/2005/8/layout/process5"/>
    <dgm:cxn modelId="{49BDA568-D75E-4F56-8E00-D7EC411E686E}" type="presParOf" srcId="{405A70FC-B6AA-4377-9D4F-EE8D8D454078}" destId="{BCFEB4F9-6BB0-4ACD-A980-4818E7E421ED}" srcOrd="4" destOrd="0" presId="urn:microsoft.com/office/officeart/2005/8/layout/process5"/>
    <dgm:cxn modelId="{E39F1AA8-053D-4465-BDA9-03135D1557FA}" type="presParOf" srcId="{405A70FC-B6AA-4377-9D4F-EE8D8D454078}" destId="{13CE46ED-80DD-4E4B-8A83-F52FA59F0811}" srcOrd="5" destOrd="0" presId="urn:microsoft.com/office/officeart/2005/8/layout/process5"/>
    <dgm:cxn modelId="{73E06DC3-7E04-4CAF-B71D-72CC3F21B08A}" type="presParOf" srcId="{13CE46ED-80DD-4E4B-8A83-F52FA59F0811}" destId="{502ED07E-D935-46C2-877A-25A8E34B02D2}" srcOrd="0" destOrd="0" presId="urn:microsoft.com/office/officeart/2005/8/layout/process5"/>
    <dgm:cxn modelId="{A58DFDBB-440C-452D-993B-696AEB9C8CF7}" type="presParOf" srcId="{405A70FC-B6AA-4377-9D4F-EE8D8D454078}" destId="{F8D6D5AA-FD8E-42DF-B818-F72ED1D82BA0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1E0F37-DDCA-4313-AD44-38516E9F3DE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DBEFE29-10BA-47ED-AE0A-A3476332AD05}">
      <dgm:prSet phldrT="[Text]"/>
      <dgm:spPr/>
      <dgm:t>
        <a:bodyPr/>
        <a:lstStyle/>
        <a:p>
          <a:r>
            <a:rPr lang="en-GB"/>
            <a:t>Corroborate with photometry from other surveys (ASAS-SN)</a:t>
          </a:r>
        </a:p>
      </dgm:t>
    </dgm:pt>
    <dgm:pt modelId="{4CA22871-D54F-41BD-B72F-1DA57F798BBB}" type="parTrans" cxnId="{219B4AAE-C3C8-4066-8F33-B6F97FA53997}">
      <dgm:prSet/>
      <dgm:spPr/>
      <dgm:t>
        <a:bodyPr/>
        <a:lstStyle/>
        <a:p>
          <a:endParaRPr lang="en-GB"/>
        </a:p>
      </dgm:t>
    </dgm:pt>
    <dgm:pt modelId="{5AED7D45-C771-47FE-BB7C-E9FCD6938309}" type="sibTrans" cxnId="{219B4AAE-C3C8-4066-8F33-B6F97FA53997}">
      <dgm:prSet/>
      <dgm:spPr/>
      <dgm:t>
        <a:bodyPr/>
        <a:lstStyle/>
        <a:p>
          <a:endParaRPr lang="en-GB"/>
        </a:p>
      </dgm:t>
    </dgm:pt>
    <dgm:pt modelId="{1024FE81-1092-4854-A24A-69223ADB9FB5}">
      <dgm:prSet phldrT="[Text]"/>
      <dgm:spPr/>
      <dgm:t>
        <a:bodyPr/>
        <a:lstStyle/>
        <a:p>
          <a:r>
            <a:rPr lang="en-GB"/>
            <a:t>Radial velocity (where feasible)</a:t>
          </a:r>
        </a:p>
      </dgm:t>
    </dgm:pt>
    <dgm:pt modelId="{F2BABDFF-8D69-43EE-9157-3223819FA3D3}" type="parTrans" cxnId="{85A63D96-1F97-454A-850C-D7E23ED9B060}">
      <dgm:prSet/>
      <dgm:spPr/>
      <dgm:t>
        <a:bodyPr/>
        <a:lstStyle/>
        <a:p>
          <a:endParaRPr lang="en-GB"/>
        </a:p>
      </dgm:t>
    </dgm:pt>
    <dgm:pt modelId="{02C83B7E-3BD3-44F8-8884-385ED3D87F37}" type="sibTrans" cxnId="{85A63D96-1F97-454A-850C-D7E23ED9B060}">
      <dgm:prSet/>
      <dgm:spPr/>
      <dgm:t>
        <a:bodyPr/>
        <a:lstStyle/>
        <a:p>
          <a:endParaRPr lang="en-GB"/>
        </a:p>
      </dgm:t>
    </dgm:pt>
    <dgm:pt modelId="{A36CB07C-1EE8-438D-BE3F-76D488FDB5C7}">
      <dgm:prSet phldrT="[Text]"/>
      <dgm:spPr/>
      <dgm:t>
        <a:bodyPr/>
        <a:lstStyle/>
        <a:p>
          <a:r>
            <a:rPr lang="en-GB"/>
            <a:t>Excess astrometric noise in Gaia</a:t>
          </a:r>
        </a:p>
      </dgm:t>
    </dgm:pt>
    <dgm:pt modelId="{5F26215F-510B-4AA9-852A-01FA8B4A6ADD}" type="parTrans" cxnId="{D05C1545-C196-4CBB-AA5C-7867EBAC6410}">
      <dgm:prSet/>
      <dgm:spPr/>
      <dgm:t>
        <a:bodyPr/>
        <a:lstStyle/>
        <a:p>
          <a:endParaRPr lang="en-GB"/>
        </a:p>
      </dgm:t>
    </dgm:pt>
    <dgm:pt modelId="{EEDAA4CC-D271-4D73-A4AF-BE2F56798099}" type="sibTrans" cxnId="{D05C1545-C196-4CBB-AA5C-7867EBAC6410}">
      <dgm:prSet/>
      <dgm:spPr/>
      <dgm:t>
        <a:bodyPr/>
        <a:lstStyle/>
        <a:p>
          <a:endParaRPr lang="en-GB"/>
        </a:p>
      </dgm:t>
    </dgm:pt>
    <dgm:pt modelId="{AD211B65-911D-403B-BEFF-B470C98DED07}">
      <dgm:prSet phldrT="[Text]"/>
      <dgm:spPr/>
      <dgm:t>
        <a:bodyPr/>
        <a:lstStyle/>
        <a:p>
          <a:r>
            <a:rPr lang="en-GB"/>
            <a:t>Supernova products in spectrum</a:t>
          </a:r>
        </a:p>
      </dgm:t>
    </dgm:pt>
    <dgm:pt modelId="{9D722632-A86B-466E-BCE6-EE7204839883}" type="parTrans" cxnId="{CD24526F-2788-479C-9E5C-8847911BA775}">
      <dgm:prSet/>
      <dgm:spPr/>
      <dgm:t>
        <a:bodyPr/>
        <a:lstStyle/>
        <a:p>
          <a:endParaRPr lang="en-GB"/>
        </a:p>
      </dgm:t>
    </dgm:pt>
    <dgm:pt modelId="{38B1DEE7-BC41-4086-ACF3-8E21D2D133C7}" type="sibTrans" cxnId="{CD24526F-2788-479C-9E5C-8847911BA775}">
      <dgm:prSet/>
      <dgm:spPr/>
      <dgm:t>
        <a:bodyPr/>
        <a:lstStyle/>
        <a:p>
          <a:endParaRPr lang="en-GB"/>
        </a:p>
      </dgm:t>
    </dgm:pt>
    <dgm:pt modelId="{0667DCD0-386C-4E57-83D2-8038C3939216}">
      <dgm:prSet phldrT="[Text]"/>
      <dgm:spPr/>
      <dgm:t>
        <a:bodyPr/>
        <a:lstStyle/>
        <a:p>
          <a:r>
            <a:rPr lang="en-GB"/>
            <a:t>Kick velocity from supernova</a:t>
          </a:r>
        </a:p>
      </dgm:t>
    </dgm:pt>
    <dgm:pt modelId="{EC388DC8-FE40-40C2-8338-89829EFB3D86}" type="parTrans" cxnId="{473E1CB7-6706-4692-AEB2-7611D00AEEA4}">
      <dgm:prSet/>
      <dgm:spPr/>
      <dgm:t>
        <a:bodyPr/>
        <a:lstStyle/>
        <a:p>
          <a:endParaRPr lang="en-GB"/>
        </a:p>
      </dgm:t>
    </dgm:pt>
    <dgm:pt modelId="{C0EC030F-4CF9-46F4-AA26-471C7766017A}" type="sibTrans" cxnId="{473E1CB7-6706-4692-AEB2-7611D00AEEA4}">
      <dgm:prSet/>
      <dgm:spPr/>
      <dgm:t>
        <a:bodyPr/>
        <a:lstStyle/>
        <a:p>
          <a:endParaRPr lang="en-GB"/>
        </a:p>
      </dgm:t>
    </dgm:pt>
    <dgm:pt modelId="{4C5B697D-146F-456C-9BBB-D562F1B5C7AF}" type="pres">
      <dgm:prSet presAssocID="{6E1E0F37-DDCA-4313-AD44-38516E9F3DE8}" presName="diagram" presStyleCnt="0">
        <dgm:presLayoutVars>
          <dgm:dir/>
          <dgm:resizeHandles val="exact"/>
        </dgm:presLayoutVars>
      </dgm:prSet>
      <dgm:spPr/>
    </dgm:pt>
    <dgm:pt modelId="{DF321F91-FDE5-48DD-9FAE-D3F5FB841EF6}" type="pres">
      <dgm:prSet presAssocID="{5DBEFE29-10BA-47ED-AE0A-A3476332AD05}" presName="node" presStyleLbl="node1" presStyleIdx="0" presStyleCnt="5">
        <dgm:presLayoutVars>
          <dgm:bulletEnabled val="1"/>
        </dgm:presLayoutVars>
      </dgm:prSet>
      <dgm:spPr/>
    </dgm:pt>
    <dgm:pt modelId="{7FB68F4C-0B32-4B4B-A34D-F299FBFB6BAE}" type="pres">
      <dgm:prSet presAssocID="{5AED7D45-C771-47FE-BB7C-E9FCD6938309}" presName="sibTrans" presStyleCnt="0"/>
      <dgm:spPr/>
    </dgm:pt>
    <dgm:pt modelId="{645B7245-EAC4-4BE4-AAE3-4C98FB38D7C2}" type="pres">
      <dgm:prSet presAssocID="{1024FE81-1092-4854-A24A-69223ADB9FB5}" presName="node" presStyleLbl="node1" presStyleIdx="1" presStyleCnt="5">
        <dgm:presLayoutVars>
          <dgm:bulletEnabled val="1"/>
        </dgm:presLayoutVars>
      </dgm:prSet>
      <dgm:spPr/>
    </dgm:pt>
    <dgm:pt modelId="{A1185621-856D-4CDF-94D7-53B3FB096B5B}" type="pres">
      <dgm:prSet presAssocID="{02C83B7E-3BD3-44F8-8884-385ED3D87F37}" presName="sibTrans" presStyleCnt="0"/>
      <dgm:spPr/>
    </dgm:pt>
    <dgm:pt modelId="{3FD74FC0-1B9D-42DC-984D-7C919F4D8205}" type="pres">
      <dgm:prSet presAssocID="{A36CB07C-1EE8-438D-BE3F-76D488FDB5C7}" presName="node" presStyleLbl="node1" presStyleIdx="2" presStyleCnt="5">
        <dgm:presLayoutVars>
          <dgm:bulletEnabled val="1"/>
        </dgm:presLayoutVars>
      </dgm:prSet>
      <dgm:spPr/>
    </dgm:pt>
    <dgm:pt modelId="{9BD3C41F-22F4-4E5A-8DA6-8FC59ECDBC96}" type="pres">
      <dgm:prSet presAssocID="{EEDAA4CC-D271-4D73-A4AF-BE2F56798099}" presName="sibTrans" presStyleCnt="0"/>
      <dgm:spPr/>
    </dgm:pt>
    <dgm:pt modelId="{42B4F895-135F-447B-8522-422AE4C6C155}" type="pres">
      <dgm:prSet presAssocID="{AD211B65-911D-403B-BEFF-B470C98DED07}" presName="node" presStyleLbl="node1" presStyleIdx="3" presStyleCnt="5">
        <dgm:presLayoutVars>
          <dgm:bulletEnabled val="1"/>
        </dgm:presLayoutVars>
      </dgm:prSet>
      <dgm:spPr/>
    </dgm:pt>
    <dgm:pt modelId="{353A80D2-31B4-474D-B8CB-36C2EBABAAB2}" type="pres">
      <dgm:prSet presAssocID="{38B1DEE7-BC41-4086-ACF3-8E21D2D133C7}" presName="sibTrans" presStyleCnt="0"/>
      <dgm:spPr/>
    </dgm:pt>
    <dgm:pt modelId="{51712F51-DE82-4855-B7B9-B67B08933A65}" type="pres">
      <dgm:prSet presAssocID="{0667DCD0-386C-4E57-83D2-8038C3939216}" presName="node" presStyleLbl="node1" presStyleIdx="4" presStyleCnt="5">
        <dgm:presLayoutVars>
          <dgm:bulletEnabled val="1"/>
        </dgm:presLayoutVars>
      </dgm:prSet>
      <dgm:spPr/>
    </dgm:pt>
  </dgm:ptLst>
  <dgm:cxnLst>
    <dgm:cxn modelId="{50F8CC0D-4BDA-4736-88F8-052F2CFB968A}" type="presOf" srcId="{1024FE81-1092-4854-A24A-69223ADB9FB5}" destId="{645B7245-EAC4-4BE4-AAE3-4C98FB38D7C2}" srcOrd="0" destOrd="0" presId="urn:microsoft.com/office/officeart/2005/8/layout/default"/>
    <dgm:cxn modelId="{DC09545F-2FFA-49F6-8547-26A795418550}" type="presOf" srcId="{AD211B65-911D-403B-BEFF-B470C98DED07}" destId="{42B4F895-135F-447B-8522-422AE4C6C155}" srcOrd="0" destOrd="0" presId="urn:microsoft.com/office/officeart/2005/8/layout/default"/>
    <dgm:cxn modelId="{D05C1545-C196-4CBB-AA5C-7867EBAC6410}" srcId="{6E1E0F37-DDCA-4313-AD44-38516E9F3DE8}" destId="{A36CB07C-1EE8-438D-BE3F-76D488FDB5C7}" srcOrd="2" destOrd="0" parTransId="{5F26215F-510B-4AA9-852A-01FA8B4A6ADD}" sibTransId="{EEDAA4CC-D271-4D73-A4AF-BE2F56798099}"/>
    <dgm:cxn modelId="{CD24526F-2788-479C-9E5C-8847911BA775}" srcId="{6E1E0F37-DDCA-4313-AD44-38516E9F3DE8}" destId="{AD211B65-911D-403B-BEFF-B470C98DED07}" srcOrd="3" destOrd="0" parTransId="{9D722632-A86B-466E-BCE6-EE7204839883}" sibTransId="{38B1DEE7-BC41-4086-ACF3-8E21D2D133C7}"/>
    <dgm:cxn modelId="{E3947C83-9A09-459B-BB6E-A3004AC82516}" type="presOf" srcId="{A36CB07C-1EE8-438D-BE3F-76D488FDB5C7}" destId="{3FD74FC0-1B9D-42DC-984D-7C919F4D8205}" srcOrd="0" destOrd="0" presId="urn:microsoft.com/office/officeart/2005/8/layout/default"/>
    <dgm:cxn modelId="{D950DF92-12B8-4ACB-9B17-0551ADDA9E36}" type="presOf" srcId="{0667DCD0-386C-4E57-83D2-8038C3939216}" destId="{51712F51-DE82-4855-B7B9-B67B08933A65}" srcOrd="0" destOrd="0" presId="urn:microsoft.com/office/officeart/2005/8/layout/default"/>
    <dgm:cxn modelId="{85A63D96-1F97-454A-850C-D7E23ED9B060}" srcId="{6E1E0F37-DDCA-4313-AD44-38516E9F3DE8}" destId="{1024FE81-1092-4854-A24A-69223ADB9FB5}" srcOrd="1" destOrd="0" parTransId="{F2BABDFF-8D69-43EE-9157-3223819FA3D3}" sibTransId="{02C83B7E-3BD3-44F8-8884-385ED3D87F37}"/>
    <dgm:cxn modelId="{219B4AAE-C3C8-4066-8F33-B6F97FA53997}" srcId="{6E1E0F37-DDCA-4313-AD44-38516E9F3DE8}" destId="{5DBEFE29-10BA-47ED-AE0A-A3476332AD05}" srcOrd="0" destOrd="0" parTransId="{4CA22871-D54F-41BD-B72F-1DA57F798BBB}" sibTransId="{5AED7D45-C771-47FE-BB7C-E9FCD6938309}"/>
    <dgm:cxn modelId="{473E1CB7-6706-4692-AEB2-7611D00AEEA4}" srcId="{6E1E0F37-DDCA-4313-AD44-38516E9F3DE8}" destId="{0667DCD0-386C-4E57-83D2-8038C3939216}" srcOrd="4" destOrd="0" parTransId="{EC388DC8-FE40-40C2-8338-89829EFB3D86}" sibTransId="{C0EC030F-4CF9-46F4-AA26-471C7766017A}"/>
    <dgm:cxn modelId="{138766BD-0B78-4727-A09F-45014E537644}" type="presOf" srcId="{6E1E0F37-DDCA-4313-AD44-38516E9F3DE8}" destId="{4C5B697D-146F-456C-9BBB-D562F1B5C7AF}" srcOrd="0" destOrd="0" presId="urn:microsoft.com/office/officeart/2005/8/layout/default"/>
    <dgm:cxn modelId="{0386F9DB-91FE-4FDF-AD8E-F7FA07F28A82}" type="presOf" srcId="{5DBEFE29-10BA-47ED-AE0A-A3476332AD05}" destId="{DF321F91-FDE5-48DD-9FAE-D3F5FB841EF6}" srcOrd="0" destOrd="0" presId="urn:microsoft.com/office/officeart/2005/8/layout/default"/>
    <dgm:cxn modelId="{77C9BA50-7F39-4DA0-A9E8-2B4CD2D7818E}" type="presParOf" srcId="{4C5B697D-146F-456C-9BBB-D562F1B5C7AF}" destId="{DF321F91-FDE5-48DD-9FAE-D3F5FB841EF6}" srcOrd="0" destOrd="0" presId="urn:microsoft.com/office/officeart/2005/8/layout/default"/>
    <dgm:cxn modelId="{EAEF25D9-DFFD-4E46-B97B-2BC47BBD32BB}" type="presParOf" srcId="{4C5B697D-146F-456C-9BBB-D562F1B5C7AF}" destId="{7FB68F4C-0B32-4B4B-A34D-F299FBFB6BAE}" srcOrd="1" destOrd="0" presId="urn:microsoft.com/office/officeart/2005/8/layout/default"/>
    <dgm:cxn modelId="{688D0BD6-ADA3-4099-86B9-1E3B51D73C8C}" type="presParOf" srcId="{4C5B697D-146F-456C-9BBB-D562F1B5C7AF}" destId="{645B7245-EAC4-4BE4-AAE3-4C98FB38D7C2}" srcOrd="2" destOrd="0" presId="urn:microsoft.com/office/officeart/2005/8/layout/default"/>
    <dgm:cxn modelId="{B60D8583-55C4-40C3-8DB0-91B0DFD75675}" type="presParOf" srcId="{4C5B697D-146F-456C-9BBB-D562F1B5C7AF}" destId="{A1185621-856D-4CDF-94D7-53B3FB096B5B}" srcOrd="3" destOrd="0" presId="urn:microsoft.com/office/officeart/2005/8/layout/default"/>
    <dgm:cxn modelId="{26D3B0E9-AA1A-48EB-8529-02E7AF259124}" type="presParOf" srcId="{4C5B697D-146F-456C-9BBB-D562F1B5C7AF}" destId="{3FD74FC0-1B9D-42DC-984D-7C919F4D8205}" srcOrd="4" destOrd="0" presId="urn:microsoft.com/office/officeart/2005/8/layout/default"/>
    <dgm:cxn modelId="{D068134C-528C-4AB4-B041-A63D8521E816}" type="presParOf" srcId="{4C5B697D-146F-456C-9BBB-D562F1B5C7AF}" destId="{9BD3C41F-22F4-4E5A-8DA6-8FC59ECDBC96}" srcOrd="5" destOrd="0" presId="urn:microsoft.com/office/officeart/2005/8/layout/default"/>
    <dgm:cxn modelId="{615EA933-9CF5-460A-91DC-504E027C9F54}" type="presParOf" srcId="{4C5B697D-146F-456C-9BBB-D562F1B5C7AF}" destId="{42B4F895-135F-447B-8522-422AE4C6C155}" srcOrd="6" destOrd="0" presId="urn:microsoft.com/office/officeart/2005/8/layout/default"/>
    <dgm:cxn modelId="{4F7169E9-9B5F-41C5-A200-25985CE4E52F}" type="presParOf" srcId="{4C5B697D-146F-456C-9BBB-D562F1B5C7AF}" destId="{353A80D2-31B4-474D-B8CB-36C2EBABAAB2}" srcOrd="7" destOrd="0" presId="urn:microsoft.com/office/officeart/2005/8/layout/default"/>
    <dgm:cxn modelId="{04EDC4C7-9B0F-4488-AE9C-7B05AEB7B7EF}" type="presParOf" srcId="{4C5B697D-146F-456C-9BBB-D562F1B5C7AF}" destId="{51712F51-DE82-4855-B7B9-B67B08933A6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DFC890-41D1-4E97-81AC-AE62892BC25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7C6FFD-7F59-4FC2-8680-8088F6FA50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Paper with first candidates soon</a:t>
          </a:r>
        </a:p>
      </dgm:t>
    </dgm:pt>
    <dgm:pt modelId="{303BD4DD-D9F1-4877-907A-EE0F73CEEB04}" type="parTrans" cxnId="{5BA9DCAA-F839-43CE-BD04-82C09E0FC077}">
      <dgm:prSet/>
      <dgm:spPr/>
      <dgm:t>
        <a:bodyPr/>
        <a:lstStyle/>
        <a:p>
          <a:endParaRPr lang="en-US"/>
        </a:p>
      </dgm:t>
    </dgm:pt>
    <dgm:pt modelId="{5E7E0C3D-1067-4223-87E9-248563DD9478}" type="sibTrans" cxnId="{5BA9DCAA-F839-43CE-BD04-82C09E0FC077}">
      <dgm:prSet/>
      <dgm:spPr/>
      <dgm:t>
        <a:bodyPr/>
        <a:lstStyle/>
        <a:p>
          <a:endParaRPr lang="en-US"/>
        </a:p>
      </dgm:t>
    </dgm:pt>
    <dgm:pt modelId="{F5B11958-D6D3-46D1-B87D-1B6DBF44BE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More projects in planning</a:t>
          </a:r>
        </a:p>
      </dgm:t>
    </dgm:pt>
    <dgm:pt modelId="{9479D887-AE45-4EB7-A16C-5DBE22191790}" type="parTrans" cxnId="{E876D74F-C79E-434C-BC12-43B371118834}">
      <dgm:prSet/>
      <dgm:spPr/>
      <dgm:t>
        <a:bodyPr/>
        <a:lstStyle/>
        <a:p>
          <a:endParaRPr lang="en-US"/>
        </a:p>
      </dgm:t>
    </dgm:pt>
    <dgm:pt modelId="{B4F11A18-3958-4B5F-A402-E9A303FD9F0D}" type="sibTrans" cxnId="{E876D74F-C79E-434C-BC12-43B371118834}">
      <dgm:prSet/>
      <dgm:spPr/>
      <dgm:t>
        <a:bodyPr/>
        <a:lstStyle/>
        <a:p>
          <a:endParaRPr lang="en-US"/>
        </a:p>
      </dgm:t>
    </dgm:pt>
    <dgm:pt modelId="{9BF92DD9-B1F7-4111-B451-81570926F0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Following up on promising candidates</a:t>
          </a:r>
        </a:p>
      </dgm:t>
    </dgm:pt>
    <dgm:pt modelId="{B0B6E84A-51F0-472E-B613-91D91BEC6763}" type="parTrans" cxnId="{E5752A70-9AEA-4ECD-A69A-B09F84F320D6}">
      <dgm:prSet/>
      <dgm:spPr/>
      <dgm:t>
        <a:bodyPr/>
        <a:lstStyle/>
        <a:p>
          <a:endParaRPr lang="en-GB"/>
        </a:p>
      </dgm:t>
    </dgm:pt>
    <dgm:pt modelId="{0A3F5522-DA06-449E-8639-1A3AD1BB9777}" type="sibTrans" cxnId="{E5752A70-9AEA-4ECD-A69A-B09F84F320D6}">
      <dgm:prSet/>
      <dgm:spPr/>
      <dgm:t>
        <a:bodyPr/>
        <a:lstStyle/>
        <a:p>
          <a:endParaRPr lang="en-GB"/>
        </a:p>
      </dgm:t>
    </dgm:pt>
    <dgm:pt modelId="{2CEA5E0E-8EED-4F28-9EEB-B6DCF86CECC4}" type="pres">
      <dgm:prSet presAssocID="{51DFC890-41D1-4E97-81AC-AE62892BC25C}" presName="root" presStyleCnt="0">
        <dgm:presLayoutVars>
          <dgm:dir/>
          <dgm:resizeHandles val="exact"/>
        </dgm:presLayoutVars>
      </dgm:prSet>
      <dgm:spPr/>
    </dgm:pt>
    <dgm:pt modelId="{DB7D8BE2-F549-496B-A085-D1168458090A}" type="pres">
      <dgm:prSet presAssocID="{3B7C6FFD-7F59-4FC2-8680-8088F6FA5039}" presName="compNode" presStyleCnt="0"/>
      <dgm:spPr/>
    </dgm:pt>
    <dgm:pt modelId="{D9BB1D60-A4E2-4EAF-8FEA-98584F117416}" type="pres">
      <dgm:prSet presAssocID="{3B7C6FFD-7F59-4FC2-8680-8088F6FA503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7FE8B20-4C84-43D5-BFFC-196512217574}" type="pres">
      <dgm:prSet presAssocID="{3B7C6FFD-7F59-4FC2-8680-8088F6FA5039}" presName="spaceRect" presStyleCnt="0"/>
      <dgm:spPr/>
    </dgm:pt>
    <dgm:pt modelId="{ECE776C8-96E1-4C22-93B6-A24704BA3F59}" type="pres">
      <dgm:prSet presAssocID="{3B7C6FFD-7F59-4FC2-8680-8088F6FA5039}" presName="textRect" presStyleLbl="revTx" presStyleIdx="0" presStyleCnt="3">
        <dgm:presLayoutVars>
          <dgm:chMax val="1"/>
          <dgm:chPref val="1"/>
        </dgm:presLayoutVars>
      </dgm:prSet>
      <dgm:spPr/>
    </dgm:pt>
    <dgm:pt modelId="{EC5C6A24-FF86-4B20-A9AD-29A7E10CC46C}" type="pres">
      <dgm:prSet presAssocID="{5E7E0C3D-1067-4223-87E9-248563DD9478}" presName="sibTrans" presStyleCnt="0"/>
      <dgm:spPr/>
    </dgm:pt>
    <dgm:pt modelId="{A80BA2C6-7EDC-427C-AFCF-CDC8141EBF45}" type="pres">
      <dgm:prSet presAssocID="{9BF92DD9-B1F7-4111-B451-81570926F0F2}" presName="compNode" presStyleCnt="0"/>
      <dgm:spPr/>
    </dgm:pt>
    <dgm:pt modelId="{CC58A77E-4899-450C-B429-A2094CAB51BF}" type="pres">
      <dgm:prSet presAssocID="{9BF92DD9-B1F7-4111-B451-81570926F0F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lescope with solid fill"/>
        </a:ext>
      </dgm:extLst>
    </dgm:pt>
    <dgm:pt modelId="{722386BB-C670-4428-BCA5-7EB75630119C}" type="pres">
      <dgm:prSet presAssocID="{9BF92DD9-B1F7-4111-B451-81570926F0F2}" presName="spaceRect" presStyleCnt="0"/>
      <dgm:spPr/>
    </dgm:pt>
    <dgm:pt modelId="{E52E6F88-2669-444E-9499-19D0235C2760}" type="pres">
      <dgm:prSet presAssocID="{9BF92DD9-B1F7-4111-B451-81570926F0F2}" presName="textRect" presStyleLbl="revTx" presStyleIdx="1" presStyleCnt="3">
        <dgm:presLayoutVars>
          <dgm:chMax val="1"/>
          <dgm:chPref val="1"/>
        </dgm:presLayoutVars>
      </dgm:prSet>
      <dgm:spPr/>
    </dgm:pt>
    <dgm:pt modelId="{7A039829-5EA2-4BCA-A54D-B84A11C95EE6}" type="pres">
      <dgm:prSet presAssocID="{0A3F5522-DA06-449E-8639-1A3AD1BB9777}" presName="sibTrans" presStyleCnt="0"/>
      <dgm:spPr/>
    </dgm:pt>
    <dgm:pt modelId="{932ABB00-0041-4320-8839-86AC6ECF6437}" type="pres">
      <dgm:prSet presAssocID="{F5B11958-D6D3-46D1-B87D-1B6DBF44BE1C}" presName="compNode" presStyleCnt="0"/>
      <dgm:spPr/>
    </dgm:pt>
    <dgm:pt modelId="{EB9B1C84-9C93-43E5-9B9F-17A44950DDE2}" type="pres">
      <dgm:prSet presAssocID="{F5B11958-D6D3-46D1-B87D-1B6DBF44BE1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C7000EE5-245F-48A8-A3D3-6D6B3CC33900}" type="pres">
      <dgm:prSet presAssocID="{F5B11958-D6D3-46D1-B87D-1B6DBF44BE1C}" presName="spaceRect" presStyleCnt="0"/>
      <dgm:spPr/>
    </dgm:pt>
    <dgm:pt modelId="{D8B2AF82-32E5-4C38-A470-63A02C736AB0}" type="pres">
      <dgm:prSet presAssocID="{F5B11958-D6D3-46D1-B87D-1B6DBF44BE1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E3B853F-3644-453B-A0DB-D2E9A5C2F7AD}" type="presOf" srcId="{51DFC890-41D1-4E97-81AC-AE62892BC25C}" destId="{2CEA5E0E-8EED-4F28-9EEB-B6DCF86CECC4}" srcOrd="0" destOrd="0" presId="urn:microsoft.com/office/officeart/2018/2/layout/IconLabelList"/>
    <dgm:cxn modelId="{E876D74F-C79E-434C-BC12-43B371118834}" srcId="{51DFC890-41D1-4E97-81AC-AE62892BC25C}" destId="{F5B11958-D6D3-46D1-B87D-1B6DBF44BE1C}" srcOrd="2" destOrd="0" parTransId="{9479D887-AE45-4EB7-A16C-5DBE22191790}" sibTransId="{B4F11A18-3958-4B5F-A402-E9A303FD9F0D}"/>
    <dgm:cxn modelId="{E5752A70-9AEA-4ECD-A69A-B09F84F320D6}" srcId="{51DFC890-41D1-4E97-81AC-AE62892BC25C}" destId="{9BF92DD9-B1F7-4111-B451-81570926F0F2}" srcOrd="1" destOrd="0" parTransId="{B0B6E84A-51F0-472E-B613-91D91BEC6763}" sibTransId="{0A3F5522-DA06-449E-8639-1A3AD1BB9777}"/>
    <dgm:cxn modelId="{8000A68B-3D06-4C55-A929-FF75BB81DBF0}" type="presOf" srcId="{3B7C6FFD-7F59-4FC2-8680-8088F6FA5039}" destId="{ECE776C8-96E1-4C22-93B6-A24704BA3F59}" srcOrd="0" destOrd="0" presId="urn:microsoft.com/office/officeart/2018/2/layout/IconLabelList"/>
    <dgm:cxn modelId="{5BA9DCAA-F839-43CE-BD04-82C09E0FC077}" srcId="{51DFC890-41D1-4E97-81AC-AE62892BC25C}" destId="{3B7C6FFD-7F59-4FC2-8680-8088F6FA5039}" srcOrd="0" destOrd="0" parTransId="{303BD4DD-D9F1-4877-907A-EE0F73CEEB04}" sibTransId="{5E7E0C3D-1067-4223-87E9-248563DD9478}"/>
    <dgm:cxn modelId="{D4E851AD-DA18-4FFF-984A-F7ECD8C78595}" type="presOf" srcId="{F5B11958-D6D3-46D1-B87D-1B6DBF44BE1C}" destId="{D8B2AF82-32E5-4C38-A470-63A02C736AB0}" srcOrd="0" destOrd="0" presId="urn:microsoft.com/office/officeart/2018/2/layout/IconLabelList"/>
    <dgm:cxn modelId="{35DD8BFB-4982-4BD3-BD82-9B1A9D3F08FF}" type="presOf" srcId="{9BF92DD9-B1F7-4111-B451-81570926F0F2}" destId="{E52E6F88-2669-444E-9499-19D0235C2760}" srcOrd="0" destOrd="0" presId="urn:microsoft.com/office/officeart/2018/2/layout/IconLabelList"/>
    <dgm:cxn modelId="{692CB458-046C-4A91-9886-8A7A9D593157}" type="presParOf" srcId="{2CEA5E0E-8EED-4F28-9EEB-B6DCF86CECC4}" destId="{DB7D8BE2-F549-496B-A085-D1168458090A}" srcOrd="0" destOrd="0" presId="urn:microsoft.com/office/officeart/2018/2/layout/IconLabelList"/>
    <dgm:cxn modelId="{C29B1036-09D9-4338-9425-905370407DE3}" type="presParOf" srcId="{DB7D8BE2-F549-496B-A085-D1168458090A}" destId="{D9BB1D60-A4E2-4EAF-8FEA-98584F117416}" srcOrd="0" destOrd="0" presId="urn:microsoft.com/office/officeart/2018/2/layout/IconLabelList"/>
    <dgm:cxn modelId="{383382CB-7BB1-43AF-A641-B4B4C9FFD246}" type="presParOf" srcId="{DB7D8BE2-F549-496B-A085-D1168458090A}" destId="{F7FE8B20-4C84-43D5-BFFC-196512217574}" srcOrd="1" destOrd="0" presId="urn:microsoft.com/office/officeart/2018/2/layout/IconLabelList"/>
    <dgm:cxn modelId="{517C728E-D4E4-416A-B35A-A6898C6FA412}" type="presParOf" srcId="{DB7D8BE2-F549-496B-A085-D1168458090A}" destId="{ECE776C8-96E1-4C22-93B6-A24704BA3F59}" srcOrd="2" destOrd="0" presId="urn:microsoft.com/office/officeart/2018/2/layout/IconLabelList"/>
    <dgm:cxn modelId="{8E421E96-BC3A-4404-9552-0D724D633CA9}" type="presParOf" srcId="{2CEA5E0E-8EED-4F28-9EEB-B6DCF86CECC4}" destId="{EC5C6A24-FF86-4B20-A9AD-29A7E10CC46C}" srcOrd="1" destOrd="0" presId="urn:microsoft.com/office/officeart/2018/2/layout/IconLabelList"/>
    <dgm:cxn modelId="{FBD26375-A21D-4686-A428-87E99C1E6F6E}" type="presParOf" srcId="{2CEA5E0E-8EED-4F28-9EEB-B6DCF86CECC4}" destId="{A80BA2C6-7EDC-427C-AFCF-CDC8141EBF45}" srcOrd="2" destOrd="0" presId="urn:microsoft.com/office/officeart/2018/2/layout/IconLabelList"/>
    <dgm:cxn modelId="{884D287B-9898-4F8A-ACA5-1DB82521CC5A}" type="presParOf" srcId="{A80BA2C6-7EDC-427C-AFCF-CDC8141EBF45}" destId="{CC58A77E-4899-450C-B429-A2094CAB51BF}" srcOrd="0" destOrd="0" presId="urn:microsoft.com/office/officeart/2018/2/layout/IconLabelList"/>
    <dgm:cxn modelId="{B2470AF1-1E04-4EFF-92F8-D783626FC544}" type="presParOf" srcId="{A80BA2C6-7EDC-427C-AFCF-CDC8141EBF45}" destId="{722386BB-C670-4428-BCA5-7EB75630119C}" srcOrd="1" destOrd="0" presId="urn:microsoft.com/office/officeart/2018/2/layout/IconLabelList"/>
    <dgm:cxn modelId="{0F913E6B-69C7-41C2-A377-82F30BAD86AE}" type="presParOf" srcId="{A80BA2C6-7EDC-427C-AFCF-CDC8141EBF45}" destId="{E52E6F88-2669-444E-9499-19D0235C2760}" srcOrd="2" destOrd="0" presId="urn:microsoft.com/office/officeart/2018/2/layout/IconLabelList"/>
    <dgm:cxn modelId="{C2E15FAE-E70E-4721-85AE-6C37F11DBAC1}" type="presParOf" srcId="{2CEA5E0E-8EED-4F28-9EEB-B6DCF86CECC4}" destId="{7A039829-5EA2-4BCA-A54D-B84A11C95EE6}" srcOrd="3" destOrd="0" presId="urn:microsoft.com/office/officeart/2018/2/layout/IconLabelList"/>
    <dgm:cxn modelId="{351274C4-72A2-4471-A58E-3F21C3ED069D}" type="presParOf" srcId="{2CEA5E0E-8EED-4F28-9EEB-B6DCF86CECC4}" destId="{932ABB00-0041-4320-8839-86AC6ECF6437}" srcOrd="4" destOrd="0" presId="urn:microsoft.com/office/officeart/2018/2/layout/IconLabelList"/>
    <dgm:cxn modelId="{02B3B45E-8146-44D2-94EC-2B82F7BAB47A}" type="presParOf" srcId="{932ABB00-0041-4320-8839-86AC6ECF6437}" destId="{EB9B1C84-9C93-43E5-9B9F-17A44950DDE2}" srcOrd="0" destOrd="0" presId="urn:microsoft.com/office/officeart/2018/2/layout/IconLabelList"/>
    <dgm:cxn modelId="{81AD2F87-CBEF-4A2A-B2E3-7339F8194941}" type="presParOf" srcId="{932ABB00-0041-4320-8839-86AC6ECF6437}" destId="{C7000EE5-245F-48A8-A3D3-6D6B3CC33900}" srcOrd="1" destOrd="0" presId="urn:microsoft.com/office/officeart/2018/2/layout/IconLabelList"/>
    <dgm:cxn modelId="{EFE9D1F4-D6CC-4670-B59E-03791969254C}" type="presParOf" srcId="{932ABB00-0041-4320-8839-86AC6ECF6437}" destId="{D8B2AF82-32E5-4C38-A470-63A02C736AB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73D17-5BEF-4B0B-A98C-D2F87436C030}">
      <dsp:nvSpPr>
        <dsp:cNvPr id="0" name=""/>
        <dsp:cNvSpPr/>
      </dsp:nvSpPr>
      <dsp:spPr>
        <a:xfrm>
          <a:off x="5000" y="861646"/>
          <a:ext cx="2186226" cy="13117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Aggregate Zooniverse classifications</a:t>
          </a:r>
        </a:p>
      </dsp:txBody>
      <dsp:txXfrm>
        <a:off x="43419" y="900065"/>
        <a:ext cx="2109388" cy="1234898"/>
      </dsp:txXfrm>
    </dsp:sp>
    <dsp:sp modelId="{D7B9EFC9-FD69-497E-A297-A03A14ECFB66}">
      <dsp:nvSpPr>
        <dsp:cNvPr id="0" name=""/>
        <dsp:cNvSpPr/>
      </dsp:nvSpPr>
      <dsp:spPr>
        <a:xfrm>
          <a:off x="2383615" y="1246422"/>
          <a:ext cx="463480" cy="542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2383615" y="1354859"/>
        <a:ext cx="324436" cy="325310"/>
      </dsp:txXfrm>
    </dsp:sp>
    <dsp:sp modelId="{0DD1F39D-73A9-4C1B-BB55-4C2D471F857B}">
      <dsp:nvSpPr>
        <dsp:cNvPr id="0" name=""/>
        <dsp:cNvSpPr/>
      </dsp:nvSpPr>
      <dsp:spPr>
        <a:xfrm>
          <a:off x="3065717" y="861646"/>
          <a:ext cx="2186226" cy="13117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Manually remove false positives</a:t>
          </a:r>
        </a:p>
      </dsp:txBody>
      <dsp:txXfrm>
        <a:off x="3104136" y="900065"/>
        <a:ext cx="2109388" cy="1234898"/>
      </dsp:txXfrm>
    </dsp:sp>
    <dsp:sp modelId="{7763DA84-9A79-418B-ACCD-EB7F0DA3DB4F}">
      <dsp:nvSpPr>
        <dsp:cNvPr id="0" name=""/>
        <dsp:cNvSpPr/>
      </dsp:nvSpPr>
      <dsp:spPr>
        <a:xfrm>
          <a:off x="5444332" y="1246422"/>
          <a:ext cx="463480" cy="542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5444332" y="1354859"/>
        <a:ext cx="324436" cy="325310"/>
      </dsp:txXfrm>
    </dsp:sp>
    <dsp:sp modelId="{BCFEB4F9-6BB0-4ACD-A980-4818E7E421ED}">
      <dsp:nvSpPr>
        <dsp:cNvPr id="0" name=""/>
        <dsp:cNvSpPr/>
      </dsp:nvSpPr>
      <dsp:spPr>
        <a:xfrm>
          <a:off x="6126435" y="861646"/>
          <a:ext cx="2186226" cy="13117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Fit computer models</a:t>
          </a:r>
        </a:p>
      </dsp:txBody>
      <dsp:txXfrm>
        <a:off x="6164854" y="900065"/>
        <a:ext cx="2109388" cy="1234898"/>
      </dsp:txXfrm>
    </dsp:sp>
    <dsp:sp modelId="{13CE46ED-80DD-4E4B-8A83-F52FA59F0811}">
      <dsp:nvSpPr>
        <dsp:cNvPr id="0" name=""/>
        <dsp:cNvSpPr/>
      </dsp:nvSpPr>
      <dsp:spPr>
        <a:xfrm>
          <a:off x="8505050" y="1246422"/>
          <a:ext cx="463480" cy="542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8505050" y="1354859"/>
        <a:ext cx="324436" cy="325310"/>
      </dsp:txXfrm>
    </dsp:sp>
    <dsp:sp modelId="{F8D6D5AA-FD8E-42DF-B818-F72ED1D82BA0}">
      <dsp:nvSpPr>
        <dsp:cNvPr id="0" name=""/>
        <dsp:cNvSpPr/>
      </dsp:nvSpPr>
      <dsp:spPr>
        <a:xfrm>
          <a:off x="9187152" y="861646"/>
          <a:ext cx="2186226" cy="13117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Follow up on promising candidates (can we find supporting evidence?)</a:t>
          </a:r>
        </a:p>
      </dsp:txBody>
      <dsp:txXfrm>
        <a:off x="9225571" y="900065"/>
        <a:ext cx="2109388" cy="1234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21F91-FDE5-48DD-9FAE-D3F5FB841EF6}">
      <dsp:nvSpPr>
        <dsp:cNvPr id="0" name=""/>
        <dsp:cNvSpPr/>
      </dsp:nvSpPr>
      <dsp:spPr>
        <a:xfrm>
          <a:off x="0" y="646099"/>
          <a:ext cx="2602379" cy="1561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Corroborate with photometry from other surveys (ASAS-SN)</a:t>
          </a:r>
        </a:p>
      </dsp:txBody>
      <dsp:txXfrm>
        <a:off x="0" y="646099"/>
        <a:ext cx="2602379" cy="1561427"/>
      </dsp:txXfrm>
    </dsp:sp>
    <dsp:sp modelId="{645B7245-EAC4-4BE4-AAE3-4C98FB38D7C2}">
      <dsp:nvSpPr>
        <dsp:cNvPr id="0" name=""/>
        <dsp:cNvSpPr/>
      </dsp:nvSpPr>
      <dsp:spPr>
        <a:xfrm>
          <a:off x="2862617" y="646099"/>
          <a:ext cx="2602379" cy="1561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Radial velocity (where feasible)</a:t>
          </a:r>
        </a:p>
      </dsp:txBody>
      <dsp:txXfrm>
        <a:off x="2862617" y="646099"/>
        <a:ext cx="2602379" cy="1561427"/>
      </dsp:txXfrm>
    </dsp:sp>
    <dsp:sp modelId="{3FD74FC0-1B9D-42DC-984D-7C919F4D8205}">
      <dsp:nvSpPr>
        <dsp:cNvPr id="0" name=""/>
        <dsp:cNvSpPr/>
      </dsp:nvSpPr>
      <dsp:spPr>
        <a:xfrm>
          <a:off x="5725234" y="646099"/>
          <a:ext cx="2602379" cy="1561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Excess astrometric noise in Gaia</a:t>
          </a:r>
        </a:p>
      </dsp:txBody>
      <dsp:txXfrm>
        <a:off x="5725234" y="646099"/>
        <a:ext cx="2602379" cy="1561427"/>
      </dsp:txXfrm>
    </dsp:sp>
    <dsp:sp modelId="{42B4F895-135F-447B-8522-422AE4C6C155}">
      <dsp:nvSpPr>
        <dsp:cNvPr id="0" name=""/>
        <dsp:cNvSpPr/>
      </dsp:nvSpPr>
      <dsp:spPr>
        <a:xfrm>
          <a:off x="1431308" y="2467765"/>
          <a:ext cx="2602379" cy="1561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Supernova products in spectrum</a:t>
          </a:r>
        </a:p>
      </dsp:txBody>
      <dsp:txXfrm>
        <a:off x="1431308" y="2467765"/>
        <a:ext cx="2602379" cy="1561427"/>
      </dsp:txXfrm>
    </dsp:sp>
    <dsp:sp modelId="{51712F51-DE82-4855-B7B9-B67B08933A65}">
      <dsp:nvSpPr>
        <dsp:cNvPr id="0" name=""/>
        <dsp:cNvSpPr/>
      </dsp:nvSpPr>
      <dsp:spPr>
        <a:xfrm>
          <a:off x="4293925" y="2467765"/>
          <a:ext cx="2602379" cy="1561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Kick velocity from supernova</a:t>
          </a:r>
        </a:p>
      </dsp:txBody>
      <dsp:txXfrm>
        <a:off x="4293925" y="2467765"/>
        <a:ext cx="2602379" cy="15614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B1D60-A4E2-4EAF-8FEA-98584F117416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776C8-96E1-4C22-93B6-A24704BA3F59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Paper with first candidates soon</a:t>
          </a:r>
        </a:p>
      </dsp:txBody>
      <dsp:txXfrm>
        <a:off x="417971" y="2644140"/>
        <a:ext cx="2889450" cy="720000"/>
      </dsp:txXfrm>
    </dsp:sp>
    <dsp:sp modelId="{CC58A77E-4899-450C-B429-A2094CAB51BF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E6F88-2669-444E-9499-19D0235C2760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Following up on promising candidates</a:t>
          </a:r>
        </a:p>
      </dsp:txBody>
      <dsp:txXfrm>
        <a:off x="3813075" y="2644140"/>
        <a:ext cx="2889450" cy="720000"/>
      </dsp:txXfrm>
    </dsp:sp>
    <dsp:sp modelId="{EB9B1C84-9C93-43E5-9B9F-17A44950DDE2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2AF82-32E5-4C38-A470-63A02C736AB0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More projects in planning</a:t>
          </a:r>
        </a:p>
      </dsp:txBody>
      <dsp:txXfrm>
        <a:off x="7208178" y="2644140"/>
        <a:ext cx="28894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11AE8-0642-401A-BEFA-2EA0DF586061}" type="datetimeFigureOut">
              <a:rPr lang="en-GB" smtClean="0"/>
              <a:t>31/07/2023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FAF9A-C002-4BF1-88E0-76359A4C4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44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FAF9A-C002-4BF1-88E0-76359A4C41E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188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FAF9A-C002-4BF1-88E0-76359A4C41E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450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FAF9A-C002-4BF1-88E0-76359A4C41E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077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FAF9A-C002-4BF1-88E0-76359A4C41E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200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FAF9A-C002-4BF1-88E0-76359A4C41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29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FAF9A-C002-4BF1-88E0-76359A4C41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028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FAF9A-C002-4BF1-88E0-76359A4C41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320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FAF9A-C002-4BF1-88E0-76359A4C41E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448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FAF9A-C002-4BF1-88E0-76359A4C41E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097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FAF9A-C002-4BF1-88E0-76359A4C41E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5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FAF9A-C002-4BF1-88E0-76359A4C41E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15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678AB-5A13-2C3E-2224-5E269D8E9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198F1D-898F-D357-1E80-08BFC7DC1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C3583-C201-9CC5-56E3-D8284D502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33A0-7C69-B443-B105-781D4D05AAC5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64163-E870-9F76-5A11-A9CCD04F9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1AB4D-72E7-0925-4F4A-44A69A5F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A896-7149-0B49-A635-9C0F284DC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3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79728-57D9-53BF-CB04-1C163744E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696561-1A8D-91B1-B775-415AFB9D8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3FA88-839F-AEDC-B9BC-AEBC75B9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33A0-7C69-B443-B105-781D4D05AAC5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1C212-0F14-54C5-8E12-A271C1AA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C1900-ECAF-B852-71CF-B3EB366A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A896-7149-0B49-A635-9C0F284DC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6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8319C1-5E87-A502-F221-CAA2F47FF2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84B32-B1DF-390A-CE48-FEC1900B9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54759-BBA2-F301-F7EA-327F902A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33A0-7C69-B443-B105-781D4D05AAC5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B84BD-25EC-B5AE-CB96-E43CF1E1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1177C-793C-C3EC-9250-4968CB34E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A896-7149-0B49-A635-9C0F284DC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9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447D-E5DD-40EA-5BA7-FB3BFBFD0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AEA30-7C20-E01B-0AF4-B283062A6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6B52-D9A9-0609-68DE-3DBB9EC5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33A0-7C69-B443-B105-781D4D05AAC5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75E7B-06FC-919C-6E30-C58728E6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57FFD-ADB9-2BDD-ECE7-AE38CDE7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A896-7149-0B49-A635-9C0F284DC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4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0353A-3F13-95FF-DFE2-339F0F2F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28F92-6AA6-BC1E-6B0E-528599D3D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DE232-A70E-5A54-A395-DAC7B6230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33A0-7C69-B443-B105-781D4D05AAC5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BBC41-ECA8-DCDF-1BAD-67A5D0509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EB1D2-F763-E568-C2B9-6AE0698D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A896-7149-0B49-A635-9C0F284DC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6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E8886-7C6D-003D-0349-5605694A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D283E-E99B-3320-0115-B090EC89B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75E35-0576-607D-242A-7F68BB2E0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F5B5A-FCE7-4CDA-AE3D-38400123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33A0-7C69-B443-B105-781D4D05AAC5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E6FD8-1B33-6A2F-B513-EDF511849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FE68C-4B70-9ED0-2059-D6D81099D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A896-7149-0B49-A635-9C0F284DC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5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ECEE-2B8B-3DD4-5CE5-19BB12B78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F3AC5-B79C-3826-5DDB-B762BCB9C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98362-08D7-AC2D-98E0-B636EF770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900EF8-BE82-9828-16FA-ACB7E30C7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E12928-5502-72C7-FF84-F72FDE205B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EF9AB9-4577-1457-6538-BB8B4F45B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33A0-7C69-B443-B105-781D4D05AAC5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D941AB-E482-C04E-2F67-7A79999FD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DDE3F8-AA4A-86C4-FC03-E0FAADFC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A896-7149-0B49-A635-9C0F284DC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8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98D12-6DA2-7B5B-6E45-6070AC2C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85642-0202-CCE4-4468-BED6F996E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33A0-7C69-B443-B105-781D4D05AAC5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EABD6-498E-F05B-7A66-99E225644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CD3F6-3391-111C-04BF-597366C62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A896-7149-0B49-A635-9C0F284DC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5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91848C-37E8-2D71-40BD-D7CDA8F4F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33A0-7C69-B443-B105-781D4D05AAC5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C0A9D4-B28A-E1F1-E14D-0A237F98B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52D24-2F49-FCBD-BA1E-3E6E44C32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A896-7149-0B49-A635-9C0F284DC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0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E4284-4486-A2B1-6048-1E86F3D67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09C54-302A-EB87-B851-99AEF5B73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15A4F-5343-4711-F028-077D7929A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B8961-7B8F-0277-C759-59B0E9E1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33A0-7C69-B443-B105-781D4D05AAC5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B7F47-37F9-238D-E92C-058273320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6766C-49AE-352D-239E-14174C9C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A896-7149-0B49-A635-9C0F284DC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1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50E84-9B5A-BAF7-3B36-24F7AAC21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58F78A-49A3-C850-B815-180124AE8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DCD18-611D-201C-853B-C61051327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B058E-000A-2D79-2D9F-0A8D5A471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33A0-7C69-B443-B105-781D4D05AAC5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4E365-4287-E06A-7F3F-3FC65EF5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85823-FBB4-C2CE-9D14-73EFA84C9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A896-7149-0B49-A635-9C0F284DC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2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A22545-37CA-44DE-66EF-BC5E0B26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C777D-CC8C-155D-97CF-457B21507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86429-8521-C61C-73E1-72904937E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33A0-7C69-B443-B105-781D4D05AAC5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00826-4660-7133-5945-794D64C7E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C5003-5D4F-1BE3-9C22-F6BA4DC4D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0A896-7149-0B49-A635-9C0F284DC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9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perwasp.org/get-involved/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A799E-7145-8566-5185-1968BC3E9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75" y="105834"/>
            <a:ext cx="12033250" cy="2317750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chemeClr val="bg1"/>
                </a:solidFill>
              </a:rPr>
              <a:t>Black Hole Hunters: A Future </a:t>
            </a:r>
            <a:r>
              <a:rPr lang="en-GB" err="1">
                <a:solidFill>
                  <a:schemeClr val="bg1"/>
                </a:solidFill>
              </a:rPr>
              <a:t>Microlensing</a:t>
            </a:r>
            <a:r>
              <a:rPr lang="en-GB">
                <a:solidFill>
                  <a:schemeClr val="bg1"/>
                </a:solidFill>
              </a:rPr>
              <a:t> Search for Quiescent Black Holes With LSST?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AD7F5-1B65-A325-0C45-B8BE72030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03838"/>
            <a:ext cx="9144000" cy="1363662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Adam McMaster</a:t>
            </a:r>
          </a:p>
          <a:p>
            <a:r>
              <a:rPr lang="en-US">
                <a:solidFill>
                  <a:schemeClr val="bg1"/>
                </a:solidFill>
              </a:rPr>
              <a:t>The Open University</a:t>
            </a:r>
          </a:p>
        </p:txBody>
      </p:sp>
    </p:spTree>
    <p:extLst>
      <p:ext uri="{BB962C8B-B14F-4D97-AF65-F5344CB8AC3E}">
        <p14:creationId xmlns:p14="http://schemas.microsoft.com/office/powerpoint/2010/main" val="673210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8EAC6-67AB-E50F-B419-9148A24AD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Future Projects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B25D268-2956-6D2E-C5EE-2CCAC8218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50" y="2610549"/>
            <a:ext cx="19050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5704CF4-4DD9-9BDD-5596-0CC7E8518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513" y="4037371"/>
            <a:ext cx="28098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8269F2-252F-BA65-70FF-E808AF42B3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6" t="27738" r="16485" b="26778"/>
          <a:stretch/>
        </p:blipFill>
        <p:spPr>
          <a:xfrm>
            <a:off x="7602296" y="2401529"/>
            <a:ext cx="2989006" cy="20549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402D76-F2D3-0E5C-C58A-986E25FC8F8F}"/>
              </a:ext>
            </a:extLst>
          </p:cNvPr>
          <p:cNvSpPr txBox="1"/>
          <p:nvPr/>
        </p:nvSpPr>
        <p:spPr>
          <a:xfrm>
            <a:off x="2050259" y="5333249"/>
            <a:ext cx="1954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>
                <a:latin typeface="+mj-lt"/>
              </a:rPr>
              <a:t>Planning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83FA64-1CF7-1BB0-EDFE-28A974211C38}"/>
              </a:ext>
            </a:extLst>
          </p:cNvPr>
          <p:cNvSpPr txBox="1"/>
          <p:nvPr/>
        </p:nvSpPr>
        <p:spPr>
          <a:xfrm>
            <a:off x="8482079" y="5333249"/>
            <a:ext cx="1229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>
                <a:latin typeface="+mj-lt"/>
              </a:rPr>
              <a:t>Later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6F46AB-0E36-3814-9952-59FA9A8D0861}"/>
              </a:ext>
            </a:extLst>
          </p:cNvPr>
          <p:cNvCxnSpPr/>
          <p:nvPr/>
        </p:nvCxnSpPr>
        <p:spPr>
          <a:xfrm>
            <a:off x="6096000" y="1712042"/>
            <a:ext cx="0" cy="4650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346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9D563-D153-2A0D-37DA-CEFB13365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What’s next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5F68C9-7EDE-4F1B-A089-FC4D07F693AE}"/>
              </a:ext>
            </a:extLst>
          </p:cNvPr>
          <p:cNvSpPr txBox="1"/>
          <p:nvPr/>
        </p:nvSpPr>
        <p:spPr>
          <a:xfrm>
            <a:off x="149535" y="6198912"/>
            <a:ext cx="5143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adam.mcmaster@open.ac.uk</a:t>
            </a:r>
          </a:p>
          <a:p>
            <a:r>
              <a:rPr lang="en-GB" sz="1400"/>
              <a:t>adam-mcmaster.com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6804EC26-5AEF-D115-F3F2-6F65935A83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2392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FBF37FCB-63D0-4554-90DC-8374EA0EA1D2}"/>
              </a:ext>
            </a:extLst>
          </p:cNvPr>
          <p:cNvGrpSpPr/>
          <p:nvPr/>
        </p:nvGrpSpPr>
        <p:grpSpPr>
          <a:xfrm>
            <a:off x="9030878" y="5944555"/>
            <a:ext cx="3011587" cy="777577"/>
            <a:chOff x="9030878" y="5885815"/>
            <a:chExt cx="3011587" cy="777577"/>
          </a:xfrm>
        </p:grpSpPr>
        <p:pic>
          <p:nvPicPr>
            <p:cNvPr id="10" name="Picture 9" descr="Qr code&#10;&#10;Description automatically generated">
              <a:hlinkClick r:id="rId8"/>
              <a:extLst>
                <a:ext uri="{FF2B5EF4-FFF2-40B4-BE49-F238E27FC236}">
                  <a16:creationId xmlns:a16="http://schemas.microsoft.com/office/drawing/2014/main" id="{E8B43ACA-DB78-4692-A06C-02E7AE94B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4888" y="5885815"/>
              <a:ext cx="777577" cy="7775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AD19B3-4917-40A8-9B5B-6703D877235E}"/>
                </a:ext>
              </a:extLst>
            </p:cNvPr>
            <p:cNvSpPr txBox="1"/>
            <p:nvPr/>
          </p:nvSpPr>
          <p:spPr>
            <a:xfrm>
              <a:off x="9030878" y="6120715"/>
              <a:ext cx="22340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/>
                <a:t>superwasp.org/get-involved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9312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0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C284E5-BD29-4742-853D-B95CDD39C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79" y="-207209"/>
            <a:ext cx="10515600" cy="2785947"/>
          </a:xfrm>
        </p:spPr>
        <p:txBody>
          <a:bodyPr>
            <a:normAutofit/>
          </a:bodyPr>
          <a:lstStyle/>
          <a:p>
            <a:r>
              <a:rPr lang="en-GB" sz="5200"/>
              <a:t>The Black Hole Hunters Team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2311DB-76D4-4D60-810D-C26105DA58D5}"/>
              </a:ext>
            </a:extLst>
          </p:cNvPr>
          <p:cNvGrpSpPr/>
          <p:nvPr/>
        </p:nvGrpSpPr>
        <p:grpSpPr>
          <a:xfrm>
            <a:off x="222659" y="2933395"/>
            <a:ext cx="1818520" cy="3676861"/>
            <a:chOff x="184559" y="178616"/>
            <a:chExt cx="1818520" cy="3676861"/>
          </a:xfrm>
        </p:grpSpPr>
        <p:pic>
          <p:nvPicPr>
            <p:cNvPr id="1026" name="Picture 2" descr="Hugh Dickinson">
              <a:extLst>
                <a:ext uri="{FF2B5EF4-FFF2-40B4-BE49-F238E27FC236}">
                  <a16:creationId xmlns:a16="http://schemas.microsoft.com/office/drawing/2014/main" id="{C7281887-BA0F-4928-B31A-F32D8F9328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2" r="7502" b="-3"/>
            <a:stretch/>
          </p:blipFill>
          <p:spPr bwMode="auto">
            <a:xfrm>
              <a:off x="184559" y="178616"/>
              <a:ext cx="1818520" cy="295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CA1789C-9B18-4D88-9E5D-E922B3060660}"/>
                </a:ext>
              </a:extLst>
            </p:cNvPr>
            <p:cNvSpPr txBox="1"/>
            <p:nvPr/>
          </p:nvSpPr>
          <p:spPr>
            <a:xfrm>
              <a:off x="357079" y="3516923"/>
              <a:ext cx="1473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/>
                <a:t>Hugh Dickinson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2FA83C-FEFE-4EB8-9DB1-FB736555B2D9}"/>
              </a:ext>
            </a:extLst>
          </p:cNvPr>
          <p:cNvGrpSpPr/>
          <p:nvPr/>
        </p:nvGrpSpPr>
        <p:grpSpPr>
          <a:xfrm>
            <a:off x="4254866" y="2933395"/>
            <a:ext cx="1806346" cy="3676861"/>
            <a:chOff x="2136577" y="178616"/>
            <a:chExt cx="1806346" cy="3676861"/>
          </a:xfrm>
        </p:grpSpPr>
        <p:pic>
          <p:nvPicPr>
            <p:cNvPr id="1030" name="Picture 6" descr="Adam McMaster">
              <a:extLst>
                <a:ext uri="{FF2B5EF4-FFF2-40B4-BE49-F238E27FC236}">
                  <a16:creationId xmlns:a16="http://schemas.microsoft.com/office/drawing/2014/main" id="{A5C1F654-2CF6-4A98-BBE6-BD1F152A51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5" r="14585" b="-3"/>
            <a:stretch/>
          </p:blipFill>
          <p:spPr bwMode="auto">
            <a:xfrm>
              <a:off x="2136577" y="178616"/>
              <a:ext cx="1806346" cy="295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A1D907C-6F08-4265-BAC3-06DE1A76ACF6}"/>
                </a:ext>
              </a:extLst>
            </p:cNvPr>
            <p:cNvSpPr txBox="1"/>
            <p:nvPr/>
          </p:nvSpPr>
          <p:spPr>
            <a:xfrm>
              <a:off x="2253958" y="3516923"/>
              <a:ext cx="15715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/>
                <a:t>Adam McMaster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5AB561-1698-4972-B00E-FCD2F973C298}"/>
              </a:ext>
            </a:extLst>
          </p:cNvPr>
          <p:cNvGrpSpPr/>
          <p:nvPr/>
        </p:nvGrpSpPr>
        <p:grpSpPr>
          <a:xfrm>
            <a:off x="10215846" y="2933395"/>
            <a:ext cx="1808144" cy="3676861"/>
            <a:chOff x="4185320" y="178616"/>
            <a:chExt cx="1808144" cy="3676861"/>
          </a:xfrm>
        </p:grpSpPr>
        <p:pic>
          <p:nvPicPr>
            <p:cNvPr id="1036" name="Picture 12" descr="Heidi Thiemann">
              <a:extLst>
                <a:ext uri="{FF2B5EF4-FFF2-40B4-BE49-F238E27FC236}">
                  <a16:creationId xmlns:a16="http://schemas.microsoft.com/office/drawing/2014/main" id="{6343F4A2-1BA2-43F3-B3A0-EB29989EDF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2" r="19974" b="-3"/>
            <a:stretch/>
          </p:blipFill>
          <p:spPr bwMode="auto">
            <a:xfrm>
              <a:off x="4185320" y="178616"/>
              <a:ext cx="1808144" cy="295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0E9C50-CFAE-436B-A169-22D3B9020C99}"/>
                </a:ext>
              </a:extLst>
            </p:cNvPr>
            <p:cNvSpPr txBox="1"/>
            <p:nvPr/>
          </p:nvSpPr>
          <p:spPr>
            <a:xfrm>
              <a:off x="4342232" y="3516923"/>
              <a:ext cx="1494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/>
                <a:t>Heidi Thiemann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2C2009-7AFF-4E50-891A-85FB1470FF33}"/>
              </a:ext>
            </a:extLst>
          </p:cNvPr>
          <p:cNvGrpSpPr/>
          <p:nvPr/>
        </p:nvGrpSpPr>
        <p:grpSpPr>
          <a:xfrm>
            <a:off x="6237801" y="2933395"/>
            <a:ext cx="1818520" cy="3676861"/>
            <a:chOff x="6186144" y="178616"/>
            <a:chExt cx="1818520" cy="3676861"/>
          </a:xfrm>
        </p:grpSpPr>
        <p:pic>
          <p:nvPicPr>
            <p:cNvPr id="1034" name="Picture 10" descr="Stephen Serjeant">
              <a:extLst>
                <a:ext uri="{FF2B5EF4-FFF2-40B4-BE49-F238E27FC236}">
                  <a16:creationId xmlns:a16="http://schemas.microsoft.com/office/drawing/2014/main" id="{12C0350D-3D4A-4313-AF5E-2CC09F12B4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23" b="-3"/>
            <a:stretch/>
          </p:blipFill>
          <p:spPr bwMode="auto">
            <a:xfrm>
              <a:off x="6186144" y="178616"/>
              <a:ext cx="1818520" cy="295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C3E7B7F-FCC3-46D3-9AEA-AD283161D4BC}"/>
                </a:ext>
              </a:extLst>
            </p:cNvPr>
            <p:cNvSpPr txBox="1"/>
            <p:nvPr/>
          </p:nvSpPr>
          <p:spPr>
            <a:xfrm>
              <a:off x="6288581" y="3516923"/>
              <a:ext cx="16136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/>
                <a:t>Stephen Serjeant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14EADF-55DE-496A-B768-EF4E1B383A5E}"/>
              </a:ext>
            </a:extLst>
          </p:cNvPr>
          <p:cNvGrpSpPr/>
          <p:nvPr/>
        </p:nvGrpSpPr>
        <p:grpSpPr>
          <a:xfrm>
            <a:off x="8232910" y="2933395"/>
            <a:ext cx="1806346" cy="3698224"/>
            <a:chOff x="8188032" y="178616"/>
            <a:chExt cx="1806346" cy="3698224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E94F1182-F0B8-4623-B1CC-C6AA0AE273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0" r="31909" b="-1"/>
            <a:stretch/>
          </p:blipFill>
          <p:spPr bwMode="auto">
            <a:xfrm>
              <a:off x="8188032" y="178616"/>
              <a:ext cx="1806346" cy="295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D5045D-81E5-4366-9D54-312269F2798E}"/>
                </a:ext>
              </a:extLst>
            </p:cNvPr>
            <p:cNvSpPr txBox="1"/>
            <p:nvPr/>
          </p:nvSpPr>
          <p:spPr>
            <a:xfrm>
              <a:off x="8350906" y="3538286"/>
              <a:ext cx="14805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/>
                <a:t>Andrew Norton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A1055A-FEE0-4C7A-BA72-4E6277173925}"/>
              </a:ext>
            </a:extLst>
          </p:cNvPr>
          <p:cNvGrpSpPr/>
          <p:nvPr/>
        </p:nvGrpSpPr>
        <p:grpSpPr>
          <a:xfrm>
            <a:off x="2217768" y="2933395"/>
            <a:ext cx="1860509" cy="3676861"/>
            <a:chOff x="10101322" y="178616"/>
            <a:chExt cx="1860509" cy="3676861"/>
          </a:xfrm>
        </p:grpSpPr>
        <p:pic>
          <p:nvPicPr>
            <p:cNvPr id="1028" name="Picture 4" descr="Matthew Middleton">
              <a:extLst>
                <a:ext uri="{FF2B5EF4-FFF2-40B4-BE49-F238E27FC236}">
                  <a16:creationId xmlns:a16="http://schemas.microsoft.com/office/drawing/2014/main" id="{F90215EC-5298-4273-8209-FF04DA83D1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7" r="-3" b="-3"/>
            <a:stretch/>
          </p:blipFill>
          <p:spPr bwMode="auto">
            <a:xfrm>
              <a:off x="10127504" y="178616"/>
              <a:ext cx="1808144" cy="295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0897DBF-0486-4E0D-851E-C84CB1993B34}"/>
                </a:ext>
              </a:extLst>
            </p:cNvPr>
            <p:cNvSpPr txBox="1"/>
            <p:nvPr/>
          </p:nvSpPr>
          <p:spPr>
            <a:xfrm>
              <a:off x="10101322" y="3516923"/>
              <a:ext cx="18605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/>
                <a:t>Matthew Middleton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4544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D256-5042-AE8F-C312-0CF6FC92D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Undiscovered Black Hole Population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5E728FD-D1B6-EF37-36D5-AED791DF17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1969604"/>
              </p:ext>
            </p:extLst>
          </p:nvPr>
        </p:nvGraphicFramePr>
        <p:xfrm>
          <a:off x="2333811" y="1476623"/>
          <a:ext cx="7524377" cy="5016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3D85CA4-DF4F-703F-6030-66E5C285FEDD}"/>
              </a:ext>
            </a:extLst>
          </p:cNvPr>
          <p:cNvSpPr txBox="1"/>
          <p:nvPr/>
        </p:nvSpPr>
        <p:spPr>
          <a:xfrm>
            <a:off x="8194935" y="6492875"/>
            <a:ext cx="3930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Estimated numbers from El-</a:t>
            </a:r>
            <a:r>
              <a:rPr lang="en-GB" sz="1200" err="1"/>
              <a:t>Badry</a:t>
            </a:r>
            <a:r>
              <a:rPr lang="en-GB" sz="1200"/>
              <a:t>+ 2023, arXiv:2302.07880 </a:t>
            </a:r>
          </a:p>
        </p:txBody>
      </p:sp>
    </p:spTree>
    <p:extLst>
      <p:ext uri="{BB962C8B-B14F-4D97-AF65-F5344CB8AC3E}">
        <p14:creationId xmlns:p14="http://schemas.microsoft.com/office/powerpoint/2010/main" val="39446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6F9E9F-88AF-4F27-83FD-ECFE9BA29C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24" r="14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EEAA-6A50-4DCE-8D56-4BFD357C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/>
              <a:t>5,652 volunteers</a:t>
            </a:r>
            <a:br>
              <a:rPr lang="en-GB"/>
            </a:br>
            <a:r>
              <a:rPr lang="en-GB"/>
              <a:t>2.1 million classifications </a:t>
            </a:r>
            <a:br>
              <a:rPr lang="en-GB"/>
            </a:br>
            <a:r>
              <a:rPr lang="en-US"/>
              <a:t>2</a:t>
            </a:r>
            <a:r>
              <a:rPr lang="en-US" sz="6000"/>
              <a:t>08,700 completed subjects 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83760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CA6987-49E7-5B63-BBCC-55543A17D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GB" sz="4000"/>
              <a:t>Candidate Analysis</a:t>
            </a:r>
            <a:endParaRPr lang="en-US" sz="400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1614C13-527B-481E-9D1C-3C1D74CA09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1629400"/>
              </p:ext>
            </p:extLst>
          </p:nvPr>
        </p:nvGraphicFramePr>
        <p:xfrm>
          <a:off x="406810" y="1911485"/>
          <a:ext cx="11378380" cy="3035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99AD5C7-83C0-2635-5646-D0AF58DFD7D4}"/>
              </a:ext>
            </a:extLst>
          </p:cNvPr>
          <p:cNvSpPr txBox="1"/>
          <p:nvPr/>
        </p:nvSpPr>
        <p:spPr>
          <a:xfrm>
            <a:off x="6605080" y="5717591"/>
            <a:ext cx="197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I am currently here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333619C-D387-1AFF-F14C-8E3B58676294}"/>
              </a:ext>
            </a:extLst>
          </p:cNvPr>
          <p:cNvCxnSpPr>
            <a:stCxn id="3" idx="0"/>
          </p:cNvCxnSpPr>
          <p:nvPr/>
        </p:nvCxnSpPr>
        <p:spPr>
          <a:xfrm flipV="1">
            <a:off x="7591023" y="4095345"/>
            <a:ext cx="0" cy="162224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81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3003CD-09F3-80F7-4FEF-02C5C6C29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Recovery of Simulated Events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graph of blue and orange dots&#10;&#10;Description automatically generated with low confidence">
            <a:extLst>
              <a:ext uri="{FF2B5EF4-FFF2-40B4-BE49-F238E27FC236}">
                <a16:creationId xmlns:a16="http://schemas.microsoft.com/office/drawing/2014/main" id="{53E7BA8F-611D-C22D-C1CF-9C35CC0B4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794" y="625684"/>
            <a:ext cx="6361959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68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E4B88-BD44-D64D-06A5-90F298F0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72" y="1144769"/>
            <a:ext cx="3724217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z="5400"/>
              <a:t>An Example Candidate</a:t>
            </a:r>
            <a:endParaRPr lang="en-US" sz="40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E74EBE4-D88A-D109-6E27-4439FF5C02D6}"/>
              </a:ext>
            </a:extLst>
          </p:cNvPr>
          <p:cNvSpPr txBox="1">
            <a:spLocks/>
          </p:cNvSpPr>
          <p:nvPr/>
        </p:nvSpPr>
        <p:spPr>
          <a:xfrm>
            <a:off x="359171" y="4332583"/>
            <a:ext cx="3674032" cy="1500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>
                <a:solidFill>
                  <a:schemeClr val="bg1">
                    <a:lumMod val="50000"/>
                  </a:schemeClr>
                </a:solidFill>
              </a:rPr>
              <a:t>Warning: Contains early results! These may change before publication.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CDEE0-28E8-7667-B153-79DBD3D66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534" y="875071"/>
            <a:ext cx="7869294" cy="510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48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58BCC-993B-C202-52C4-47CC2F4DD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Ideas for candidate follow up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8452D8D-67DF-1FDE-7DAF-144E1FD161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5522105"/>
              </p:ext>
            </p:extLst>
          </p:nvPr>
        </p:nvGraphicFramePr>
        <p:xfrm>
          <a:off x="2032000" y="1463040"/>
          <a:ext cx="8327614" cy="4675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0692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11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Black Hole Hunters: A Future Microlensing Search for Quiescent Black Holes With LSST?</vt:lpstr>
      <vt:lpstr>The Black Hole Hunters Team</vt:lpstr>
      <vt:lpstr>The Undiscovered Black Hole Population</vt:lpstr>
      <vt:lpstr>PowerPoint Presentation</vt:lpstr>
      <vt:lpstr>5,652 volunteers 2.1 million classifications  208,700 completed subjects </vt:lpstr>
      <vt:lpstr>Candidate Analysis</vt:lpstr>
      <vt:lpstr>Recovery of Simulated Events</vt:lpstr>
      <vt:lpstr>An Example Candidate</vt:lpstr>
      <vt:lpstr>Ideas for candidate follow up</vt:lpstr>
      <vt:lpstr>Future Projects</vt:lpstr>
      <vt:lpstr>What’s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SuperWASP: Black Hole Hunters</dc:title>
  <dc:creator>Adam.McMaster</dc:creator>
  <cp:revision>1</cp:revision>
  <dcterms:created xsi:type="dcterms:W3CDTF">2022-08-22T20:56:17Z</dcterms:created>
  <dcterms:modified xsi:type="dcterms:W3CDTF">2023-07-31T13:32:23Z</dcterms:modified>
</cp:coreProperties>
</file>