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2B8"/>
    <a:srgbClr val="589CC9"/>
    <a:srgbClr val="000000"/>
    <a:srgbClr val="76E82C"/>
    <a:srgbClr val="000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598" autoAdjust="0"/>
  </p:normalViewPr>
  <p:slideViewPr>
    <p:cSldViewPr snapToGrid="0" snapToObjects="1">
      <p:cViewPr varScale="1">
        <p:scale>
          <a:sx n="145" d="100"/>
          <a:sy n="145" d="100"/>
        </p:scale>
        <p:origin x="62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32364-11E1-4744-8EDB-2B06FD78B18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74CB-DFB9-D64C-87A7-31237D6E8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4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51E93-2BEE-374F-ACEF-EB2366034E23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AA4E0-A3A1-5D42-8904-025F1C58E9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946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35857" y="1520305"/>
            <a:ext cx="8790214" cy="646331"/>
          </a:xfrm>
          <a:prstGeom prst="rect">
            <a:avLst/>
          </a:prstGeom>
          <a:ln>
            <a:noFill/>
          </a:ln>
        </p:spPr>
        <p:txBody>
          <a:bodyPr wrap="square" rIns="45720" anchor="t">
            <a:spAutoFit/>
          </a:bodyPr>
          <a:lstStyle>
            <a:lvl1pPr algn="ctr">
              <a:defRPr lang="en-US" b="0" i="0" cap="none" baseline="0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31121" y="2166636"/>
            <a:ext cx="6480048" cy="350345"/>
          </a:xfrm>
        </p:spPr>
        <p:txBody>
          <a:bodyPr tIns="0" rIns="45720" bIns="0" anchor="t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40000"/>
                    <a:lumOff val="60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" name="Subtitle 16"/>
          <p:cNvSpPr txBox="1">
            <a:spLocks/>
          </p:cNvSpPr>
          <p:nvPr userDrawn="1"/>
        </p:nvSpPr>
        <p:spPr>
          <a:xfrm>
            <a:off x="1331121" y="2571750"/>
            <a:ext cx="6480048" cy="350345"/>
          </a:xfrm>
          <a:prstGeom prst="rect">
            <a:avLst/>
          </a:prstGeom>
        </p:spPr>
        <p:txBody>
          <a:bodyPr vert="horz" lIns="0" tIns="0" rIns="45720" bIns="0" anchor="t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40000"/>
                    <a:lumOff val="60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LSST 2017 Project &amp; Community Workshop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82106" y="4691063"/>
            <a:ext cx="3379788" cy="334962"/>
          </a:xfrm>
        </p:spPr>
        <p:txBody>
          <a:bodyPr>
            <a:no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 smtClean="0"/>
              <a:t>Date Long format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30" y="83281"/>
            <a:ext cx="8670471" cy="386171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30" y="591911"/>
            <a:ext cx="8670471" cy="400271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48175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LSST2017 - Tucson, AZ - August 14 - 18,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4930" y="1363620"/>
            <a:ext cx="8670471" cy="335805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3pPr>
              <a:buClr>
                <a:srgbClr val="69A2B8"/>
              </a:buClr>
              <a:defRPr/>
            </a:lvl3pPr>
            <a:lvl5pPr>
              <a:buClrTx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929" y="10410"/>
            <a:ext cx="8670471" cy="12126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48175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LSST2017 - Tucson, AZ - August 14 - 18,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35857" y="1925407"/>
            <a:ext cx="8790214" cy="646331"/>
          </a:xfrm>
          <a:prstGeom prst="rect">
            <a:avLst/>
          </a:prstGeom>
          <a:ln>
            <a:noFill/>
          </a:ln>
        </p:spPr>
        <p:txBody>
          <a:bodyPr wrap="square" rIns="45720" anchor="t">
            <a:spAutoFit/>
          </a:bodyPr>
          <a:lstStyle>
            <a:lvl1pPr algn="ctr">
              <a:defRPr lang="en-US" b="0" i="0" cap="none" baseline="0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31121" y="2449839"/>
            <a:ext cx="6480048" cy="350345"/>
          </a:xfrm>
        </p:spPr>
        <p:txBody>
          <a:bodyPr tIns="0" rIns="45720" bIns="0" anchor="t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alibri"/>
                <a:cs typeface="Calibri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82106" y="4691063"/>
            <a:ext cx="3379788" cy="334962"/>
          </a:xfrm>
        </p:spPr>
        <p:txBody>
          <a:bodyPr>
            <a:noAutofit/>
          </a:bodyPr>
          <a:lstStyle>
            <a:lvl1pPr algn="ctr">
              <a:defRPr sz="1600"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Date Long format</a:t>
            </a:r>
            <a:endParaRPr lang="en-US" dirty="0"/>
          </a:p>
        </p:txBody>
      </p:sp>
      <p:sp>
        <p:nvSpPr>
          <p:cNvPr id="5" name="Subtitle 16"/>
          <p:cNvSpPr txBox="1">
            <a:spLocks/>
          </p:cNvSpPr>
          <p:nvPr userDrawn="1"/>
        </p:nvSpPr>
        <p:spPr>
          <a:xfrm>
            <a:off x="1331121" y="2800184"/>
            <a:ext cx="6480048" cy="350345"/>
          </a:xfrm>
          <a:prstGeom prst="rect">
            <a:avLst/>
          </a:prstGeom>
        </p:spPr>
        <p:txBody>
          <a:bodyPr vert="horz" lIns="0" tIns="0" rIns="45720" bIns="0" anchor="t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40000"/>
                    <a:lumOff val="60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LSST 2017 Project &amp; Community Workshop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43" y="272611"/>
            <a:ext cx="6629400" cy="969764"/>
          </a:xfrm>
          <a:prstGeom prst="rect">
            <a:avLst/>
          </a:prstGeom>
        </p:spPr>
        <p:txBody>
          <a:bodyPr tIns="0" bIns="0" anchor="t"/>
          <a:lstStyle>
            <a:lvl1pPr algn="l">
              <a:buNone/>
              <a:defRPr sz="4200" b="0" i="0" cap="none" baseline="0">
                <a:ln w="5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643" y="1242374"/>
            <a:ext cx="6629400" cy="800016"/>
          </a:xfrm>
        </p:spPr>
        <p:txBody>
          <a:bodyPr lIns="45720" tIns="0" rIns="45720" bIns="0" anchor="t"/>
          <a:lstStyle>
            <a:lvl1pPr marL="0" indent="0" algn="l">
              <a:buNone/>
              <a:defRPr sz="200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Calibri"/>
                <a:cs typeface="Calibri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5643" y="2236788"/>
            <a:ext cx="3379788" cy="334962"/>
          </a:xfrm>
        </p:spPr>
        <p:txBody>
          <a:bodyPr>
            <a:noAutofit/>
          </a:bodyPr>
          <a:lstStyle>
            <a:lvl1pPr algn="l">
              <a:defRPr sz="1600"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Date Long format</a:t>
            </a:r>
            <a:endParaRPr lang="en-US" dirty="0"/>
          </a:p>
        </p:txBody>
      </p:sp>
      <p:sp>
        <p:nvSpPr>
          <p:cNvPr id="6" name="Subtitle 16"/>
          <p:cNvSpPr txBox="1">
            <a:spLocks/>
          </p:cNvSpPr>
          <p:nvPr userDrawn="1"/>
        </p:nvSpPr>
        <p:spPr>
          <a:xfrm>
            <a:off x="328815" y="1867217"/>
            <a:ext cx="6480048" cy="350345"/>
          </a:xfrm>
          <a:prstGeom prst="rect">
            <a:avLst/>
          </a:prstGeom>
        </p:spPr>
        <p:txBody>
          <a:bodyPr vert="horz" lIns="0" tIns="0" rIns="45720" bIns="0" anchor="t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40000"/>
                    <a:lumOff val="60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LSST 2017 Project &amp; Community Workshop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44930" y="557893"/>
            <a:ext cx="8670471" cy="416378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buClr>
                <a:srgbClr val="69A2B8"/>
              </a:buClr>
              <a:defRPr sz="2000"/>
            </a:lvl3pPr>
            <a:lvl4pPr>
              <a:defRPr sz="1800"/>
            </a:lvl4pPr>
            <a:lvl5pPr>
              <a:buClrTx/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48175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LSST2017 - Tucson, AZ - August 14 - 18,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30" y="557893"/>
            <a:ext cx="8670471" cy="416378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buClr>
                <a:srgbClr val="69A2B8"/>
              </a:buClr>
              <a:defRPr sz="2000"/>
            </a:lvl3pPr>
            <a:lvl4pPr>
              <a:defRPr sz="1800"/>
            </a:lvl4pPr>
            <a:lvl5pPr>
              <a:buClrTx/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48175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LSST2017 - Tucson, AZ - August 14 - 18,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30" y="557893"/>
            <a:ext cx="8670471" cy="416378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buClr>
                <a:srgbClr val="69A2B8"/>
              </a:buClr>
              <a:defRPr sz="2000"/>
            </a:lvl3pPr>
            <a:lvl4pPr>
              <a:defRPr sz="1800"/>
            </a:lvl4pPr>
            <a:lvl5pPr>
              <a:buClrTx/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48175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LSST2017 - Tucson, AZ - August 14 - 18,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928" y="571501"/>
            <a:ext cx="4242816" cy="402312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1786" y="571501"/>
            <a:ext cx="4243614" cy="402312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48175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LSST2017 - Tucson, AZ - August 14 - 18,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619126"/>
            <a:ext cx="4040188" cy="34748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619126"/>
            <a:ext cx="4041775" cy="34748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14"/>
          </p:nvPr>
        </p:nvSpPr>
        <p:spPr>
          <a:xfrm>
            <a:off x="67818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5"/>
          </p:nvPr>
        </p:nvSpPr>
        <p:spPr>
          <a:xfrm>
            <a:off x="3124200" y="48175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LSST2017 - Tucson, AZ - August 14 - 18,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30" y="83281"/>
            <a:ext cx="8670471" cy="386171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30" y="591911"/>
            <a:ext cx="8670471" cy="400271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48175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LSST2017 - Tucson, AZ - August 14 - 18, 2017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44930" y="571500"/>
            <a:ext cx="8670471" cy="4129768"/>
          </a:xfrm>
          <a:prstGeom prst="rect">
            <a:avLst/>
          </a:prstGeom>
        </p:spPr>
        <p:txBody>
          <a:bodyPr vert="horz" lIns="0" rIns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48175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LSST2017 - Tucson, AZ - August 14 - 18, 2017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482107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244929" y="10411"/>
            <a:ext cx="8229600" cy="494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none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182880" indent="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None/>
        <a:defRPr kumimoji="0" sz="2400" kern="1200" cap="none">
          <a:solidFill>
            <a:schemeClr val="tx1"/>
          </a:solidFill>
          <a:latin typeface="Calibri"/>
          <a:ea typeface="+mn-ea"/>
          <a:cs typeface="Calibri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300" kern="1200">
          <a:solidFill>
            <a:schemeClr val="tx1"/>
          </a:solidFill>
          <a:latin typeface="Calibri"/>
          <a:ea typeface="+mn-ea"/>
          <a:cs typeface="Calibri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Lucida Grande"/>
        <a:buChar char="-"/>
        <a:defRPr kumimoji="0" sz="2200" kern="1200">
          <a:solidFill>
            <a:schemeClr val="tx1"/>
          </a:solidFill>
          <a:latin typeface="Calibri"/>
          <a:ea typeface="+mn-ea"/>
          <a:cs typeface="Calibri"/>
        </a:defRPr>
      </a:lvl3pPr>
      <a:lvl4pPr marL="1280160" indent="-237744" algn="l" rtl="0" eaLnBrk="1" latinLnBrk="0" hangingPunct="1">
        <a:spcBef>
          <a:spcPct val="20000"/>
        </a:spcBef>
        <a:buClrTx/>
        <a:buSzPct val="90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4pPr>
      <a:lvl5pPr marL="1490472" indent="-182880" algn="l" rtl="0" eaLnBrk="1" latinLnBrk="0" hangingPunct="1">
        <a:spcBef>
          <a:spcPct val="20000"/>
        </a:spcBef>
        <a:buClrTx/>
        <a:buSzPct val="100000"/>
        <a:buFont typeface="Arial"/>
        <a:buChar char="-"/>
        <a:defRPr kumimoji="0" sz="1600" kern="1200">
          <a:solidFill>
            <a:schemeClr val="tx1"/>
          </a:solidFill>
          <a:latin typeface="Calibri"/>
          <a:ea typeface="+mn-ea"/>
          <a:cs typeface="Calibri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 Subsystem Software Pathfinders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August 16, 2017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482-8C3D-1B46-9517-60E4661D655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dirty="0" smtClean="0"/>
              <a:t>Review existing draft schedule and logic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dirty="0" smtClean="0"/>
              <a:t>Discuss details and logistics for upcoming fall activities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dirty="0" smtClean="0"/>
              <a:t>Plan forward</a:t>
            </a:r>
          </a:p>
          <a:p>
            <a:pPr marL="1065276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next meetings</a:t>
            </a:r>
          </a:p>
          <a:p>
            <a:pPr marL="1065276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LCR to baseline activities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LSST2017 - Tucson, AZ - August 14 - 18, 2017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Draft Schedule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482-8C3D-1B46-9517-60E4661D655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LSST2017 - Tucson, AZ - August 14 - 18, 2017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23" y="554564"/>
            <a:ext cx="8395166" cy="404005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45792" y="3844427"/>
            <a:ext cx="3198208" cy="3883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See PDFs on meeting page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Details being developed on Confluence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482-8C3D-1B46-9517-60E4661D655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LSST2017 - Tucson, AZ - August 14 - 18, 2017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8688" y="3340817"/>
            <a:ext cx="6086623" cy="226554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https://confluence.lsstcorp.org/display/SYSENG/Early+Integration+Activities</a:t>
            </a:r>
            <a:endParaRPr lang="en-US" sz="14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2" y="720366"/>
            <a:ext cx="8735247" cy="2476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4638" y="4084402"/>
            <a:ext cx="126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 Work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65854"/>
      </p:ext>
    </p:extLst>
  </p:cSld>
  <p:clrMapOvr>
    <a:masterClrMapping/>
  </p:clrMapOvr>
</p:sld>
</file>

<file path=ppt/theme/theme1.xml><?xml version="1.0" encoding="utf-8"?>
<a:theme xmlns:a="http://schemas.openxmlformats.org/drawingml/2006/main" name="Tech 169 LSST2017">
  <a:themeElements>
    <a:clrScheme name="Technical Plans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B4DBF1"/>
      </a:accent1>
      <a:accent2>
        <a:srgbClr val="00A4D1"/>
      </a:accent2>
      <a:accent3>
        <a:srgbClr val="FBE600"/>
      </a:accent3>
      <a:accent4>
        <a:srgbClr val="7CBF31"/>
      </a:accent4>
      <a:accent5>
        <a:srgbClr val="F38117"/>
      </a:accent5>
      <a:accent6>
        <a:srgbClr val="C0C0C0"/>
      </a:accent6>
      <a:hlink>
        <a:srgbClr val="00A8D6"/>
      </a:hlink>
      <a:folHlink>
        <a:srgbClr val="58A3B9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 169 LSST2017</Template>
  <TotalTime>12</TotalTime>
  <Words>87</Words>
  <Application>Microsoft Office PowerPoint</Application>
  <PresentationFormat>On-screen Show (16:9)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Franklin Gothic Book</vt:lpstr>
      <vt:lpstr>Lucida Grande</vt:lpstr>
      <vt:lpstr>Wingdings 2</vt:lpstr>
      <vt:lpstr>Tech 169 LSST2017</vt:lpstr>
      <vt:lpstr>Multi Subsystem Software Pathfinders</vt:lpstr>
      <vt:lpstr>Agenda</vt:lpstr>
      <vt:lpstr>Draft Schedule</vt:lpstr>
      <vt:lpstr>Details being developed on Confluence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Selvy</dc:creator>
  <cp:lastModifiedBy>Brian Selvy</cp:lastModifiedBy>
  <cp:revision>4</cp:revision>
  <dcterms:created xsi:type="dcterms:W3CDTF">2017-07-31T18:35:43Z</dcterms:created>
  <dcterms:modified xsi:type="dcterms:W3CDTF">2017-08-16T14:14:41Z</dcterms:modified>
</cp:coreProperties>
</file>