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theme/theme5.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3" r:id="rId2"/>
    <p:sldMasterId id="2147483679" r:id="rId3"/>
    <p:sldMasterId id="2147483684" r:id="rId4"/>
    <p:sldMasterId id="2147483690" r:id="rId5"/>
    <p:sldMasterId id="2147483692" r:id="rId6"/>
  </p:sldMasterIdLst>
  <p:notesMasterIdLst>
    <p:notesMasterId r:id="rId18"/>
  </p:notesMasterIdLst>
  <p:sldIdLst>
    <p:sldId id="274" r:id="rId7"/>
    <p:sldId id="282" r:id="rId8"/>
    <p:sldId id="283" r:id="rId9"/>
    <p:sldId id="279" r:id="rId10"/>
    <p:sldId id="280" r:id="rId11"/>
    <p:sldId id="281" r:id="rId12"/>
    <p:sldId id="284" r:id="rId13"/>
    <p:sldId id="259" r:id="rId14"/>
    <p:sldId id="277" r:id="rId15"/>
    <p:sldId id="275" r:id="rId16"/>
    <p:sldId id="278"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76320" autoAdjust="0"/>
  </p:normalViewPr>
  <p:slideViewPr>
    <p:cSldViewPr snapToGrid="0" snapToObjects="1" showGuides="1">
      <p:cViewPr>
        <p:scale>
          <a:sx n="75" d="100"/>
          <a:sy n="75" d="100"/>
        </p:scale>
        <p:origin x="1168"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notesMaster" Target="notesMasters/notesMaster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A4B1E4-866B-4041-BC44-FD34498B2ACC}" type="datetimeFigureOut">
              <a:rPr lang="en-US" smtClean="0"/>
              <a:t>3/6/17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D8A96C-1D68-2F40-A1B6-19BE4285C99F}" type="slidenum">
              <a:rPr lang="en-US" smtClean="0"/>
              <a:t>‹#›</a:t>
            </a:fld>
            <a:endParaRPr lang="en-US"/>
          </a:p>
        </p:txBody>
      </p:sp>
    </p:spTree>
    <p:extLst>
      <p:ext uri="{BB962C8B-B14F-4D97-AF65-F5344CB8AC3E}">
        <p14:creationId xmlns:p14="http://schemas.microsoft.com/office/powerpoint/2010/main" val="895032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235857" y="2567210"/>
            <a:ext cx="8790214" cy="646331"/>
          </a:xfrm>
          <a:prstGeom prst="rect">
            <a:avLst/>
          </a:prstGeom>
          <a:ln>
            <a:noFill/>
          </a:ln>
        </p:spPr>
        <p:txBody>
          <a:bodyPr wrap="square" rIns="45720" anchor="t">
            <a:spAutoFit/>
          </a:bodyPr>
          <a:lstStyle>
            <a:lvl1pPr algn="ctr">
              <a:defRPr lang="en-US" b="0" i="0" cap="none" baseline="0" dirty="0">
                <a:ln w="0" cap="flat" cmpd="sng" algn="ctr">
                  <a:noFill/>
                  <a:prstDash val="solid"/>
                  <a:round/>
                  <a:headEnd type="none" w="med" len="med"/>
                  <a:tailEnd type="none" w="med" len="med"/>
                </a:ln>
                <a:solidFill>
                  <a:schemeClr val="tx1"/>
                </a:solidFill>
                <a:effectLst>
                  <a:outerShdw blurRad="50800" dist="38100" dir="5400000" algn="t" rotWithShape="0">
                    <a:prstClr val="black">
                      <a:alpha val="50000"/>
                    </a:prstClr>
                  </a:outerShdw>
                </a:effectLst>
                <a:latin typeface="Franklin Gothic Medium"/>
                <a:cs typeface="Franklin Gothic Medium"/>
              </a:defRPr>
            </a:lvl1pPr>
          </a:lstStyle>
          <a:p>
            <a:r>
              <a:rPr kumimoji="0" lang="en-US" smtClean="0"/>
              <a:t>Click to edit Master title style</a:t>
            </a:r>
            <a:endParaRPr kumimoji="0" lang="en-US" dirty="0"/>
          </a:p>
        </p:txBody>
      </p:sp>
      <p:sp>
        <p:nvSpPr>
          <p:cNvPr id="17" name="Subtitle 16"/>
          <p:cNvSpPr>
            <a:spLocks noGrp="1"/>
          </p:cNvSpPr>
          <p:nvPr>
            <p:ph type="subTitle" idx="1"/>
          </p:nvPr>
        </p:nvSpPr>
        <p:spPr>
          <a:xfrm>
            <a:off x="1331121" y="3266452"/>
            <a:ext cx="6480048" cy="467127"/>
          </a:xfrm>
        </p:spPr>
        <p:txBody>
          <a:bodyPr tIns="0" rIns="45720" bIns="0" anchor="t">
            <a:normAutofit/>
          </a:bodyPr>
          <a:lstStyle>
            <a:lvl1pPr marL="0" indent="0" algn="ctr">
              <a:buNone/>
              <a:defRPr sz="2000">
                <a:solidFill>
                  <a:schemeClr val="bg2">
                    <a:lumMod val="40000"/>
                    <a:lumOff val="60000"/>
                  </a:schemeClr>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Title Only">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4931" y="111042"/>
            <a:ext cx="8670471" cy="514895"/>
          </a:xfrm>
          <a:prstGeom prst="rect">
            <a:avLst/>
          </a:prstGeom>
        </p:spPr>
        <p:txBody>
          <a:bodyPr anchor="ctr"/>
          <a:lstStyle>
            <a:lvl1pPr algn="l">
              <a:defRPr sz="3600" b="0">
                <a:solidFill>
                  <a:schemeClr val="accent2"/>
                </a:solidFill>
              </a:defRPr>
            </a:lvl1pPr>
          </a:lstStyle>
          <a:p>
            <a:r>
              <a:rPr kumimoji="0" lang="en-US" smtClean="0"/>
              <a:t>Click to edit Master title style</a:t>
            </a:r>
            <a:endParaRPr kumimoji="0" lang="en-US" dirty="0"/>
          </a:p>
        </p:txBody>
      </p:sp>
      <p:sp>
        <p:nvSpPr>
          <p:cNvPr id="11" name="Content Placeholder 2"/>
          <p:cNvSpPr>
            <a:spLocks noGrp="1"/>
          </p:cNvSpPr>
          <p:nvPr>
            <p:ph idx="1"/>
          </p:nvPr>
        </p:nvSpPr>
        <p:spPr>
          <a:xfrm>
            <a:off x="244931" y="789215"/>
            <a:ext cx="8670471" cy="5336949"/>
          </a:xfrm>
        </p:spPr>
        <p:txBody>
          <a:bodyPr/>
          <a:lstStyle>
            <a:lvl1pPr>
              <a:defRPr>
                <a:solidFill>
                  <a:schemeClr val="bg1">
                    <a:lumMod val="65000"/>
                    <a:lumOff val="35000"/>
                  </a:schemeClr>
                </a:solidFill>
              </a:defRPr>
            </a:lvl1pPr>
            <a:lvl2pPr>
              <a:defRPr>
                <a:solidFill>
                  <a:schemeClr val="bg1">
                    <a:lumMod val="65000"/>
                    <a:lumOff val="35000"/>
                  </a:schemeClr>
                </a:solidFill>
              </a:defRPr>
            </a:lvl2pPr>
            <a:lvl3pPr>
              <a:buClr>
                <a:srgbClr val="69A2B8"/>
              </a:buClr>
              <a:defRPr>
                <a:solidFill>
                  <a:schemeClr val="bg1">
                    <a:lumMod val="65000"/>
                    <a:lumOff val="35000"/>
                  </a:schemeClr>
                </a:solidFill>
              </a:defRPr>
            </a:lvl3pPr>
            <a:lvl4pPr>
              <a:defRPr>
                <a:solidFill>
                  <a:schemeClr val="bg1">
                    <a:lumMod val="65000"/>
                    <a:lumOff val="35000"/>
                  </a:schemeClr>
                </a:solidFill>
              </a:defRPr>
            </a:lvl4pPr>
            <a:lvl5pPr>
              <a:buClrTx/>
              <a:defRPr>
                <a:solidFill>
                  <a:schemeClr val="bg1">
                    <a:lumMod val="65000"/>
                    <a:lumOff val="35000"/>
                  </a:schemeClr>
                </a:solidFill>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7" name="Footer Placeholder 6"/>
          <p:cNvSpPr>
            <a:spLocks noGrp="1"/>
          </p:cNvSpPr>
          <p:nvPr>
            <p:ph type="ftr" sz="quarter" idx="12"/>
          </p:nvPr>
        </p:nvSpPr>
        <p:spPr/>
        <p:txBody>
          <a:bodyPr/>
          <a:lstStyle/>
          <a:p>
            <a:endParaRPr lang="en-US"/>
          </a:p>
        </p:txBody>
      </p:sp>
      <p:sp>
        <p:nvSpPr>
          <p:cNvPr id="10" name="Slide Number Placeholder 18"/>
          <p:cNvSpPr>
            <a:spLocks noGrp="1"/>
          </p:cNvSpPr>
          <p:nvPr>
            <p:ph type="sldNum" sz="quarter" idx="4"/>
          </p:nvPr>
        </p:nvSpPr>
        <p:spPr>
          <a:xfrm>
            <a:off x="6781800" y="6492876"/>
            <a:ext cx="2133600" cy="365125"/>
          </a:xfrm>
          <a:prstGeom prst="rect">
            <a:avLst/>
          </a:prstGeom>
        </p:spPr>
        <p:txBody>
          <a:bodyPr vert="horz" lIns="91440" tIns="45720" rIns="91440" bIns="45720" rtlCol="0" anchor="ctr"/>
          <a:lstStyle>
            <a:lvl1pPr algn="r">
              <a:defRPr sz="900">
                <a:solidFill>
                  <a:schemeClr val="tx1"/>
                </a:solidFill>
              </a:defRPr>
            </a:lvl1pPr>
          </a:lstStyle>
          <a:p>
            <a:fld id="{2EF64232-36C4-D44B-92D7-F0830DF1B62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Footer Placeholder 5"/>
          <p:cNvSpPr>
            <a:spLocks noGrp="1"/>
          </p:cNvSpPr>
          <p:nvPr>
            <p:ph type="ftr" sz="quarter" idx="13"/>
          </p:nvPr>
        </p:nvSpPr>
        <p:spPr/>
        <p:txBody>
          <a:bodyPr/>
          <a:lstStyle/>
          <a:p>
            <a:endParaRPr lang="en-US"/>
          </a:p>
        </p:txBody>
      </p:sp>
      <p:sp>
        <p:nvSpPr>
          <p:cNvPr id="7" name="Slide Number Placeholder 18"/>
          <p:cNvSpPr>
            <a:spLocks noGrp="1"/>
          </p:cNvSpPr>
          <p:nvPr>
            <p:ph type="sldNum" sz="quarter" idx="4"/>
          </p:nvPr>
        </p:nvSpPr>
        <p:spPr>
          <a:xfrm>
            <a:off x="6781800" y="6492876"/>
            <a:ext cx="2133600" cy="365125"/>
          </a:xfrm>
          <a:prstGeom prst="rect">
            <a:avLst/>
          </a:prstGeom>
        </p:spPr>
        <p:txBody>
          <a:bodyPr vert="horz" lIns="91440" tIns="45720" rIns="91440" bIns="45720" rtlCol="0" anchor="ctr"/>
          <a:lstStyle>
            <a:lvl1pPr algn="r">
              <a:defRPr sz="900">
                <a:solidFill>
                  <a:schemeClr val="tx1"/>
                </a:solidFill>
              </a:defRPr>
            </a:lvl1pPr>
          </a:lstStyle>
          <a:p>
            <a:fld id="{2EF64232-36C4-D44B-92D7-F0830DF1B629}" type="slidenum">
              <a:rPr lang="en-US" smtClean="0"/>
              <a:t>‹#›</a:t>
            </a:fld>
            <a:endParaRPr lang="en-US"/>
          </a:p>
        </p:txBody>
      </p:sp>
      <p:sp>
        <p:nvSpPr>
          <p:cNvPr id="9" name="Content Placeholder 2"/>
          <p:cNvSpPr>
            <a:spLocks noGrp="1"/>
          </p:cNvSpPr>
          <p:nvPr>
            <p:ph idx="1"/>
          </p:nvPr>
        </p:nvSpPr>
        <p:spPr>
          <a:xfrm>
            <a:off x="244931" y="1818160"/>
            <a:ext cx="8670471" cy="4477411"/>
          </a:xfrm>
        </p:spPr>
        <p:txBody>
          <a:bodyPr/>
          <a:lstStyle>
            <a:lvl1pPr>
              <a:defRPr>
                <a:solidFill>
                  <a:srgbClr val="FFFFFF"/>
                </a:solidFill>
              </a:defRPr>
            </a:lvl1pPr>
            <a:lvl3pPr>
              <a:buClr>
                <a:srgbClr val="69A2B8"/>
              </a:buClr>
              <a:defRPr/>
            </a:lvl3pPr>
            <a:lvl5pPr>
              <a:buClrTx/>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10" name="Title 9"/>
          <p:cNvSpPr>
            <a:spLocks noGrp="1"/>
          </p:cNvSpPr>
          <p:nvPr>
            <p:ph type="title"/>
          </p:nvPr>
        </p:nvSpPr>
        <p:spPr>
          <a:xfrm>
            <a:off x="244930" y="13880"/>
            <a:ext cx="8670471" cy="1616912"/>
          </a:xfrm>
        </p:spPr>
        <p:txBody>
          <a:bodyPr/>
          <a:lstStyle/>
          <a:p>
            <a:r>
              <a:rPr lang="en-US" smtClean="0"/>
              <a:t>Click to edit Master title style</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ne Column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Text Placeholder 2"/>
          <p:cNvSpPr>
            <a:spLocks noGrp="1"/>
          </p:cNvSpPr>
          <p:nvPr>
            <p:ph type="body" idx="1"/>
          </p:nvPr>
        </p:nvSpPr>
        <p:spPr bwMode="auto">
          <a:xfrm>
            <a:off x="457201" y="1014415"/>
            <a:ext cx="8229601" cy="53101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285244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Only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473758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17721D0-62F7-E44C-B161-6524AB505F7F}" type="datetimeFigureOut">
              <a:rPr lang="en-US" smtClean="0"/>
              <a:pPr/>
              <a:t>3/6/17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AD8BFF-36FC-9D49-A041-B89518928E0C}"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7721D0-62F7-E44C-B161-6524AB505F7F}" type="datetimeFigureOut">
              <a:rPr lang="en-US" smtClean="0"/>
              <a:pPr/>
              <a:t>3/6/17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AD8BFF-36FC-9D49-A041-B89518928E0C}"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98F4A12D-195E-474B-92BE-21A8A41D78DD}" type="datetimeFigureOut">
              <a:rPr lang="en-US" smtClean="0">
                <a:solidFill>
                  <a:srgbClr val="000000"/>
                </a:solidFill>
              </a:rPr>
              <a:pPr>
                <a:defRPr/>
              </a:pPr>
              <a:t>3/6/17</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1B9D04D-019D-4CE1-A0F2-54D6EC0C99D7}" type="slidenum">
              <a:rPr lang="en-US" smtClean="0">
                <a:solidFill>
                  <a:srgbClr val="000000"/>
                </a:solidFill>
              </a:rPr>
              <a:pPr>
                <a:defRPr/>
              </a:pPr>
              <a:t>‹#›</a:t>
            </a:fld>
            <a:endParaRPr lang="en-US">
              <a:solidFill>
                <a:srgbClr val="000000"/>
              </a:solidFill>
            </a:endParaRPr>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ne Column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Text Placeholder 2"/>
          <p:cNvSpPr>
            <a:spLocks noGrp="1"/>
          </p:cNvSpPr>
          <p:nvPr>
            <p:ph type="body" idx="1"/>
          </p:nvPr>
        </p:nvSpPr>
        <p:spPr bwMode="auto">
          <a:xfrm>
            <a:off x="457209" y="1014413"/>
            <a:ext cx="8229601" cy="53101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341065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1_Custom Layout">
    <p:bg>
      <p:bgPr>
        <a:solidFill>
          <a:srgbClr val="0000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3222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17721D0-62F7-E44C-B161-6524AB505F7F}" type="datetimeFigureOut">
              <a:rPr lang="en-US" smtClean="0">
                <a:latin typeface="Calibri"/>
              </a:rPr>
              <a:pPr/>
              <a:t>3/6/17</a:t>
            </a:fld>
            <a:endParaRPr lang="en-US">
              <a:latin typeface="Calibri"/>
            </a:endParaRPr>
          </a:p>
        </p:txBody>
      </p:sp>
      <p:sp>
        <p:nvSpPr>
          <p:cNvPr id="5" name="Footer Placeholder 4"/>
          <p:cNvSpPr>
            <a:spLocks noGrp="1"/>
          </p:cNvSpPr>
          <p:nvPr>
            <p:ph type="ftr" sz="quarter" idx="11"/>
          </p:nvPr>
        </p:nvSpPr>
        <p:spPr/>
        <p:txBody>
          <a:bodyPr/>
          <a:lstStyle/>
          <a:p>
            <a:endParaRPr lang="en-US">
              <a:latin typeface="Calibri"/>
            </a:endParaRPr>
          </a:p>
        </p:txBody>
      </p:sp>
      <p:sp>
        <p:nvSpPr>
          <p:cNvPr id="6" name="Slide Number Placeholder 5"/>
          <p:cNvSpPr>
            <a:spLocks noGrp="1"/>
          </p:cNvSpPr>
          <p:nvPr>
            <p:ph type="sldNum" sz="quarter" idx="12"/>
          </p:nvPr>
        </p:nvSpPr>
        <p:spPr/>
        <p:txBody>
          <a:bodyPr/>
          <a:lstStyle/>
          <a:p>
            <a:fld id="{5CAD8BFF-36FC-9D49-A041-B89518928E0C}"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2022986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235857" y="2567210"/>
            <a:ext cx="8790214" cy="646331"/>
          </a:xfrm>
          <a:prstGeom prst="rect">
            <a:avLst/>
          </a:prstGeom>
          <a:ln>
            <a:noFill/>
          </a:ln>
        </p:spPr>
        <p:txBody>
          <a:bodyPr wrap="square" rIns="45720" anchor="t">
            <a:spAutoFit/>
          </a:bodyPr>
          <a:lstStyle>
            <a:lvl1pPr algn="ctr">
              <a:defRPr lang="en-US" b="0" i="0" cap="none" baseline="0" dirty="0">
                <a:ln w="0" cap="flat" cmpd="sng" algn="ctr">
                  <a:noFill/>
                  <a:prstDash val="solid"/>
                  <a:round/>
                  <a:headEnd type="none" w="med" len="med"/>
                  <a:tailEnd type="none" w="med" len="med"/>
                </a:ln>
                <a:solidFill>
                  <a:schemeClr val="tx1"/>
                </a:solidFill>
                <a:effectLst>
                  <a:outerShdw blurRad="50800" dist="38100" dir="5400000" algn="t" rotWithShape="0">
                    <a:prstClr val="black">
                      <a:alpha val="50000"/>
                    </a:prstClr>
                  </a:outerShdw>
                </a:effectLst>
                <a:latin typeface="Franklin Gothic Medium"/>
                <a:cs typeface="Franklin Gothic Medium"/>
              </a:defRPr>
            </a:lvl1pPr>
          </a:lstStyle>
          <a:p>
            <a:r>
              <a:rPr kumimoji="0" lang="en-US" smtClean="0"/>
              <a:t>Click to edit Master title style</a:t>
            </a:r>
            <a:endParaRPr kumimoji="0" lang="en-US" dirty="0"/>
          </a:p>
        </p:txBody>
      </p:sp>
      <p:sp>
        <p:nvSpPr>
          <p:cNvPr id="17" name="Subtitle 16"/>
          <p:cNvSpPr>
            <a:spLocks noGrp="1"/>
          </p:cNvSpPr>
          <p:nvPr>
            <p:ph type="subTitle" idx="1"/>
          </p:nvPr>
        </p:nvSpPr>
        <p:spPr>
          <a:xfrm>
            <a:off x="1331121" y="3266452"/>
            <a:ext cx="6480048" cy="467127"/>
          </a:xfrm>
        </p:spPr>
        <p:txBody>
          <a:bodyPr tIns="0" rIns="45720" bIns="0" anchor="t">
            <a:normAutofit/>
          </a:bodyPr>
          <a:lstStyle>
            <a:lvl1pPr marL="0" indent="0" algn="ctr">
              <a:buNone/>
              <a:defRPr sz="2000">
                <a:solidFill>
                  <a:schemeClr val="bg2">
                    <a:lumMod val="40000"/>
                    <a:lumOff val="60000"/>
                  </a:schemeClr>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44"/>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7721D0-62F7-E44C-B161-6524AB505F7F}" type="datetimeFigureOut">
              <a:rPr lang="en-US" smtClean="0">
                <a:latin typeface="Calibri"/>
              </a:rPr>
              <a:pPr/>
              <a:t>3/6/17</a:t>
            </a:fld>
            <a:endParaRPr lang="en-US">
              <a:latin typeface="Calibri"/>
            </a:endParaRPr>
          </a:p>
        </p:txBody>
      </p:sp>
      <p:sp>
        <p:nvSpPr>
          <p:cNvPr id="5" name="Footer Placeholder 4"/>
          <p:cNvSpPr>
            <a:spLocks noGrp="1"/>
          </p:cNvSpPr>
          <p:nvPr>
            <p:ph type="ftr" sz="quarter" idx="11"/>
          </p:nvPr>
        </p:nvSpPr>
        <p:spPr/>
        <p:txBody>
          <a:bodyPr/>
          <a:lstStyle/>
          <a:p>
            <a:endParaRPr lang="en-US">
              <a:latin typeface="Calibri"/>
            </a:endParaRPr>
          </a:p>
        </p:txBody>
      </p:sp>
      <p:sp>
        <p:nvSpPr>
          <p:cNvPr id="6" name="Slide Number Placeholder 5"/>
          <p:cNvSpPr>
            <a:spLocks noGrp="1"/>
          </p:cNvSpPr>
          <p:nvPr>
            <p:ph type="sldNum" sz="quarter" idx="12"/>
          </p:nvPr>
        </p:nvSpPr>
        <p:spPr/>
        <p:txBody>
          <a:bodyPr/>
          <a:lstStyle/>
          <a:p>
            <a:fld id="{5CAD8BFF-36FC-9D49-A041-B89518928E0C}"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1931642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x" type="tx" preserve="1">
  <p:cSld name="tx">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0641"/>
            <a:ext cx="8229600" cy="1143000"/>
          </a:xfrm>
          <a:prstGeom prst="rect">
            <a:avLst/>
          </a:prstGeom>
          <a:noFill/>
          <a:ln>
            <a:noFill/>
          </a:ln>
        </p:spPr>
        <p:txBody>
          <a:bodyPr lIns="91425" tIns="91425" rIns="91425" bIns="91425" anchor="b" anchorCtr="0"/>
          <a:lstStyle>
            <a:lvl1pPr algn="ctr" rtl="0">
              <a:spcBef>
                <a:spcPts val="0"/>
              </a:spcBef>
              <a:buSzPct val="100000"/>
              <a:buFont typeface="Arial"/>
              <a:buNone/>
              <a:defRPr sz="3600" b="1">
                <a:solidFill>
                  <a:srgbClr val="FFFFFF"/>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r>
              <a:rPr lang="en-US" smtClean="0"/>
              <a:t>Click to edit Master title style</a:t>
            </a:r>
            <a:endParaRPr dirty="0"/>
          </a:p>
        </p:txBody>
      </p:sp>
      <p:sp>
        <p:nvSpPr>
          <p:cNvPr id="12" name="Shape 12"/>
          <p:cNvSpPr txBox="1">
            <a:spLocks noGrp="1"/>
          </p:cNvSpPr>
          <p:nvPr>
            <p:ph type="body" idx="1"/>
          </p:nvPr>
        </p:nvSpPr>
        <p:spPr>
          <a:xfrm>
            <a:off x="457200" y="1600203"/>
            <a:ext cx="8229600" cy="4967700"/>
          </a:xfrm>
          <a:prstGeom prst="rect">
            <a:avLst/>
          </a:prstGeom>
          <a:noFill/>
          <a:ln>
            <a:noFill/>
          </a:ln>
        </p:spPr>
        <p:txBody>
          <a:bodyPr lIns="91425" tIns="91425" rIns="91425" bIns="91425" anchor="t" anchorCtr="0"/>
          <a:lstStyle>
            <a:lvl1pPr rtl="0">
              <a:defRPr/>
            </a:lvl1pPr>
            <a:lvl2pPr marL="742950" indent="-285750" rtl="0">
              <a:defRPr/>
            </a:lvl2pPr>
            <a:lvl3pPr marL="1143000" indent="-228600" rtl="0">
              <a:defRPr/>
            </a:lvl3pPr>
            <a:lvl4pPr marL="1600200" indent="-228600" rtl="0">
              <a:defRPr/>
            </a:lvl4pPr>
            <a:lvl5pPr rtl="0">
              <a:defRPr sz="1800"/>
            </a:lvl5pPr>
            <a:lvl6pPr rtl="0">
              <a:defRPr sz="1800"/>
            </a:lvl6pPr>
            <a:lvl7pPr rtl="0">
              <a:defRPr sz="1800"/>
            </a:lvl7pPr>
            <a:lvl8pPr rtl="0">
              <a:defRPr sz="1800"/>
            </a:lvl8pPr>
            <a:lvl9pPr rtl="0">
              <a:defRPr sz="1800"/>
            </a:lvl9pPr>
          </a:lstStyle>
          <a:p>
            <a:pPr lvl="0"/>
            <a:r>
              <a:rPr lang="en-US" smtClean="0"/>
              <a:t>Click to edit Master text styles</a:t>
            </a:r>
          </a:p>
        </p:txBody>
      </p:sp>
    </p:spTree>
    <p:extLst>
      <p:ext uri="{BB962C8B-B14F-4D97-AF65-F5344CB8AC3E}">
        <p14:creationId xmlns:p14="http://schemas.microsoft.com/office/powerpoint/2010/main" val="4527228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644"/>
            <a:ext cx="8229600" cy="1143000"/>
          </a:xfrm>
        </p:spPr>
        <p:txBody>
          <a:bodyPr>
            <a:normAutofit/>
          </a:bodyPr>
          <a:lstStyle>
            <a:lvl1pPr>
              <a:defRPr sz="3600">
                <a:solidFill>
                  <a:srgbClr val="FFFFFF"/>
                </a:solidFill>
              </a:defRPr>
            </a:lvl1pPr>
          </a:lstStyle>
          <a:p>
            <a:r>
              <a:rPr lang="en-US" smtClean="0"/>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solidFill>
                  <a:srgbClr val="FFFFFF"/>
                </a:solidFill>
              </a:defRPr>
            </a:lvl1pPr>
          </a:lstStyle>
          <a:p>
            <a:pPr>
              <a:defRPr/>
            </a:pPr>
            <a:fld id="{98F4A12D-195E-474B-92BE-21A8A41D78DD}" type="datetimeFigureOut">
              <a:rPr lang="en-US" smtClean="0">
                <a:latin typeface="Calibri"/>
              </a:rPr>
              <a:pPr>
                <a:defRPr/>
              </a:pPr>
              <a:t>3/6/17</a:t>
            </a:fld>
            <a:endParaRPr lang="en-US">
              <a:latin typeface="Calibri"/>
            </a:endParaRPr>
          </a:p>
        </p:txBody>
      </p:sp>
      <p:sp>
        <p:nvSpPr>
          <p:cNvPr id="4" name="Rectangle 5"/>
          <p:cNvSpPr>
            <a:spLocks noGrp="1" noChangeArrowheads="1"/>
          </p:cNvSpPr>
          <p:nvPr>
            <p:ph type="ftr" sz="quarter" idx="11"/>
          </p:nvPr>
        </p:nvSpPr>
        <p:spPr>
          <a:ln/>
        </p:spPr>
        <p:txBody>
          <a:bodyPr/>
          <a:lstStyle>
            <a:lvl1pPr>
              <a:defRPr>
                <a:solidFill>
                  <a:srgbClr val="FFFFFF"/>
                </a:solidFill>
              </a:defRPr>
            </a:lvl1pPr>
          </a:lstStyle>
          <a:p>
            <a:pPr>
              <a:defRPr/>
            </a:pPr>
            <a:endParaRPr lang="en-US">
              <a:latin typeface="Calibri"/>
            </a:endParaRPr>
          </a:p>
        </p:txBody>
      </p:sp>
      <p:sp>
        <p:nvSpPr>
          <p:cNvPr id="5" name="Rectangle 6"/>
          <p:cNvSpPr>
            <a:spLocks noGrp="1" noChangeArrowheads="1"/>
          </p:cNvSpPr>
          <p:nvPr>
            <p:ph type="sldNum" sz="quarter" idx="12"/>
          </p:nvPr>
        </p:nvSpPr>
        <p:spPr>
          <a:ln/>
        </p:spPr>
        <p:txBody>
          <a:bodyPr/>
          <a:lstStyle>
            <a:lvl1pPr>
              <a:defRPr>
                <a:solidFill>
                  <a:srgbClr val="FFFFFF"/>
                </a:solidFill>
              </a:defRPr>
            </a:lvl1pPr>
          </a:lstStyle>
          <a:p>
            <a:pPr>
              <a:defRPr/>
            </a:pPr>
            <a:fld id="{51B9D04D-019D-4CE1-A0F2-54D6EC0C99D7}" type="slidenum">
              <a:rPr lang="en-US" smtClean="0">
                <a:latin typeface="Calibri"/>
              </a:rPr>
              <a:pPr>
                <a:defRPr/>
              </a:pPr>
              <a:t>‹#›</a:t>
            </a:fld>
            <a:endParaRPr lang="en-US">
              <a:latin typeface="Calibri"/>
            </a:endParaRPr>
          </a:p>
        </p:txBody>
      </p:sp>
    </p:spTree>
    <p:extLst>
      <p:ext uri="{BB962C8B-B14F-4D97-AF65-F5344CB8AC3E}">
        <p14:creationId xmlns:p14="http://schemas.microsoft.com/office/powerpoint/2010/main" val="149991592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2E453939-B492-4878-B1B7-996A02E1D1BF}" type="datetimeFigureOut">
              <a:rPr lang="en-US">
                <a:solidFill>
                  <a:srgbClr val="000000"/>
                </a:solidFill>
                <a:latin typeface="Arial"/>
              </a:rPr>
              <a:pPr>
                <a:defRPr/>
              </a:pPr>
              <a:t>3/6/17</a:t>
            </a:fld>
            <a:endParaRPr lang="en-US">
              <a:solidFill>
                <a:srgbClr val="000000"/>
              </a:solidFill>
              <a:latin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FF5B4F3-9C81-4734-A04C-6166E467EBBA}" type="slidenum">
              <a:rPr lang="en-US">
                <a:solidFill>
                  <a:srgbClr val="000000"/>
                </a:solidFill>
                <a:latin typeface="Arial"/>
              </a:rPr>
              <a:pPr>
                <a:defRPr/>
              </a:pPr>
              <a:t>‹#›</a:t>
            </a:fld>
            <a:endParaRPr lang="en-US">
              <a:solidFill>
                <a:srgbClr val="000000"/>
              </a:solidFill>
              <a:latin typeface="Arial"/>
            </a:endParaRPr>
          </a:p>
        </p:txBody>
      </p:sp>
    </p:spTree>
    <p:extLst>
      <p:ext uri="{BB962C8B-B14F-4D97-AF65-F5344CB8AC3E}">
        <p14:creationId xmlns:p14="http://schemas.microsoft.com/office/powerpoint/2010/main" val="188076245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644EBFE-FFBB-4ED5-9926-ADBE0A10625C}" type="datetimeFigureOut">
              <a:rPr lang="en-US">
                <a:solidFill>
                  <a:srgbClr val="000000"/>
                </a:solidFill>
                <a:latin typeface="Arial"/>
              </a:rPr>
              <a:pPr>
                <a:defRPr/>
              </a:pPr>
              <a:t>3/6/17</a:t>
            </a:fld>
            <a:endParaRPr lang="en-US">
              <a:solidFill>
                <a:srgbClr val="000000"/>
              </a:solidFill>
              <a:latin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94E6BAB-84C6-4191-9807-B327A44EBBE8}" type="slidenum">
              <a:rPr lang="en-US">
                <a:solidFill>
                  <a:srgbClr val="000000"/>
                </a:solidFill>
                <a:latin typeface="Arial"/>
              </a:rPr>
              <a:pPr>
                <a:defRPr/>
              </a:pPr>
              <a:t>‹#›</a:t>
            </a:fld>
            <a:endParaRPr lang="en-US">
              <a:solidFill>
                <a:srgbClr val="000000"/>
              </a:solidFill>
              <a:latin typeface="Arial"/>
            </a:endParaRPr>
          </a:p>
        </p:txBody>
      </p:sp>
    </p:spTree>
    <p:extLst>
      <p:ext uri="{BB962C8B-B14F-4D97-AF65-F5344CB8AC3E}">
        <p14:creationId xmlns:p14="http://schemas.microsoft.com/office/powerpoint/2010/main" val="138189962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smtClean="0"/>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fld id="{5BCCE63F-F27B-47A5-AB89-96B6D3653DA0}" type="datetimeFigureOut">
              <a:rPr lang="en-US">
                <a:solidFill>
                  <a:srgbClr val="000000"/>
                </a:solidFill>
                <a:latin typeface="Arial"/>
              </a:rPr>
              <a:pPr>
                <a:defRPr/>
              </a:pPr>
              <a:t>3/6/17</a:t>
            </a:fld>
            <a:endParaRPr lang="en-US">
              <a:solidFill>
                <a:srgbClr val="000000"/>
              </a:solidFill>
              <a:latin typeface="Aria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B535B48-BC87-4C67-8C56-4A493D3CD1B2}" type="slidenum">
              <a:rPr lang="en-US">
                <a:solidFill>
                  <a:srgbClr val="000000"/>
                </a:solidFill>
                <a:latin typeface="Arial"/>
              </a:rPr>
              <a:pPr>
                <a:defRPr/>
              </a:pPr>
              <a:t>‹#›</a:t>
            </a:fld>
            <a:endParaRPr lang="en-US">
              <a:solidFill>
                <a:srgbClr val="000000"/>
              </a:solidFill>
              <a:latin typeface="Arial"/>
            </a:endParaRPr>
          </a:p>
        </p:txBody>
      </p:sp>
    </p:spTree>
    <p:extLst>
      <p:ext uri="{BB962C8B-B14F-4D97-AF65-F5344CB8AC3E}">
        <p14:creationId xmlns:p14="http://schemas.microsoft.com/office/powerpoint/2010/main" val="392190179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1DF8F111-C3CB-4843-A9F3-FE16D522AC9A}" type="datetimeFigureOut">
              <a:rPr lang="en-US">
                <a:solidFill>
                  <a:srgbClr val="000000"/>
                </a:solidFill>
                <a:latin typeface="Arial"/>
              </a:rPr>
              <a:pPr>
                <a:defRPr/>
              </a:pPr>
              <a:t>3/6/17</a:t>
            </a:fld>
            <a:endParaRPr lang="en-US">
              <a:solidFill>
                <a:srgbClr val="000000"/>
              </a:solidFill>
              <a:latin typeface="Aria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F25DF0E-4804-4BAF-95A8-441DA62BBB85}" type="slidenum">
              <a:rPr lang="en-US">
                <a:solidFill>
                  <a:srgbClr val="000000"/>
                </a:solidFill>
                <a:latin typeface="Arial"/>
              </a:rPr>
              <a:pPr>
                <a:defRPr/>
              </a:pPr>
              <a:t>‹#›</a:t>
            </a:fld>
            <a:endParaRPr lang="en-US">
              <a:solidFill>
                <a:srgbClr val="000000"/>
              </a:solidFill>
              <a:latin typeface="Arial"/>
            </a:endParaRPr>
          </a:p>
        </p:txBody>
      </p:sp>
    </p:spTree>
    <p:extLst>
      <p:ext uri="{BB962C8B-B14F-4D97-AF65-F5344CB8AC3E}">
        <p14:creationId xmlns:p14="http://schemas.microsoft.com/office/powerpoint/2010/main" val="236639781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4" name="Text Placeholder 2"/>
          <p:cNvSpPr>
            <a:spLocks noGrp="1"/>
          </p:cNvSpPr>
          <p:nvPr>
            <p:ph idx="1"/>
          </p:nvPr>
        </p:nvSpPr>
        <p:spPr bwMode="auto">
          <a:xfrm>
            <a:off x="304801" y="1014415"/>
            <a:ext cx="4191000" cy="50815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2"/>
          <p:cNvSpPr>
            <a:spLocks noGrp="1"/>
          </p:cNvSpPr>
          <p:nvPr>
            <p:ph idx="10"/>
          </p:nvPr>
        </p:nvSpPr>
        <p:spPr bwMode="auto">
          <a:xfrm>
            <a:off x="4724400" y="1014415"/>
            <a:ext cx="4114800" cy="50815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75854573"/>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lIns="38405" tIns="19202" rIns="38405" bIns="19202"/>
          <a:lstStyle>
            <a:lvl1pPr marL="0" indent="0" algn="ctr">
              <a:buNone/>
              <a:defRPr/>
            </a:lvl1pPr>
            <a:lvl2pPr marL="192024" indent="0" algn="ctr">
              <a:buNone/>
              <a:defRPr/>
            </a:lvl2pPr>
            <a:lvl3pPr marL="384048" indent="0" algn="ctr">
              <a:buNone/>
              <a:defRPr/>
            </a:lvl3pPr>
            <a:lvl4pPr marL="576072" indent="0" algn="ctr">
              <a:buNone/>
              <a:defRPr/>
            </a:lvl4pPr>
            <a:lvl5pPr marL="768096" indent="0" algn="ctr">
              <a:buNone/>
              <a:defRPr/>
            </a:lvl5pPr>
            <a:lvl6pPr marL="960120" indent="0" algn="ctr">
              <a:buNone/>
              <a:defRPr/>
            </a:lvl6pPr>
            <a:lvl7pPr marL="1152144" indent="0" algn="ctr">
              <a:buNone/>
              <a:defRPr/>
            </a:lvl7pPr>
            <a:lvl8pPr marL="1344168" indent="0" algn="ctr">
              <a:buNone/>
              <a:defRPr/>
            </a:lvl8pPr>
            <a:lvl9pPr marL="1536192"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smtClean="0"/>
            </a:lvl1pPr>
          </a:lstStyle>
          <a:p>
            <a:fld id="{2C5BE5F5-94DE-4E4B-AAB3-0245A313A5C6}" type="slidenum">
              <a:rPr lang="en-US">
                <a:solidFill>
                  <a:srgbClr val="FFFFFF"/>
                </a:solidFill>
                <a:latin typeface="Gill Sans"/>
                <a:ea typeface="Gill Sans"/>
                <a:cs typeface="Gill Sans"/>
              </a:rPr>
              <a:pPr/>
              <a:t>‹#›</a:t>
            </a:fld>
            <a:endParaRPr lang="en-US">
              <a:solidFill>
                <a:srgbClr val="FFFFFF"/>
              </a:solidFill>
              <a:latin typeface="Gill Sans"/>
              <a:ea typeface="Gill Sans"/>
              <a:cs typeface="Gill Sans"/>
            </a:endParaRPr>
          </a:p>
        </p:txBody>
      </p:sp>
    </p:spTree>
    <p:extLst>
      <p:ext uri="{BB962C8B-B14F-4D97-AF65-F5344CB8AC3E}">
        <p14:creationId xmlns:p14="http://schemas.microsoft.com/office/powerpoint/2010/main" val="19438128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4"/>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087922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5643" y="363481"/>
            <a:ext cx="6629400" cy="1293019"/>
          </a:xfrm>
          <a:prstGeom prst="rect">
            <a:avLst/>
          </a:prstGeom>
        </p:spPr>
        <p:txBody>
          <a:bodyPr tIns="0" bIns="0" anchor="t"/>
          <a:lstStyle>
            <a:lvl1pPr algn="l">
              <a:buNone/>
              <a:defRPr sz="4200" b="0" i="0" cap="none" baseline="0">
                <a:ln w="5000" cmpd="sng">
                  <a:noFill/>
                  <a:prstDash val="solid"/>
                </a:ln>
                <a:solidFill>
                  <a:schemeClr val="tx1"/>
                </a:solidFill>
                <a:effectLst>
                  <a:outerShdw blurRad="50800" dist="38100" dir="5400000" algn="t" rotWithShape="0">
                    <a:prstClr val="black">
                      <a:alpha val="50000"/>
                    </a:prstClr>
                  </a:outerShdw>
                </a:effectLst>
                <a:latin typeface="Franklin Gothic Medium"/>
                <a:cs typeface="Franklin Gothic Medium"/>
              </a:defRPr>
            </a:lvl1pPr>
          </a:lstStyle>
          <a:p>
            <a:r>
              <a:rPr kumimoji="0" lang="en-US" smtClean="0"/>
              <a:t>Click to edit Master title style</a:t>
            </a:r>
            <a:endParaRPr kumimoji="0" lang="en-US" dirty="0"/>
          </a:p>
        </p:txBody>
      </p:sp>
      <p:sp>
        <p:nvSpPr>
          <p:cNvPr id="3" name="Text Placeholder 2"/>
          <p:cNvSpPr>
            <a:spLocks noGrp="1"/>
          </p:cNvSpPr>
          <p:nvPr>
            <p:ph type="body" idx="1"/>
          </p:nvPr>
        </p:nvSpPr>
        <p:spPr>
          <a:xfrm>
            <a:off x="335643" y="1656499"/>
            <a:ext cx="6629400" cy="1066688"/>
          </a:xfrm>
        </p:spPr>
        <p:txBody>
          <a:bodyPr lIns="45720" tIns="0" rIns="45720" bIns="0" anchor="t"/>
          <a:lstStyle>
            <a:lvl1pPr marL="0" indent="0" algn="l">
              <a:buNone/>
              <a:defRPr sz="2000">
                <a:solidFill>
                  <a:schemeClr val="bg2">
                    <a:lumMod val="40000"/>
                    <a:lumOff val="6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4525963"/>
          </a:xfrm>
          <a:prstGeom prst="rect">
            <a:avLst/>
          </a:prstGeom>
        </p:spPr>
        <p:txBody>
          <a:bodyPr vert="horz"/>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087850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a:prstGeom prst="rect">
            <a:avLst/>
          </a:prstGeom>
        </p:spPr>
        <p:txBody>
          <a:bodyPr vert="horz"/>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1"/>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157184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707230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2390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95400"/>
            <a:ext cx="4038600" cy="4648200"/>
          </a:xfrm>
          <a:prstGeom prst="rect">
            <a:avLst/>
          </a:prstGeo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95400"/>
            <a:ext cx="4038600" cy="4648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152400" y="6305549"/>
            <a:ext cx="2133600" cy="476251"/>
          </a:xfrm>
          <a:prstGeom prst="rect">
            <a:avLst/>
          </a:prstGeom>
          <a:ln/>
        </p:spPr>
        <p:txBody>
          <a:bodyPr/>
          <a:lstStyle>
            <a:lvl1pPr>
              <a:defRPr/>
            </a:lvl1pPr>
          </a:lstStyle>
          <a:p>
            <a:pPr defTabSz="914400" fontAlgn="base">
              <a:spcBef>
                <a:spcPct val="0"/>
              </a:spcBef>
              <a:spcAft>
                <a:spcPct val="0"/>
              </a:spcAft>
              <a:defRPr/>
            </a:pPr>
            <a:endParaRPr lang="en-US">
              <a:solidFill>
                <a:srgbClr val="000000"/>
              </a:solidFill>
              <a:latin typeface="Arial" charset="0"/>
            </a:endParaRPr>
          </a:p>
        </p:txBody>
      </p:sp>
      <p:sp>
        <p:nvSpPr>
          <p:cNvPr id="6" name="Footer Placeholder 5"/>
          <p:cNvSpPr>
            <a:spLocks noGrp="1" noChangeArrowheads="1"/>
          </p:cNvSpPr>
          <p:nvPr>
            <p:ph type="ftr" sz="quarter" idx="11"/>
          </p:nvPr>
        </p:nvSpPr>
        <p:spPr>
          <a:xfrm>
            <a:off x="3124200" y="6381749"/>
            <a:ext cx="2895600" cy="476251"/>
          </a:xfrm>
          <a:prstGeom prst="rect">
            <a:avLst/>
          </a:prstGeom>
          <a:ln/>
        </p:spPr>
        <p:txBody>
          <a:bodyPr/>
          <a:lstStyle>
            <a:lvl1pPr>
              <a:defRPr/>
            </a:lvl1pPr>
          </a:lstStyle>
          <a:p>
            <a:pPr defTabSz="914400" fontAlgn="base">
              <a:spcBef>
                <a:spcPct val="0"/>
              </a:spcBef>
              <a:spcAft>
                <a:spcPct val="0"/>
              </a:spcAft>
              <a:defRPr/>
            </a:pPr>
            <a:endParaRPr lang="en-US">
              <a:solidFill>
                <a:srgbClr val="000000"/>
              </a:solidFill>
              <a:latin typeface="Arial" charset="0"/>
            </a:endParaRPr>
          </a:p>
        </p:txBody>
      </p:sp>
      <p:sp>
        <p:nvSpPr>
          <p:cNvPr id="7" name="Slide Number Placeholder 6"/>
          <p:cNvSpPr>
            <a:spLocks noGrp="1" noChangeArrowheads="1"/>
          </p:cNvSpPr>
          <p:nvPr>
            <p:ph type="sldNum" sz="quarter" idx="12"/>
          </p:nvPr>
        </p:nvSpPr>
        <p:spPr>
          <a:xfrm>
            <a:off x="6858000" y="6248401"/>
            <a:ext cx="2133600" cy="476251"/>
          </a:xfrm>
          <a:prstGeom prst="rect">
            <a:avLst/>
          </a:prstGeom>
          <a:ln/>
        </p:spPr>
        <p:txBody>
          <a:bodyPr/>
          <a:lstStyle>
            <a:lvl1pPr>
              <a:defRPr/>
            </a:lvl1pPr>
          </a:lstStyle>
          <a:p>
            <a:pPr defTabSz="914400" fontAlgn="base">
              <a:spcBef>
                <a:spcPct val="0"/>
              </a:spcBef>
              <a:spcAft>
                <a:spcPct val="0"/>
              </a:spcAft>
              <a:defRPr/>
            </a:pPr>
            <a:fld id="{3EBAFDD9-E5B8-5E4A-9E61-9F2528825E88}" type="slidenum">
              <a:rPr lang="en-US">
                <a:solidFill>
                  <a:srgbClr val="000000"/>
                </a:solidFill>
                <a:latin typeface="Arial" charset="0"/>
              </a:rPr>
              <a:pPr defTabSz="914400" fontAlgn="base">
                <a:spcBef>
                  <a:spcPct val="0"/>
                </a:spcBef>
                <a:spcAft>
                  <a:spcPct val="0"/>
                </a:spcAft>
                <a:defRPr/>
              </a:pPr>
              <a:t>‹#›</a:t>
            </a:fld>
            <a:endParaRPr lang="en-US">
              <a:solidFill>
                <a:srgbClr val="000000"/>
              </a:solidFill>
              <a:latin typeface="Arial" charset="0"/>
            </a:endParaRPr>
          </a:p>
        </p:txBody>
      </p:sp>
    </p:spTree>
    <p:extLst>
      <p:ext uri="{BB962C8B-B14F-4D97-AF65-F5344CB8AC3E}">
        <p14:creationId xmlns:p14="http://schemas.microsoft.com/office/powerpoint/2010/main" val="29613997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6"/>
          <p:cNvSpPr>
            <a:spLocks noGrp="1" noChangeArrowheads="1"/>
          </p:cNvSpPr>
          <p:nvPr>
            <p:ph type="dt" sz="half" idx="10"/>
          </p:nvPr>
        </p:nvSpPr>
        <p:spPr>
          <a:xfrm>
            <a:off x="152400" y="6305549"/>
            <a:ext cx="2133600" cy="476251"/>
          </a:xfrm>
          <a:prstGeom prst="rect">
            <a:avLst/>
          </a:prstGeom>
          <a:ln/>
        </p:spPr>
        <p:txBody>
          <a:bodyPr/>
          <a:lstStyle>
            <a:lvl1pPr>
              <a:defRPr/>
            </a:lvl1pPr>
          </a:lstStyle>
          <a:p>
            <a:pPr defTabSz="914400" fontAlgn="base">
              <a:spcBef>
                <a:spcPct val="0"/>
              </a:spcBef>
              <a:spcAft>
                <a:spcPct val="0"/>
              </a:spcAft>
              <a:defRPr/>
            </a:pPr>
            <a:endParaRPr lang="en-US">
              <a:solidFill>
                <a:srgbClr val="000000"/>
              </a:solidFill>
              <a:latin typeface="Arial" charset="0"/>
            </a:endParaRPr>
          </a:p>
        </p:txBody>
      </p:sp>
      <p:sp>
        <p:nvSpPr>
          <p:cNvPr id="3" name="Rectangle 17"/>
          <p:cNvSpPr>
            <a:spLocks noGrp="1" noChangeArrowheads="1"/>
          </p:cNvSpPr>
          <p:nvPr>
            <p:ph type="ftr" sz="quarter" idx="11"/>
          </p:nvPr>
        </p:nvSpPr>
        <p:spPr>
          <a:xfrm>
            <a:off x="3352800" y="6019800"/>
            <a:ext cx="2057400" cy="838200"/>
          </a:xfrm>
          <a:prstGeom prst="rect">
            <a:avLst/>
          </a:prstGeom>
          <a:ln/>
        </p:spPr>
        <p:txBody>
          <a:bodyPr/>
          <a:lstStyle>
            <a:lvl1pPr>
              <a:defRPr/>
            </a:lvl1pPr>
          </a:lstStyle>
          <a:p>
            <a:pPr defTabSz="914400" fontAlgn="base">
              <a:spcBef>
                <a:spcPct val="0"/>
              </a:spcBef>
              <a:spcAft>
                <a:spcPct val="0"/>
              </a:spcAft>
            </a:pPr>
            <a:r>
              <a:rPr lang="en-US" smtClean="0">
                <a:solidFill>
                  <a:srgbClr val="000000"/>
                </a:solidFill>
                <a:latin typeface="Arial" charset="0"/>
              </a:rPr>
              <a:t>AAO/ATNF August 24</a:t>
            </a:r>
            <a:r>
              <a:rPr lang="en-US" baseline="30000" smtClean="0">
                <a:solidFill>
                  <a:srgbClr val="000000"/>
                </a:solidFill>
                <a:latin typeface="Arial" charset="0"/>
              </a:rPr>
              <a:t>th</a:t>
            </a:r>
            <a:r>
              <a:rPr lang="en-US" smtClean="0">
                <a:solidFill>
                  <a:srgbClr val="000000"/>
                </a:solidFill>
                <a:latin typeface="Arial" charset="0"/>
              </a:rPr>
              <a:t> 2010</a:t>
            </a:r>
            <a:endParaRPr lang="en-US" dirty="0">
              <a:solidFill>
                <a:srgbClr val="000000"/>
              </a:solidFill>
              <a:latin typeface="Arial" charset="0"/>
            </a:endParaRPr>
          </a:p>
        </p:txBody>
      </p:sp>
      <p:sp>
        <p:nvSpPr>
          <p:cNvPr id="4" name="Rectangle 18"/>
          <p:cNvSpPr>
            <a:spLocks noGrp="1" noChangeArrowheads="1"/>
          </p:cNvSpPr>
          <p:nvPr>
            <p:ph type="sldNum" sz="quarter" idx="12"/>
          </p:nvPr>
        </p:nvSpPr>
        <p:spPr>
          <a:xfrm>
            <a:off x="6858000" y="6248401"/>
            <a:ext cx="2133600" cy="476251"/>
          </a:xfrm>
          <a:prstGeom prst="rect">
            <a:avLst/>
          </a:prstGeom>
          <a:ln/>
        </p:spPr>
        <p:txBody>
          <a:bodyPr/>
          <a:lstStyle>
            <a:lvl1pPr>
              <a:defRPr/>
            </a:lvl1pPr>
          </a:lstStyle>
          <a:p>
            <a:pPr defTabSz="914400" fontAlgn="base">
              <a:spcBef>
                <a:spcPct val="0"/>
              </a:spcBef>
              <a:spcAft>
                <a:spcPct val="0"/>
              </a:spcAft>
              <a:defRPr/>
            </a:pPr>
            <a:fld id="{465147CD-E116-2A40-A8C2-85473A5B05F2}" type="slidenum">
              <a:rPr lang="en-US" smtClean="0">
                <a:solidFill>
                  <a:srgbClr val="000000"/>
                </a:solidFill>
                <a:latin typeface="Arial" charset="0"/>
              </a:rPr>
              <a:pPr defTabSz="914400" fontAlgn="base">
                <a:spcBef>
                  <a:spcPct val="0"/>
                </a:spcBef>
                <a:spcAft>
                  <a:spcPct val="0"/>
                </a:spcAft>
                <a:defRPr/>
              </a:pPr>
              <a:t>‹#›</a:t>
            </a:fld>
            <a:endParaRPr lang="en-US">
              <a:solidFill>
                <a:srgbClr val="000000"/>
              </a:solidFill>
              <a:latin typeface="Arial" charset="0"/>
            </a:endParaRPr>
          </a:p>
        </p:txBody>
      </p:sp>
    </p:spTree>
    <p:extLst>
      <p:ext uri="{BB962C8B-B14F-4D97-AF65-F5344CB8AC3E}">
        <p14:creationId xmlns:p14="http://schemas.microsoft.com/office/powerpoint/2010/main" val="2922443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Footer Placeholder 8"/>
          <p:cNvSpPr>
            <a:spLocks noGrp="1"/>
          </p:cNvSpPr>
          <p:nvPr>
            <p:ph type="ftr" sz="quarter" idx="13"/>
          </p:nvPr>
        </p:nvSpPr>
        <p:spPr/>
        <p:txBody>
          <a:bodyPr/>
          <a:lstStyle/>
          <a:p>
            <a:endParaRPr lang="en-US"/>
          </a:p>
        </p:txBody>
      </p:sp>
      <p:sp>
        <p:nvSpPr>
          <p:cNvPr id="10" name="Slide Number Placeholder 18"/>
          <p:cNvSpPr>
            <a:spLocks noGrp="1"/>
          </p:cNvSpPr>
          <p:nvPr>
            <p:ph type="sldNum" sz="quarter" idx="4"/>
          </p:nvPr>
        </p:nvSpPr>
        <p:spPr>
          <a:xfrm>
            <a:off x="6781800" y="6492876"/>
            <a:ext cx="2133600" cy="365125"/>
          </a:xfrm>
          <a:prstGeom prst="rect">
            <a:avLst/>
          </a:prstGeom>
        </p:spPr>
        <p:txBody>
          <a:bodyPr vert="horz" lIns="91440" tIns="45720" rIns="91440" bIns="45720" rtlCol="0" anchor="ctr"/>
          <a:lstStyle>
            <a:lvl1pPr algn="r">
              <a:defRPr sz="900">
                <a:solidFill>
                  <a:schemeClr val="tx1"/>
                </a:solidFill>
              </a:defRPr>
            </a:lvl1pPr>
          </a:lstStyle>
          <a:p>
            <a:fld id="{2EF64232-36C4-D44B-92D7-F0830DF1B629}" type="slidenum">
              <a:rPr lang="en-US" smtClean="0"/>
              <a:t>‹#›</a:t>
            </a:fld>
            <a:endParaRPr lang="en-US"/>
          </a:p>
        </p:txBody>
      </p:sp>
      <p:sp>
        <p:nvSpPr>
          <p:cNvPr id="17" name="Content Placeholder 2"/>
          <p:cNvSpPr>
            <a:spLocks noGrp="1"/>
          </p:cNvSpPr>
          <p:nvPr>
            <p:ph idx="1"/>
          </p:nvPr>
        </p:nvSpPr>
        <p:spPr>
          <a:xfrm>
            <a:off x="244931" y="743858"/>
            <a:ext cx="8670471" cy="5551713"/>
          </a:xfrm>
        </p:spPr>
        <p:txBody>
          <a:bodyPr>
            <a:normAutofit/>
          </a:bodyPr>
          <a:lstStyle>
            <a:lvl1pPr>
              <a:defRPr sz="2400">
                <a:solidFill>
                  <a:srgbClr val="FFFFFF"/>
                </a:solidFill>
              </a:defRPr>
            </a:lvl1pPr>
            <a:lvl2pPr>
              <a:defRPr sz="2400"/>
            </a:lvl2pPr>
            <a:lvl3pPr>
              <a:buClr>
                <a:srgbClr val="69A2B8"/>
              </a:buClr>
              <a:defRPr sz="2000"/>
            </a:lvl3pPr>
            <a:lvl4pPr>
              <a:defRPr sz="1800"/>
            </a:lvl4pPr>
            <a:lvl5pPr>
              <a:buClrTx/>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19" name="Title 18"/>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44931" y="743858"/>
            <a:ext cx="8670471" cy="5551713"/>
          </a:xfrm>
        </p:spPr>
        <p:txBody>
          <a:bodyPr>
            <a:normAutofit/>
          </a:bodyPr>
          <a:lstStyle>
            <a:lvl1pPr>
              <a:defRPr sz="2400">
                <a:solidFill>
                  <a:srgbClr val="FFFFFF"/>
                </a:solidFill>
              </a:defRPr>
            </a:lvl1pPr>
            <a:lvl2pPr>
              <a:defRPr sz="2400"/>
            </a:lvl2pPr>
            <a:lvl3pPr>
              <a:buClr>
                <a:srgbClr val="69A2B8"/>
              </a:buClr>
              <a:defRPr sz="2000"/>
            </a:lvl3pPr>
            <a:lvl4pPr>
              <a:defRPr sz="1800"/>
            </a:lvl4pPr>
            <a:lvl5pPr>
              <a:buClrTx/>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8" name="Footer Placeholder 7"/>
          <p:cNvSpPr>
            <a:spLocks noGrp="1"/>
          </p:cNvSpPr>
          <p:nvPr>
            <p:ph type="ftr" sz="quarter" idx="13"/>
          </p:nvPr>
        </p:nvSpPr>
        <p:spPr/>
        <p:txBody>
          <a:bodyPr/>
          <a:lstStyle/>
          <a:p>
            <a:endParaRPr lang="en-US"/>
          </a:p>
        </p:txBody>
      </p:sp>
      <p:sp>
        <p:nvSpPr>
          <p:cNvPr id="9" name="Slide Number Placeholder 18"/>
          <p:cNvSpPr>
            <a:spLocks noGrp="1"/>
          </p:cNvSpPr>
          <p:nvPr>
            <p:ph type="sldNum" sz="quarter" idx="4"/>
          </p:nvPr>
        </p:nvSpPr>
        <p:spPr>
          <a:xfrm>
            <a:off x="6781800" y="6492876"/>
            <a:ext cx="2133600" cy="365125"/>
          </a:xfrm>
          <a:prstGeom prst="rect">
            <a:avLst/>
          </a:prstGeom>
        </p:spPr>
        <p:txBody>
          <a:bodyPr vert="horz" lIns="91440" tIns="45720" rIns="91440" bIns="45720" rtlCol="0" anchor="ctr"/>
          <a:lstStyle>
            <a:lvl1pPr algn="r">
              <a:defRPr sz="900">
                <a:solidFill>
                  <a:schemeClr val="tx1"/>
                </a:solidFill>
              </a:defRPr>
            </a:lvl1pPr>
          </a:lstStyle>
          <a:p>
            <a:fld id="{2EF64232-36C4-D44B-92D7-F0830DF1B629}" type="slidenum">
              <a:rPr lang="en-US" smtClean="0"/>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44931" y="743858"/>
            <a:ext cx="8670471" cy="5551713"/>
          </a:xfrm>
        </p:spPr>
        <p:txBody>
          <a:bodyPr>
            <a:normAutofit/>
          </a:bodyPr>
          <a:lstStyle>
            <a:lvl1pPr>
              <a:defRPr sz="2400">
                <a:solidFill>
                  <a:srgbClr val="FFFFFF"/>
                </a:solidFill>
              </a:defRPr>
            </a:lvl1pPr>
            <a:lvl2pPr>
              <a:defRPr sz="2400"/>
            </a:lvl2pPr>
            <a:lvl3pPr>
              <a:buClr>
                <a:srgbClr val="69A2B8"/>
              </a:buClr>
              <a:defRPr sz="2000"/>
            </a:lvl3pPr>
            <a:lvl4pPr>
              <a:defRPr sz="1800"/>
            </a:lvl4pPr>
            <a:lvl5pPr>
              <a:buClrTx/>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8" name="Footer Placeholder 7"/>
          <p:cNvSpPr>
            <a:spLocks noGrp="1"/>
          </p:cNvSpPr>
          <p:nvPr>
            <p:ph type="ftr" sz="quarter" idx="13"/>
          </p:nvPr>
        </p:nvSpPr>
        <p:spPr/>
        <p:txBody>
          <a:bodyPr/>
          <a:lstStyle/>
          <a:p>
            <a:endParaRPr lang="en-US"/>
          </a:p>
        </p:txBody>
      </p:sp>
      <p:sp>
        <p:nvSpPr>
          <p:cNvPr id="9" name="Slide Number Placeholder 18"/>
          <p:cNvSpPr>
            <a:spLocks noGrp="1"/>
          </p:cNvSpPr>
          <p:nvPr>
            <p:ph type="sldNum" sz="quarter" idx="4"/>
          </p:nvPr>
        </p:nvSpPr>
        <p:spPr>
          <a:xfrm>
            <a:off x="6781800" y="6492876"/>
            <a:ext cx="2133600" cy="365125"/>
          </a:xfrm>
          <a:prstGeom prst="rect">
            <a:avLst/>
          </a:prstGeom>
        </p:spPr>
        <p:txBody>
          <a:bodyPr vert="horz" lIns="91440" tIns="45720" rIns="91440" bIns="45720" rtlCol="0" anchor="ctr"/>
          <a:lstStyle>
            <a:lvl1pPr algn="r">
              <a:defRPr sz="900">
                <a:solidFill>
                  <a:schemeClr val="tx1"/>
                </a:solidFill>
              </a:defRPr>
            </a:lvl1pPr>
          </a:lstStyle>
          <a:p>
            <a:fld id="{2EF64232-36C4-D44B-92D7-F0830DF1B629}" type="slidenum">
              <a:rPr lang="en-US" smtClean="0"/>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44928" y="762001"/>
            <a:ext cx="4242816" cy="53641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Content Placeholder 3"/>
          <p:cNvSpPr>
            <a:spLocks noGrp="1"/>
          </p:cNvSpPr>
          <p:nvPr>
            <p:ph sz="half" idx="2"/>
          </p:nvPr>
        </p:nvSpPr>
        <p:spPr>
          <a:xfrm>
            <a:off x="4671786" y="762001"/>
            <a:ext cx="4243614" cy="53641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Footer Placeholder 9"/>
          <p:cNvSpPr>
            <a:spLocks noGrp="1"/>
          </p:cNvSpPr>
          <p:nvPr>
            <p:ph type="ftr" sz="quarter" idx="13"/>
          </p:nvPr>
        </p:nvSpPr>
        <p:spPr/>
        <p:txBody>
          <a:bodyPr/>
          <a:lstStyle/>
          <a:p>
            <a:endParaRPr lang="en-US"/>
          </a:p>
        </p:txBody>
      </p:sp>
      <p:sp>
        <p:nvSpPr>
          <p:cNvPr id="11" name="Slide Number Placeholder 18"/>
          <p:cNvSpPr>
            <a:spLocks noGrp="1"/>
          </p:cNvSpPr>
          <p:nvPr>
            <p:ph type="sldNum" sz="quarter" idx="4"/>
          </p:nvPr>
        </p:nvSpPr>
        <p:spPr>
          <a:xfrm>
            <a:off x="6781800" y="6492876"/>
            <a:ext cx="2133600" cy="365125"/>
          </a:xfrm>
          <a:prstGeom prst="rect">
            <a:avLst/>
          </a:prstGeom>
        </p:spPr>
        <p:txBody>
          <a:bodyPr vert="horz" lIns="91440" tIns="45720" rIns="91440" bIns="45720" rtlCol="0" anchor="ctr"/>
          <a:lstStyle>
            <a:lvl1pPr algn="r">
              <a:defRPr sz="900">
                <a:solidFill>
                  <a:schemeClr val="tx1"/>
                </a:solidFill>
              </a:defRPr>
            </a:lvl1pPr>
          </a:lstStyle>
          <a:p>
            <a:fld id="{2EF64232-36C4-D44B-92D7-F0830DF1B629}" type="slidenum">
              <a:rPr lang="en-US" smtClean="0"/>
              <a:t>‹#›</a:t>
            </a:fld>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Comparis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7"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825502"/>
            <a:ext cx="4040188" cy="4633175"/>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7" y="825502"/>
            <a:ext cx="4041775" cy="4633175"/>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Footer Placeholder 12"/>
          <p:cNvSpPr>
            <a:spLocks noGrp="1"/>
          </p:cNvSpPr>
          <p:nvPr>
            <p:ph type="ftr" sz="quarter" idx="13"/>
          </p:nvPr>
        </p:nvSpPr>
        <p:spPr/>
        <p:txBody>
          <a:bodyPr/>
          <a:lstStyle/>
          <a:p>
            <a:endParaRPr lang="en-US"/>
          </a:p>
        </p:txBody>
      </p:sp>
      <p:sp>
        <p:nvSpPr>
          <p:cNvPr id="14" name="Slide Number Placeholder 18"/>
          <p:cNvSpPr>
            <a:spLocks noGrp="1"/>
          </p:cNvSpPr>
          <p:nvPr>
            <p:ph type="sldNum" sz="quarter" idx="14"/>
          </p:nvPr>
        </p:nvSpPr>
        <p:spPr>
          <a:xfrm>
            <a:off x="6781800" y="6492876"/>
            <a:ext cx="2133600" cy="365125"/>
          </a:xfrm>
          <a:prstGeom prst="rect">
            <a:avLst/>
          </a:prstGeom>
        </p:spPr>
        <p:txBody>
          <a:bodyPr vert="horz" lIns="91440" tIns="45720" rIns="91440" bIns="45720" rtlCol="0" anchor="ctr"/>
          <a:lstStyle>
            <a:lvl1pPr algn="r">
              <a:defRPr sz="900">
                <a:solidFill>
                  <a:schemeClr val="tx1"/>
                </a:solidFill>
              </a:defRPr>
            </a:lvl1pPr>
          </a:lstStyle>
          <a:p>
            <a:fld id="{2EF64232-36C4-D44B-92D7-F0830DF1B629}" type="slidenum">
              <a:rPr lang="en-US" smtClean="0"/>
              <a:t>‹#›</a:t>
            </a:fld>
            <a:endParaRPr lang="en-US"/>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4931" y="111042"/>
            <a:ext cx="8670471" cy="514895"/>
          </a:xfrm>
          <a:prstGeom prst="rect">
            <a:avLst/>
          </a:prstGeom>
        </p:spPr>
        <p:txBody>
          <a:bodyPr anchor="ctr"/>
          <a:lstStyle>
            <a:lvl1pPr algn="l">
              <a:defRPr sz="3600" b="0">
                <a:solidFill>
                  <a:schemeClr val="accent2"/>
                </a:solidFill>
              </a:defRPr>
            </a:lvl1pPr>
          </a:lstStyle>
          <a:p>
            <a:r>
              <a:rPr kumimoji="0" lang="en-US" smtClean="0"/>
              <a:t>Click to edit Master title style</a:t>
            </a:r>
            <a:endParaRPr kumimoji="0" lang="en-US" dirty="0"/>
          </a:p>
        </p:txBody>
      </p:sp>
      <p:sp>
        <p:nvSpPr>
          <p:cNvPr id="11" name="Content Placeholder 2"/>
          <p:cNvSpPr>
            <a:spLocks noGrp="1"/>
          </p:cNvSpPr>
          <p:nvPr>
            <p:ph idx="1"/>
          </p:nvPr>
        </p:nvSpPr>
        <p:spPr>
          <a:xfrm>
            <a:off x="244931" y="789215"/>
            <a:ext cx="8670471" cy="5336949"/>
          </a:xfrm>
        </p:spPr>
        <p:txBody>
          <a:bodyPr/>
          <a:lstStyle>
            <a:lvl1pPr>
              <a:defRPr>
                <a:solidFill>
                  <a:schemeClr val="bg1">
                    <a:lumMod val="65000"/>
                    <a:lumOff val="35000"/>
                  </a:schemeClr>
                </a:solidFill>
              </a:defRPr>
            </a:lvl1pPr>
            <a:lvl2pPr>
              <a:defRPr>
                <a:solidFill>
                  <a:schemeClr val="bg1">
                    <a:lumMod val="65000"/>
                    <a:lumOff val="35000"/>
                  </a:schemeClr>
                </a:solidFill>
              </a:defRPr>
            </a:lvl2pPr>
            <a:lvl3pPr>
              <a:buClr>
                <a:srgbClr val="69A2B8"/>
              </a:buClr>
              <a:defRPr>
                <a:solidFill>
                  <a:schemeClr val="bg1">
                    <a:lumMod val="65000"/>
                    <a:lumOff val="35000"/>
                  </a:schemeClr>
                </a:solidFill>
              </a:defRPr>
            </a:lvl3pPr>
            <a:lvl4pPr>
              <a:defRPr>
                <a:solidFill>
                  <a:schemeClr val="bg1">
                    <a:lumMod val="65000"/>
                    <a:lumOff val="35000"/>
                  </a:schemeClr>
                </a:solidFill>
              </a:defRPr>
            </a:lvl4pPr>
            <a:lvl5pPr>
              <a:buClrTx/>
              <a:defRPr>
                <a:solidFill>
                  <a:schemeClr val="bg1">
                    <a:lumMod val="65000"/>
                    <a:lumOff val="35000"/>
                  </a:schemeClr>
                </a:solidFill>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13" name="Footer Placeholder 12"/>
          <p:cNvSpPr>
            <a:spLocks noGrp="1"/>
          </p:cNvSpPr>
          <p:nvPr>
            <p:ph type="ftr" sz="quarter" idx="12"/>
          </p:nvPr>
        </p:nvSpPr>
        <p:spPr/>
        <p:txBody>
          <a:bodyPr/>
          <a:lstStyle/>
          <a:p>
            <a:endParaRPr lang="en-US"/>
          </a:p>
        </p:txBody>
      </p:sp>
      <p:sp>
        <p:nvSpPr>
          <p:cNvPr id="14" name="Slide Number Placeholder 18"/>
          <p:cNvSpPr>
            <a:spLocks noGrp="1"/>
          </p:cNvSpPr>
          <p:nvPr>
            <p:ph type="sldNum" sz="quarter" idx="4"/>
          </p:nvPr>
        </p:nvSpPr>
        <p:spPr>
          <a:xfrm>
            <a:off x="6781800" y="6492876"/>
            <a:ext cx="2133600" cy="365125"/>
          </a:xfrm>
          <a:prstGeom prst="rect">
            <a:avLst/>
          </a:prstGeom>
        </p:spPr>
        <p:txBody>
          <a:bodyPr vert="horz" lIns="91440" tIns="45720" rIns="91440" bIns="45720" rtlCol="0" anchor="ctr"/>
          <a:lstStyle>
            <a:lvl1pPr algn="r">
              <a:defRPr sz="900">
                <a:solidFill>
                  <a:schemeClr val="tx1"/>
                </a:solidFill>
              </a:defRPr>
            </a:lvl1pPr>
          </a:lstStyle>
          <a:p>
            <a:fld id="{2EF64232-36C4-D44B-92D7-F0830DF1B62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theme" Target="../theme/theme2.xml"/><Relationship Id="rId1" Type="http://schemas.openxmlformats.org/officeDocument/2006/relationships/slideLayout" Target="../slideLayouts/slideLayout14.xml"/><Relationship Id="rId2"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1.xml"/><Relationship Id="rId4" Type="http://schemas.openxmlformats.org/officeDocument/2006/relationships/slideLayout" Target="../slideLayouts/slideLayout22.xml"/><Relationship Id="rId5" Type="http://schemas.openxmlformats.org/officeDocument/2006/relationships/theme" Target="../theme/theme3.xml"/><Relationship Id="rId1" Type="http://schemas.openxmlformats.org/officeDocument/2006/relationships/slideLayout" Target="../slideLayouts/slideLayout19.xml"/><Relationship Id="rId2"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theme" Target="../theme/theme4.xml"/><Relationship Id="rId1" Type="http://schemas.openxmlformats.org/officeDocument/2006/relationships/slideLayout" Target="../slideLayouts/slideLayout23.xml"/><Relationship Id="rId2"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theme" Target="../theme/theme5.xml"/><Relationship Id="rId3" Type="http://schemas.openxmlformats.org/officeDocument/2006/relationships/image" Target="../media/image11.jpe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1.xml"/><Relationship Id="rId4" Type="http://schemas.openxmlformats.org/officeDocument/2006/relationships/slideLayout" Target="../slideLayouts/slideLayout32.xml"/><Relationship Id="rId5" Type="http://schemas.openxmlformats.org/officeDocument/2006/relationships/slideLayout" Target="../slideLayouts/slideLayout33.xml"/><Relationship Id="rId6" Type="http://schemas.openxmlformats.org/officeDocument/2006/relationships/slideLayout" Target="../slideLayouts/slideLayout34.xml"/><Relationship Id="rId7" Type="http://schemas.openxmlformats.org/officeDocument/2006/relationships/theme" Target="../theme/theme6.xml"/><Relationship Id="rId8" Type="http://schemas.openxmlformats.org/officeDocument/2006/relationships/image" Target="../media/image12.jpeg"/><Relationship Id="rId9" Type="http://schemas.openxmlformats.org/officeDocument/2006/relationships/image" Target="../media/image13.png"/><Relationship Id="rId1" Type="http://schemas.openxmlformats.org/officeDocument/2006/relationships/slideLayout" Target="../slideLayouts/slideLayout29.xml"/><Relationship Id="rId2"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5"/>
          <a:stretch>
            <a:fillRect/>
          </a:stretch>
        </a:blipFill>
        <a:effectLst/>
      </p:bgPr>
    </p:bg>
    <p:spTree>
      <p:nvGrpSpPr>
        <p:cNvPr id="1" name=""/>
        <p:cNvGrpSpPr/>
        <p:nvPr/>
      </p:nvGrpSpPr>
      <p:grpSpPr>
        <a:xfrm>
          <a:off x="0" y="0"/>
          <a:ext cx="0" cy="0"/>
          <a:chOff x="0" y="0"/>
          <a:chExt cx="0" cy="0"/>
        </a:xfrm>
      </p:grpSpPr>
      <p:sp>
        <p:nvSpPr>
          <p:cNvPr id="30" name="Text Placeholder 29"/>
          <p:cNvSpPr>
            <a:spLocks noGrp="1"/>
          </p:cNvSpPr>
          <p:nvPr>
            <p:ph type="body" idx="1"/>
          </p:nvPr>
        </p:nvSpPr>
        <p:spPr>
          <a:xfrm>
            <a:off x="244931" y="762000"/>
            <a:ext cx="8670471" cy="5506357"/>
          </a:xfrm>
          <a:prstGeom prst="rect">
            <a:avLst/>
          </a:prstGeom>
        </p:spPr>
        <p:txBody>
          <a:bodyPr vert="horz" lIns="0" rIns="0">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7" name="Footer Placeholder 16"/>
          <p:cNvSpPr>
            <a:spLocks noGrp="1"/>
          </p:cNvSpPr>
          <p:nvPr>
            <p:ph type="ftr" sz="quarter" idx="3"/>
          </p:nvPr>
        </p:nvSpPr>
        <p:spPr>
          <a:xfrm>
            <a:off x="3124200" y="6423438"/>
            <a:ext cx="2895600" cy="365125"/>
          </a:xfrm>
          <a:prstGeom prst="rect">
            <a:avLst/>
          </a:prstGeom>
        </p:spPr>
        <p:txBody>
          <a:bodyPr vert="horz" lIns="91440" tIns="45720" rIns="91440" bIns="45720" rtlCol="0" anchor="ctr"/>
          <a:lstStyle>
            <a:lvl1pPr algn="ctr">
              <a:defRPr sz="900" cap="all">
                <a:solidFill>
                  <a:schemeClr val="tx1"/>
                </a:solidFill>
              </a:defRPr>
            </a:lvl1pPr>
          </a:lstStyle>
          <a:p>
            <a:endParaRPr lang="en-US"/>
          </a:p>
        </p:txBody>
      </p:sp>
      <p:sp>
        <p:nvSpPr>
          <p:cNvPr id="19" name="Slide Number Placeholder 18"/>
          <p:cNvSpPr>
            <a:spLocks noGrp="1"/>
          </p:cNvSpPr>
          <p:nvPr>
            <p:ph type="sldNum" sz="quarter" idx="4"/>
          </p:nvPr>
        </p:nvSpPr>
        <p:spPr>
          <a:xfrm>
            <a:off x="6781800" y="6428103"/>
            <a:ext cx="2133600" cy="365125"/>
          </a:xfrm>
          <a:prstGeom prst="rect">
            <a:avLst/>
          </a:prstGeom>
        </p:spPr>
        <p:txBody>
          <a:bodyPr vert="horz" lIns="91440" tIns="45720" rIns="91440" bIns="45720" rtlCol="0" anchor="ctr"/>
          <a:lstStyle>
            <a:lvl1pPr algn="r">
              <a:defRPr sz="900">
                <a:solidFill>
                  <a:schemeClr val="tx1"/>
                </a:solidFill>
              </a:defRPr>
            </a:lvl1pPr>
          </a:lstStyle>
          <a:p>
            <a:fld id="{2EF64232-36C4-D44B-92D7-F0830DF1B629}" type="slidenum">
              <a:rPr lang="en-US" smtClean="0"/>
              <a:t>‹#›</a:t>
            </a:fld>
            <a:endParaRPr lang="en-US"/>
          </a:p>
        </p:txBody>
      </p:sp>
      <p:sp>
        <p:nvSpPr>
          <p:cNvPr id="20" name="Title Placeholder 19"/>
          <p:cNvSpPr>
            <a:spLocks noGrp="1"/>
          </p:cNvSpPr>
          <p:nvPr>
            <p:ph type="title"/>
          </p:nvPr>
        </p:nvSpPr>
        <p:spPr>
          <a:xfrm>
            <a:off x="244929" y="13882"/>
            <a:ext cx="8229600" cy="659255"/>
          </a:xfrm>
          <a:prstGeom prst="rect">
            <a:avLst/>
          </a:prstGeom>
        </p:spPr>
        <p:txBody>
          <a:bodyPr vert="horz" lIns="91440" tIns="45720" rIns="91440" bIns="45720" rtlCol="0" anchor="t">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99" r:id="rId12"/>
    <p:sldLayoutId id="2147483700" r:id="rId13"/>
  </p:sldLayoutIdLst>
  <p:timing>
    <p:tnLst>
      <p:par>
        <p:cTn id="1" dur="indefinite" restart="never" nodeType="tmRoot"/>
      </p:par>
    </p:tnLst>
  </p:timing>
  <p:txStyles>
    <p:titleStyle>
      <a:lvl1pPr algn="l" rtl="0" eaLnBrk="1" latinLnBrk="0" hangingPunct="1">
        <a:spcBef>
          <a:spcPct val="0"/>
        </a:spcBef>
        <a:buNone/>
        <a:defRPr kumimoji="0" sz="2800" kern="1200" cap="none">
          <a:solidFill>
            <a:schemeClr val="tx1"/>
          </a:solidFill>
          <a:latin typeface="+mj-lt"/>
          <a:ea typeface="+mj-ea"/>
          <a:cs typeface="+mj-cs"/>
        </a:defRPr>
      </a:lvl1pPr>
    </p:titleStyle>
    <p:bodyStyle>
      <a:lvl1pPr marL="182880" indent="0" algn="l" rtl="0" eaLnBrk="1" latinLnBrk="0" hangingPunct="1">
        <a:spcBef>
          <a:spcPts val="0"/>
        </a:spcBef>
        <a:buClr>
          <a:schemeClr val="accent1"/>
        </a:buClr>
        <a:buSzPct val="80000"/>
        <a:buFont typeface="Wingdings 2"/>
        <a:buNone/>
        <a:defRPr kumimoji="0" sz="2000" kern="1200" cap="none">
          <a:solidFill>
            <a:schemeClr val="tx1"/>
          </a:solidFill>
          <a:latin typeface="Franklin Gothic Book"/>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000" kern="1200">
          <a:solidFill>
            <a:schemeClr val="tx1"/>
          </a:solidFill>
          <a:latin typeface="Franklin Gothic Book"/>
          <a:ea typeface="+mn-ea"/>
          <a:cs typeface="+mn-cs"/>
        </a:defRPr>
      </a:lvl2pPr>
      <a:lvl3pPr marL="1005840" indent="-256032" algn="l" rtl="0" eaLnBrk="1" latinLnBrk="0" hangingPunct="1">
        <a:spcBef>
          <a:spcPct val="20000"/>
        </a:spcBef>
        <a:buClr>
          <a:schemeClr val="accent2"/>
        </a:buClr>
        <a:buSzPct val="85000"/>
        <a:buFont typeface="Arial"/>
        <a:buChar char="○"/>
        <a:defRPr kumimoji="0" sz="2000" kern="1200">
          <a:solidFill>
            <a:schemeClr val="tx1"/>
          </a:solidFill>
          <a:latin typeface="Franklin Gothic Book"/>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Franklin Gothic Book"/>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Franklin Gothic Book"/>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7721D0-62F7-E44C-B161-6524AB505F7F}" type="datetimeFigureOut">
              <a:rPr lang="en-US" smtClean="0"/>
              <a:pPr/>
              <a:t>3/6/17</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AD8BFF-36FC-9D49-A041-B89518928E0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Lst>
  <p:txStyles>
    <p:titleStyle>
      <a:lvl1pPr algn="ctr" defTabSz="4572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rgbClr val="FFFFFF"/>
                </a:solidFill>
              </a:defRPr>
            </a:lvl1pPr>
          </a:lstStyle>
          <a:p>
            <a:fld id="{D17721D0-62F7-E44C-B161-6524AB505F7F}" type="datetimeFigureOut">
              <a:rPr lang="en-US" smtClean="0">
                <a:latin typeface="Calibri"/>
                <a:ea typeface="ＭＳ Ｐゴシック" pitchFamily="-60" charset="-128"/>
                <a:cs typeface="ＭＳ Ｐゴシック" pitchFamily="-60" charset="-128"/>
              </a:rPr>
              <a:pPr/>
              <a:t>3/6/17</a:t>
            </a:fld>
            <a:endParaRPr lang="en-US">
              <a:latin typeface="Calibri"/>
              <a:ea typeface="ＭＳ Ｐゴシック" pitchFamily="-60" charset="-128"/>
              <a:cs typeface="ＭＳ Ｐゴシック" pitchFamily="-60" charset="-128"/>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rgbClr val="FFFFFF"/>
                </a:solidFill>
              </a:defRPr>
            </a:lvl1pPr>
          </a:lstStyle>
          <a:p>
            <a:endParaRPr lang="en-US">
              <a:latin typeface="Calibri"/>
              <a:ea typeface="ＭＳ Ｐゴシック" pitchFamily="-60" charset="-128"/>
              <a:cs typeface="ＭＳ Ｐゴシック" pitchFamily="-60" charset="-128"/>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rgbClr val="FFFFFF"/>
                </a:solidFill>
              </a:defRPr>
            </a:lvl1pPr>
          </a:lstStyle>
          <a:p>
            <a:fld id="{5CAD8BFF-36FC-9D49-A041-B89518928E0C}" type="slidenum">
              <a:rPr lang="en-US" smtClean="0">
                <a:latin typeface="Calibri"/>
                <a:ea typeface="ＭＳ Ｐゴシック" pitchFamily="-60" charset="-128"/>
                <a:cs typeface="ＭＳ Ｐゴシック" pitchFamily="-60" charset="-128"/>
              </a:rPr>
              <a:pPr/>
              <a:t>‹#›</a:t>
            </a:fld>
            <a:endParaRPr lang="en-US">
              <a:latin typeface="Calibri"/>
              <a:ea typeface="ＭＳ Ｐゴシック" pitchFamily="-60" charset="-128"/>
              <a:cs typeface="ＭＳ Ｐゴシック" pitchFamily="-60" charset="-128"/>
            </a:endParaRPr>
          </a:p>
        </p:txBody>
      </p:sp>
    </p:spTree>
    <p:extLst>
      <p:ext uri="{BB962C8B-B14F-4D97-AF65-F5344CB8AC3E}">
        <p14:creationId xmlns:p14="http://schemas.microsoft.com/office/powerpoint/2010/main" val="3843842036"/>
      </p:ext>
    </p:extLst>
  </p:cSld>
  <p:clrMap bg1="dk1" tx1="lt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Lst>
  <p:txStyles>
    <p:titleStyle>
      <a:lvl1pPr algn="ctr" defTabSz="457200" rtl="0" eaLnBrk="1" latinLnBrk="0" hangingPunct="1">
        <a:spcBef>
          <a:spcPct val="0"/>
        </a:spcBef>
        <a:buNone/>
        <a:defRPr sz="3600" kern="120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rgbClr val="FFFFFF"/>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rgbClr val="FFFFFF"/>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FFFFFF"/>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rgbClr val="FFFFFF"/>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9908" y="0"/>
            <a:ext cx="8672513"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a:p>
        </p:txBody>
      </p:sp>
      <p:sp>
        <p:nvSpPr>
          <p:cNvPr id="1027" name="Rectangle 3"/>
          <p:cNvSpPr>
            <a:spLocks noGrp="1" noChangeArrowheads="1"/>
          </p:cNvSpPr>
          <p:nvPr>
            <p:ph type="body" idx="1"/>
          </p:nvPr>
        </p:nvSpPr>
        <p:spPr bwMode="auto">
          <a:xfrm>
            <a:off x="457200" y="1295400"/>
            <a:ext cx="82296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5588" name="Rectangle 4"/>
          <p:cNvSpPr>
            <a:spLocks noGrp="1" noChangeArrowheads="1"/>
          </p:cNvSpPr>
          <p:nvPr>
            <p:ph type="dt" sz="half" idx="2"/>
          </p:nvPr>
        </p:nvSpPr>
        <p:spPr bwMode="auto">
          <a:xfrm>
            <a:off x="152400" y="630554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000" smtClean="0">
                <a:latin typeface="+mn-lt"/>
                <a:ea typeface="+mn-ea"/>
                <a:cs typeface="+mn-cs"/>
              </a:defRPr>
            </a:lvl1pPr>
          </a:lstStyle>
          <a:p>
            <a:pPr>
              <a:defRPr/>
            </a:pPr>
            <a:fld id="{98F4A12D-195E-474B-92BE-21A8A41D78DD}" type="datetimeFigureOut">
              <a:rPr lang="en-US">
                <a:solidFill>
                  <a:srgbClr val="000000"/>
                </a:solidFill>
                <a:latin typeface="Arial"/>
              </a:rPr>
              <a:pPr>
                <a:defRPr/>
              </a:pPr>
              <a:t>3/6/17</a:t>
            </a:fld>
            <a:endParaRPr lang="en-US">
              <a:solidFill>
                <a:srgbClr val="000000"/>
              </a:solidFill>
              <a:latin typeface="Arial"/>
            </a:endParaRPr>
          </a:p>
        </p:txBody>
      </p:sp>
      <p:sp>
        <p:nvSpPr>
          <p:cNvPr id="195589" name="Rectangle 5"/>
          <p:cNvSpPr>
            <a:spLocks noGrp="1" noChangeArrowheads="1"/>
          </p:cNvSpPr>
          <p:nvPr>
            <p:ph type="ftr" sz="quarter" idx="3"/>
          </p:nvPr>
        </p:nvSpPr>
        <p:spPr bwMode="auto">
          <a:xfrm>
            <a:off x="3124200" y="6381749"/>
            <a:ext cx="2895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000">
                <a:latin typeface="+mn-lt"/>
                <a:ea typeface="+mn-ea"/>
                <a:cs typeface="+mn-cs"/>
              </a:defRPr>
            </a:lvl1pPr>
          </a:lstStyle>
          <a:p>
            <a:pPr>
              <a:defRPr/>
            </a:pPr>
            <a:endParaRPr lang="en-US">
              <a:solidFill>
                <a:srgbClr val="000000"/>
              </a:solidFill>
              <a:latin typeface="Arial"/>
            </a:endParaRPr>
          </a:p>
        </p:txBody>
      </p:sp>
      <p:sp>
        <p:nvSpPr>
          <p:cNvPr id="195590" name="Rectangle 6"/>
          <p:cNvSpPr>
            <a:spLocks noGrp="1" noChangeArrowheads="1"/>
          </p:cNvSpPr>
          <p:nvPr>
            <p:ph type="sldNum" sz="quarter" idx="4"/>
          </p:nvPr>
        </p:nvSpPr>
        <p:spPr bwMode="auto">
          <a:xfrm>
            <a:off x="6858000" y="6248401"/>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000" smtClean="0">
                <a:latin typeface="+mn-lt"/>
                <a:ea typeface="+mn-ea"/>
                <a:cs typeface="+mn-cs"/>
              </a:defRPr>
            </a:lvl1pPr>
          </a:lstStyle>
          <a:p>
            <a:pPr>
              <a:defRPr/>
            </a:pPr>
            <a:fld id="{51B9D04D-019D-4CE1-A0F2-54D6EC0C99D7}" type="slidenum">
              <a:rPr lang="en-US">
                <a:solidFill>
                  <a:srgbClr val="000000"/>
                </a:solidFill>
                <a:latin typeface="Arial"/>
              </a:rPr>
              <a:pPr>
                <a:defRPr/>
              </a:pPr>
              <a:t>‹#›</a:t>
            </a:fld>
            <a:endParaRPr lang="en-US">
              <a:solidFill>
                <a:srgbClr val="000000"/>
              </a:solidFill>
              <a:latin typeface="Arial"/>
            </a:endParaRPr>
          </a:p>
        </p:txBody>
      </p:sp>
      <p:sp>
        <p:nvSpPr>
          <p:cNvPr id="195591" name="Line 7"/>
          <p:cNvSpPr>
            <a:spLocks noChangeShapeType="1"/>
          </p:cNvSpPr>
          <p:nvPr/>
        </p:nvSpPr>
        <p:spPr bwMode="auto">
          <a:xfrm>
            <a:off x="457200" y="1066800"/>
            <a:ext cx="7467600" cy="0"/>
          </a:xfrm>
          <a:prstGeom prst="line">
            <a:avLst/>
          </a:prstGeom>
          <a:noFill/>
          <a:ln w="38100">
            <a:solidFill>
              <a:schemeClr val="tx1"/>
            </a:solidFill>
            <a:round/>
            <a:headEnd/>
            <a:tailEnd/>
          </a:ln>
          <a:effectLst/>
        </p:spPr>
        <p:txBody>
          <a:bodyPr>
            <a:prstTxWarp prst="textNoShape">
              <a:avLst/>
            </a:prstTxWarp>
          </a:bodyPr>
          <a:lstStyle/>
          <a:p>
            <a:pPr>
              <a:defRPr/>
            </a:pPr>
            <a:endParaRPr lang="en-US">
              <a:solidFill>
                <a:srgbClr val="000000"/>
              </a:solidFill>
              <a:latin typeface="Arial"/>
              <a:ea typeface="ＭＳ Ｐゴシック" pitchFamily="-60" charset="-128"/>
              <a:cs typeface="ＭＳ Ｐゴシック" pitchFamily="-60" charset="-128"/>
            </a:endParaRPr>
          </a:p>
        </p:txBody>
      </p:sp>
    </p:spTree>
    <p:extLst>
      <p:ext uri="{BB962C8B-B14F-4D97-AF65-F5344CB8AC3E}">
        <p14:creationId xmlns:p14="http://schemas.microsoft.com/office/powerpoint/2010/main" val="339580432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Lst>
  <p:timing>
    <p:tnLst>
      <p:par>
        <p:cTn id="1" dur="indefinite" restart="never" nodeType="tmRoot"/>
      </p:par>
    </p:tnLst>
  </p:timing>
  <p:txStyles>
    <p:titleStyle>
      <a:lvl1pPr algn="l" rtl="0" eaLnBrk="1" fontAlgn="base" hangingPunct="1">
        <a:spcBef>
          <a:spcPct val="0"/>
        </a:spcBef>
        <a:spcAft>
          <a:spcPct val="0"/>
        </a:spcAft>
        <a:defRPr sz="2800" b="1">
          <a:solidFill>
            <a:schemeClr val="bg1"/>
          </a:solidFill>
          <a:latin typeface="+mj-lt"/>
          <a:ea typeface="ＭＳ Ｐゴシック" pitchFamily="-65" charset="-128"/>
          <a:cs typeface="ＭＳ Ｐゴシック" pitchFamily="-65" charset="-128"/>
        </a:defRPr>
      </a:lvl1pPr>
      <a:lvl2pPr algn="l" rtl="0" eaLnBrk="1" fontAlgn="base" hangingPunct="1">
        <a:spcBef>
          <a:spcPct val="0"/>
        </a:spcBef>
        <a:spcAft>
          <a:spcPct val="0"/>
        </a:spcAft>
        <a:defRPr sz="2400" b="1">
          <a:solidFill>
            <a:schemeClr val="bg1"/>
          </a:solidFill>
          <a:latin typeface="Arial" pitchFamily="-65" charset="0"/>
          <a:ea typeface="ＭＳ Ｐゴシック" pitchFamily="-65" charset="-128"/>
          <a:cs typeface="ＭＳ Ｐゴシック" pitchFamily="-65" charset="-128"/>
        </a:defRPr>
      </a:lvl2pPr>
      <a:lvl3pPr algn="l" rtl="0" eaLnBrk="1" fontAlgn="base" hangingPunct="1">
        <a:spcBef>
          <a:spcPct val="0"/>
        </a:spcBef>
        <a:spcAft>
          <a:spcPct val="0"/>
        </a:spcAft>
        <a:defRPr sz="2400" b="1">
          <a:solidFill>
            <a:schemeClr val="bg1"/>
          </a:solidFill>
          <a:latin typeface="Arial" pitchFamily="-65" charset="0"/>
          <a:ea typeface="ＭＳ Ｐゴシック" pitchFamily="-65" charset="-128"/>
          <a:cs typeface="ＭＳ Ｐゴシック" pitchFamily="-65" charset="-128"/>
        </a:defRPr>
      </a:lvl3pPr>
      <a:lvl4pPr algn="l" rtl="0" eaLnBrk="1" fontAlgn="base" hangingPunct="1">
        <a:spcBef>
          <a:spcPct val="0"/>
        </a:spcBef>
        <a:spcAft>
          <a:spcPct val="0"/>
        </a:spcAft>
        <a:defRPr sz="2400" b="1">
          <a:solidFill>
            <a:schemeClr val="bg1"/>
          </a:solidFill>
          <a:latin typeface="Arial" pitchFamily="-65" charset="0"/>
          <a:ea typeface="ＭＳ Ｐゴシック" pitchFamily="-65" charset="-128"/>
          <a:cs typeface="ＭＳ Ｐゴシック" pitchFamily="-65" charset="-128"/>
        </a:defRPr>
      </a:lvl4pPr>
      <a:lvl5pPr algn="l" rtl="0" eaLnBrk="1" fontAlgn="base" hangingPunct="1">
        <a:spcBef>
          <a:spcPct val="0"/>
        </a:spcBef>
        <a:spcAft>
          <a:spcPct val="0"/>
        </a:spcAft>
        <a:defRPr sz="2400" b="1">
          <a:solidFill>
            <a:schemeClr val="bg1"/>
          </a:solidFill>
          <a:latin typeface="Arial" pitchFamily="-65"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2400" b="1">
          <a:solidFill>
            <a:schemeClr val="accent2"/>
          </a:solidFill>
          <a:latin typeface="Arial" pitchFamily="-65" charset="0"/>
        </a:defRPr>
      </a:lvl6pPr>
      <a:lvl7pPr marL="914400" algn="l" rtl="0" eaLnBrk="1" fontAlgn="base" hangingPunct="1">
        <a:spcBef>
          <a:spcPct val="0"/>
        </a:spcBef>
        <a:spcAft>
          <a:spcPct val="0"/>
        </a:spcAft>
        <a:defRPr sz="2400" b="1">
          <a:solidFill>
            <a:schemeClr val="accent2"/>
          </a:solidFill>
          <a:latin typeface="Arial" pitchFamily="-65" charset="0"/>
        </a:defRPr>
      </a:lvl7pPr>
      <a:lvl8pPr marL="1371600" algn="l" rtl="0" eaLnBrk="1" fontAlgn="base" hangingPunct="1">
        <a:spcBef>
          <a:spcPct val="0"/>
        </a:spcBef>
        <a:spcAft>
          <a:spcPct val="0"/>
        </a:spcAft>
        <a:defRPr sz="2400" b="1">
          <a:solidFill>
            <a:schemeClr val="accent2"/>
          </a:solidFill>
          <a:latin typeface="Arial" pitchFamily="-65" charset="0"/>
        </a:defRPr>
      </a:lvl8pPr>
      <a:lvl9pPr marL="1828800" algn="l" rtl="0" eaLnBrk="1" fontAlgn="base" hangingPunct="1">
        <a:spcBef>
          <a:spcPct val="0"/>
        </a:spcBef>
        <a:spcAft>
          <a:spcPct val="0"/>
        </a:spcAft>
        <a:defRPr sz="2400" b="1">
          <a:solidFill>
            <a:schemeClr val="accent2"/>
          </a:solidFill>
          <a:latin typeface="Arial" pitchFamily="-65" charset="0"/>
        </a:defRPr>
      </a:lvl9pPr>
    </p:titleStyle>
    <p:bodyStyle>
      <a:lvl1pPr marL="342900" indent="-342900" algn="l" rtl="0" eaLnBrk="1" fontAlgn="base" hangingPunct="1">
        <a:spcBef>
          <a:spcPct val="20000"/>
        </a:spcBef>
        <a:spcAft>
          <a:spcPct val="0"/>
        </a:spcAft>
        <a:buChar char="•"/>
        <a:defRPr sz="2400" b="1">
          <a:solidFill>
            <a:srgbClr val="FFFFFF"/>
          </a:solidFill>
          <a:latin typeface="+mn-lt"/>
          <a:ea typeface="ＭＳ Ｐゴシック" pitchFamily="-65" charset="-128"/>
          <a:cs typeface="ＭＳ Ｐゴシック" pitchFamily="-65" charset="-128"/>
        </a:defRPr>
      </a:lvl1pPr>
      <a:lvl2pPr marL="742950" indent="-285750" algn="l" rtl="0" eaLnBrk="1" fontAlgn="base" hangingPunct="1">
        <a:spcBef>
          <a:spcPct val="20000"/>
        </a:spcBef>
        <a:spcAft>
          <a:spcPct val="0"/>
        </a:spcAft>
        <a:buChar char="–"/>
        <a:defRPr sz="2000" b="1">
          <a:solidFill>
            <a:srgbClr val="FFFFFF"/>
          </a:solidFill>
          <a:latin typeface="+mn-lt"/>
          <a:ea typeface="ＭＳ Ｐゴシック" pitchFamily="-65" charset="-128"/>
        </a:defRPr>
      </a:lvl2pPr>
      <a:lvl3pPr marL="1143000" indent="-228600" algn="l" rtl="0" eaLnBrk="1" fontAlgn="base" hangingPunct="1">
        <a:spcBef>
          <a:spcPct val="20000"/>
        </a:spcBef>
        <a:spcAft>
          <a:spcPct val="0"/>
        </a:spcAft>
        <a:buChar char="•"/>
        <a:defRPr sz="2000">
          <a:solidFill>
            <a:srgbClr val="FFFFFF"/>
          </a:solidFill>
          <a:latin typeface="+mn-lt"/>
          <a:ea typeface="ＭＳ Ｐゴシック" pitchFamily="-65" charset="-128"/>
        </a:defRPr>
      </a:lvl3pPr>
      <a:lvl4pPr marL="1600200" indent="-228600" algn="l" rtl="0" eaLnBrk="1" fontAlgn="base" hangingPunct="1">
        <a:spcBef>
          <a:spcPct val="20000"/>
        </a:spcBef>
        <a:spcAft>
          <a:spcPct val="0"/>
        </a:spcAft>
        <a:buChar char="–"/>
        <a:defRPr sz="1800">
          <a:solidFill>
            <a:srgbClr val="FFFFFF"/>
          </a:solidFill>
          <a:latin typeface="+mn-lt"/>
          <a:ea typeface="ＭＳ Ｐゴシック" pitchFamily="-65" charset="-128"/>
        </a:defRPr>
      </a:lvl4pPr>
      <a:lvl5pPr marL="2057400" indent="-228600" algn="l" rtl="0" eaLnBrk="1" fontAlgn="base" hangingPunct="1">
        <a:spcBef>
          <a:spcPct val="20000"/>
        </a:spcBef>
        <a:spcAft>
          <a:spcPct val="0"/>
        </a:spcAft>
        <a:buChar char="»"/>
        <a:defRPr sz="1800">
          <a:solidFill>
            <a:srgbClr val="FFFFFF"/>
          </a:solidFill>
          <a:latin typeface="+mn-lt"/>
          <a:ea typeface="ＭＳ Ｐゴシック" pitchFamily="-65" charset="-128"/>
        </a:defRPr>
      </a:lvl5pPr>
      <a:lvl6pPr marL="2514600" indent="-228600" algn="l" rtl="0" eaLnBrk="1" fontAlgn="base" hangingPunct="1">
        <a:spcBef>
          <a:spcPct val="20000"/>
        </a:spcBef>
        <a:spcAft>
          <a:spcPct val="0"/>
        </a:spcAft>
        <a:buChar char="»"/>
        <a:defRPr>
          <a:solidFill>
            <a:schemeClr val="tx1"/>
          </a:solidFill>
          <a:latin typeface="+mn-lt"/>
          <a:ea typeface="ＭＳ Ｐゴシック" pitchFamily="-65" charset="-128"/>
        </a:defRPr>
      </a:lvl6pPr>
      <a:lvl7pPr marL="2971800" indent="-228600" algn="l" rtl="0" eaLnBrk="1" fontAlgn="base" hangingPunct="1">
        <a:spcBef>
          <a:spcPct val="20000"/>
        </a:spcBef>
        <a:spcAft>
          <a:spcPct val="0"/>
        </a:spcAft>
        <a:buChar char="»"/>
        <a:defRPr>
          <a:solidFill>
            <a:schemeClr val="tx1"/>
          </a:solidFill>
          <a:latin typeface="+mn-lt"/>
          <a:ea typeface="ＭＳ Ｐゴシック" pitchFamily="-65" charset="-128"/>
        </a:defRPr>
      </a:lvl7pPr>
      <a:lvl8pPr marL="3429000" indent="-228600" algn="l" rtl="0" eaLnBrk="1" fontAlgn="base" hangingPunct="1">
        <a:spcBef>
          <a:spcPct val="20000"/>
        </a:spcBef>
        <a:spcAft>
          <a:spcPct val="0"/>
        </a:spcAft>
        <a:buChar char="»"/>
        <a:defRPr>
          <a:solidFill>
            <a:schemeClr val="tx1"/>
          </a:solidFill>
          <a:latin typeface="+mn-lt"/>
          <a:ea typeface="ＭＳ Ｐゴシック" pitchFamily="-65" charset="-128"/>
        </a:defRPr>
      </a:lvl8pPr>
      <a:lvl9pPr marL="3886200" indent="-228600" algn="l" rtl="0" eaLnBrk="1" fontAlgn="base" hangingPunct="1">
        <a:spcBef>
          <a:spcPct val="20000"/>
        </a:spcBef>
        <a:spcAft>
          <a:spcPct val="0"/>
        </a:spcAft>
        <a:buChar char="»"/>
        <a:defRPr>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5" name="Rectangle 1"/>
          <p:cNvSpPr>
            <a:spLocks noGrp="1"/>
          </p:cNvSpPr>
          <p:nvPr>
            <p:ph type="title"/>
          </p:nvPr>
        </p:nvSpPr>
        <p:spPr bwMode="auto">
          <a:xfrm>
            <a:off x="933450" y="2368549"/>
            <a:ext cx="7277100" cy="1720851"/>
          </a:xfrm>
          <a:prstGeom prst="rect">
            <a:avLst/>
          </a:prstGeom>
          <a:noFill/>
          <a:ln w="12700" cap="flat" cmpd="sng">
            <a:noFill/>
            <a:prstDash val="solid"/>
            <a:miter lim="400000"/>
            <a:headEnd type="none" w="med" len="med"/>
            <a:tailEnd type="none" w="med" len="med"/>
          </a:ln>
          <a:effectLst/>
        </p:spPr>
        <p:txBody>
          <a:bodyPr vert="horz" wrap="square" lIns="21336" tIns="21336" rIns="21336" bIns="21336" numCol="1" anchor="ctr" anchorCtr="0" compatLnSpc="1">
            <a:prstTxWarp prst="textNoShape">
              <a:avLst/>
            </a:prstTxWarp>
          </a:bodyPr>
          <a:lstStyle/>
          <a:p>
            <a:pPr lvl="0"/>
            <a:r>
              <a:rPr lang="en-US" smtClean="0">
                <a:sym typeface="Gill Sans" pitchFamily="4" charset="0"/>
              </a:rPr>
              <a:t>Click to edit Master title style</a:t>
            </a:r>
            <a:endParaRPr lang="en-US">
              <a:sym typeface="Gill Sans" pitchFamily="4" charset="0"/>
            </a:endParaRPr>
          </a:p>
        </p:txBody>
      </p:sp>
      <p:sp>
        <p:nvSpPr>
          <p:cNvPr id="6146" name="Rectangle 2"/>
          <p:cNvSpPr>
            <a:spLocks noGrp="1"/>
          </p:cNvSpPr>
          <p:nvPr>
            <p:ph type="sldNum" sz="quarter" idx="2"/>
          </p:nvPr>
        </p:nvSpPr>
        <p:spPr bwMode="auto">
          <a:xfrm>
            <a:off x="4488666" y="6546851"/>
            <a:ext cx="157163" cy="228600"/>
          </a:xfrm>
          <a:prstGeom prst="rect">
            <a:avLst/>
          </a:prstGeom>
          <a:noFill/>
          <a:ln w="12700" cap="flat" cmpd="sng">
            <a:noFill/>
            <a:prstDash val="solid"/>
            <a:miter lim="400000"/>
            <a:headEnd type="none" w="med" len="med"/>
            <a:tailEnd type="none" w="med" len="med"/>
          </a:ln>
          <a:effectLst/>
        </p:spPr>
        <p:txBody>
          <a:bodyPr vert="horz" wrap="none" lIns="21336" tIns="21336" rIns="21336" bIns="21336" numCol="1" anchor="t" anchorCtr="0" compatLnSpc="1">
            <a:prstTxWarp prst="textNoShape">
              <a:avLst/>
            </a:prstTxWarp>
          </a:bodyPr>
          <a:lstStyle>
            <a:lvl1pPr>
              <a:defRPr sz="1000"/>
            </a:lvl1pPr>
          </a:lstStyle>
          <a:p>
            <a:fld id="{2C5BE5F5-94DE-4E4B-AAB3-0245A313A5C6}" type="slidenum">
              <a:rPr lang="en-US" smtClean="0">
                <a:solidFill>
                  <a:srgbClr val="FFFFFF"/>
                </a:solidFill>
                <a:latin typeface="Gill Sans"/>
                <a:ea typeface="Gill Sans"/>
                <a:cs typeface="Gill Sans"/>
              </a:rPr>
              <a:pPr/>
              <a:t>‹#›</a:t>
            </a:fld>
            <a:endParaRPr lang="en-US">
              <a:solidFill>
                <a:srgbClr val="FFFFFF"/>
              </a:solidFill>
              <a:latin typeface="Gill Sans"/>
              <a:ea typeface="Gill Sans"/>
              <a:cs typeface="Gill Sans"/>
            </a:endParaRPr>
          </a:p>
        </p:txBody>
      </p:sp>
    </p:spTree>
    <p:extLst>
      <p:ext uri="{BB962C8B-B14F-4D97-AF65-F5344CB8AC3E}">
        <p14:creationId xmlns:p14="http://schemas.microsoft.com/office/powerpoint/2010/main" val="986617691"/>
      </p:ext>
    </p:extLst>
  </p:cSld>
  <p:clrMap bg1="dk2" tx1="lt1" bg2="dk1" tx2="lt2" accent1="accent1" accent2="accent2" accent3="accent3" accent4="accent4" accent5="accent5" accent6="accent6" hlink="hlink" folHlink="folHlink"/>
  <p:sldLayoutIdLst>
    <p:sldLayoutId id="2147483691" r:id="rId1"/>
  </p:sldLayoutIdLst>
  <p:txStyles>
    <p:titleStyle>
      <a:lvl1pPr algn="ctr" defTabSz="346710" rtl="0" eaLnBrk="1" fontAlgn="base" hangingPunct="1">
        <a:spcBef>
          <a:spcPct val="0"/>
        </a:spcBef>
        <a:spcAft>
          <a:spcPct val="0"/>
        </a:spcAft>
        <a:defRPr sz="4900">
          <a:solidFill>
            <a:srgbClr val="FFFFFF"/>
          </a:solidFill>
          <a:latin typeface="+mj-lt"/>
          <a:ea typeface="+mj-ea"/>
          <a:cs typeface="+mj-cs"/>
          <a:sym typeface="Gill Sans" pitchFamily="4" charset="0"/>
        </a:defRPr>
      </a:lvl1pPr>
      <a:lvl2pPr algn="ctr" defTabSz="346710" rtl="0" eaLnBrk="1" fontAlgn="base" hangingPunct="1">
        <a:spcBef>
          <a:spcPct val="0"/>
        </a:spcBef>
        <a:spcAft>
          <a:spcPct val="0"/>
        </a:spcAft>
        <a:defRPr sz="4900">
          <a:solidFill>
            <a:srgbClr val="FFFFFF"/>
          </a:solidFill>
          <a:latin typeface="Gill Sans" pitchFamily="4" charset="0"/>
          <a:ea typeface="Gill Sans" pitchFamily="4" charset="0"/>
          <a:cs typeface="Gill Sans" pitchFamily="4" charset="0"/>
          <a:sym typeface="Gill Sans" pitchFamily="4" charset="0"/>
        </a:defRPr>
      </a:lvl2pPr>
      <a:lvl3pPr algn="ctr" defTabSz="346710" rtl="0" eaLnBrk="1" fontAlgn="base" hangingPunct="1">
        <a:spcBef>
          <a:spcPct val="0"/>
        </a:spcBef>
        <a:spcAft>
          <a:spcPct val="0"/>
        </a:spcAft>
        <a:defRPr sz="4900">
          <a:solidFill>
            <a:srgbClr val="FFFFFF"/>
          </a:solidFill>
          <a:latin typeface="Gill Sans" pitchFamily="4" charset="0"/>
          <a:ea typeface="Gill Sans" pitchFamily="4" charset="0"/>
          <a:cs typeface="Gill Sans" pitchFamily="4" charset="0"/>
          <a:sym typeface="Gill Sans" pitchFamily="4" charset="0"/>
        </a:defRPr>
      </a:lvl3pPr>
      <a:lvl4pPr algn="ctr" defTabSz="346710" rtl="0" eaLnBrk="1" fontAlgn="base" hangingPunct="1">
        <a:spcBef>
          <a:spcPct val="0"/>
        </a:spcBef>
        <a:spcAft>
          <a:spcPct val="0"/>
        </a:spcAft>
        <a:defRPr sz="4900">
          <a:solidFill>
            <a:srgbClr val="FFFFFF"/>
          </a:solidFill>
          <a:latin typeface="Gill Sans" pitchFamily="4" charset="0"/>
          <a:ea typeface="Gill Sans" pitchFamily="4" charset="0"/>
          <a:cs typeface="Gill Sans" pitchFamily="4" charset="0"/>
          <a:sym typeface="Gill Sans" pitchFamily="4" charset="0"/>
        </a:defRPr>
      </a:lvl4pPr>
      <a:lvl5pPr algn="ctr" defTabSz="346710" rtl="0" eaLnBrk="1" fontAlgn="base" hangingPunct="1">
        <a:spcBef>
          <a:spcPct val="0"/>
        </a:spcBef>
        <a:spcAft>
          <a:spcPct val="0"/>
        </a:spcAft>
        <a:defRPr sz="4900">
          <a:solidFill>
            <a:srgbClr val="FFFFFF"/>
          </a:solidFill>
          <a:latin typeface="Gill Sans" pitchFamily="4" charset="0"/>
          <a:ea typeface="Gill Sans" pitchFamily="4" charset="0"/>
          <a:cs typeface="Gill Sans" pitchFamily="4" charset="0"/>
          <a:sym typeface="Gill Sans" pitchFamily="4" charset="0"/>
        </a:defRPr>
      </a:lvl5pPr>
      <a:lvl6pPr marL="192024" algn="ctr" defTabSz="346710" rtl="0" eaLnBrk="1" fontAlgn="base" hangingPunct="1">
        <a:spcBef>
          <a:spcPct val="0"/>
        </a:spcBef>
        <a:spcAft>
          <a:spcPct val="0"/>
        </a:spcAft>
        <a:defRPr sz="4900">
          <a:solidFill>
            <a:srgbClr val="FFFFFF"/>
          </a:solidFill>
          <a:latin typeface="Gill Sans" pitchFamily="4" charset="0"/>
          <a:ea typeface="Gill Sans" pitchFamily="4" charset="0"/>
          <a:cs typeface="Gill Sans" pitchFamily="4" charset="0"/>
          <a:sym typeface="Gill Sans" pitchFamily="4" charset="0"/>
        </a:defRPr>
      </a:lvl6pPr>
      <a:lvl7pPr marL="384048" algn="ctr" defTabSz="346710" rtl="0" eaLnBrk="1" fontAlgn="base" hangingPunct="1">
        <a:spcBef>
          <a:spcPct val="0"/>
        </a:spcBef>
        <a:spcAft>
          <a:spcPct val="0"/>
        </a:spcAft>
        <a:defRPr sz="4900">
          <a:solidFill>
            <a:srgbClr val="FFFFFF"/>
          </a:solidFill>
          <a:latin typeface="Gill Sans" pitchFamily="4" charset="0"/>
          <a:ea typeface="Gill Sans" pitchFamily="4" charset="0"/>
          <a:cs typeface="Gill Sans" pitchFamily="4" charset="0"/>
          <a:sym typeface="Gill Sans" pitchFamily="4" charset="0"/>
        </a:defRPr>
      </a:lvl7pPr>
      <a:lvl8pPr marL="576072" algn="ctr" defTabSz="346710" rtl="0" eaLnBrk="1" fontAlgn="base" hangingPunct="1">
        <a:spcBef>
          <a:spcPct val="0"/>
        </a:spcBef>
        <a:spcAft>
          <a:spcPct val="0"/>
        </a:spcAft>
        <a:defRPr sz="4900">
          <a:solidFill>
            <a:srgbClr val="FFFFFF"/>
          </a:solidFill>
          <a:latin typeface="Gill Sans" pitchFamily="4" charset="0"/>
          <a:ea typeface="Gill Sans" pitchFamily="4" charset="0"/>
          <a:cs typeface="Gill Sans" pitchFamily="4" charset="0"/>
          <a:sym typeface="Gill Sans" pitchFamily="4" charset="0"/>
        </a:defRPr>
      </a:lvl8pPr>
      <a:lvl9pPr marL="768096" algn="ctr" defTabSz="346710" rtl="0" eaLnBrk="1" fontAlgn="base" hangingPunct="1">
        <a:spcBef>
          <a:spcPct val="0"/>
        </a:spcBef>
        <a:spcAft>
          <a:spcPct val="0"/>
        </a:spcAft>
        <a:defRPr sz="4900">
          <a:solidFill>
            <a:srgbClr val="FFFFFF"/>
          </a:solidFill>
          <a:latin typeface="Gill Sans" pitchFamily="4" charset="0"/>
          <a:ea typeface="Gill Sans" pitchFamily="4" charset="0"/>
          <a:cs typeface="Gill Sans" pitchFamily="4" charset="0"/>
          <a:sym typeface="Gill Sans" pitchFamily="4" charset="0"/>
        </a:defRPr>
      </a:lvl9pPr>
    </p:titleStyle>
    <p:bodyStyle>
      <a:lvl1pPr marL="469392" indent="-336042" algn="l" defTabSz="346710" rtl="0" eaLnBrk="1" fontAlgn="base" hangingPunct="1">
        <a:spcBef>
          <a:spcPts val="2184"/>
        </a:spcBef>
        <a:spcAft>
          <a:spcPct val="0"/>
        </a:spcAft>
        <a:buSzPct val="171000"/>
        <a:buChar char="•"/>
        <a:defRPr sz="2400">
          <a:solidFill>
            <a:srgbClr val="FFFFFF"/>
          </a:solidFill>
          <a:latin typeface="+mn-lt"/>
          <a:ea typeface="+mn-ea"/>
          <a:cs typeface="+mn-cs"/>
          <a:sym typeface="Gill Sans" pitchFamily="4" charset="0"/>
        </a:defRPr>
      </a:lvl1pPr>
      <a:lvl2pPr marL="656082" indent="-336042" algn="l" defTabSz="346710" rtl="0" eaLnBrk="1" fontAlgn="base" hangingPunct="1">
        <a:spcBef>
          <a:spcPts val="2184"/>
        </a:spcBef>
        <a:spcAft>
          <a:spcPct val="0"/>
        </a:spcAft>
        <a:buSzPct val="171000"/>
        <a:buChar char="•"/>
        <a:defRPr sz="2400">
          <a:solidFill>
            <a:srgbClr val="FFFFFF"/>
          </a:solidFill>
          <a:latin typeface="+mn-lt"/>
          <a:ea typeface="+mn-ea"/>
          <a:cs typeface="+mn-cs"/>
          <a:sym typeface="Gill Sans" pitchFamily="4" charset="0"/>
        </a:defRPr>
      </a:lvl2pPr>
      <a:lvl3pPr marL="842772" indent="-336042" algn="l" defTabSz="346710" rtl="0" eaLnBrk="1" fontAlgn="base" hangingPunct="1">
        <a:spcBef>
          <a:spcPts val="2184"/>
        </a:spcBef>
        <a:spcAft>
          <a:spcPct val="0"/>
        </a:spcAft>
        <a:buSzPct val="171000"/>
        <a:buChar char="•"/>
        <a:defRPr sz="2400">
          <a:solidFill>
            <a:srgbClr val="FFFFFF"/>
          </a:solidFill>
          <a:latin typeface="+mn-lt"/>
          <a:ea typeface="+mn-ea"/>
          <a:cs typeface="+mn-cs"/>
          <a:sym typeface="Gill Sans" pitchFamily="4" charset="0"/>
        </a:defRPr>
      </a:lvl3pPr>
      <a:lvl4pPr marL="1029462" indent="-336042" algn="l" defTabSz="346710" rtl="0" eaLnBrk="1" fontAlgn="base" hangingPunct="1">
        <a:spcBef>
          <a:spcPts val="2184"/>
        </a:spcBef>
        <a:spcAft>
          <a:spcPct val="0"/>
        </a:spcAft>
        <a:buSzPct val="171000"/>
        <a:buChar char="•"/>
        <a:defRPr sz="2400">
          <a:solidFill>
            <a:srgbClr val="FFFFFF"/>
          </a:solidFill>
          <a:latin typeface="+mn-lt"/>
          <a:ea typeface="+mn-ea"/>
          <a:cs typeface="+mn-cs"/>
          <a:sym typeface="Gill Sans" pitchFamily="4" charset="0"/>
        </a:defRPr>
      </a:lvl4pPr>
      <a:lvl5pPr marL="1216152" indent="-336042" algn="l" defTabSz="346710" rtl="0" eaLnBrk="1" fontAlgn="base" hangingPunct="1">
        <a:spcBef>
          <a:spcPts val="2184"/>
        </a:spcBef>
        <a:spcAft>
          <a:spcPct val="0"/>
        </a:spcAft>
        <a:buSzPct val="171000"/>
        <a:buChar char="•"/>
        <a:defRPr sz="2400">
          <a:solidFill>
            <a:srgbClr val="FFFFFF"/>
          </a:solidFill>
          <a:latin typeface="+mn-lt"/>
          <a:ea typeface="+mn-ea"/>
          <a:cs typeface="+mn-cs"/>
          <a:sym typeface="Gill Sans" pitchFamily="4" charset="0"/>
        </a:defRPr>
      </a:lvl5pPr>
      <a:lvl6pPr marL="1408176" indent="-336042" algn="l" defTabSz="346710" rtl="0" eaLnBrk="1" fontAlgn="base" hangingPunct="1">
        <a:spcBef>
          <a:spcPts val="2184"/>
        </a:spcBef>
        <a:spcAft>
          <a:spcPct val="0"/>
        </a:spcAft>
        <a:buSzPct val="171000"/>
        <a:buChar char="•"/>
        <a:defRPr sz="2400">
          <a:solidFill>
            <a:srgbClr val="FFFFFF"/>
          </a:solidFill>
          <a:latin typeface="+mn-lt"/>
          <a:ea typeface="+mn-ea"/>
          <a:cs typeface="+mn-cs"/>
          <a:sym typeface="Gill Sans" pitchFamily="4" charset="0"/>
        </a:defRPr>
      </a:lvl6pPr>
      <a:lvl7pPr marL="1600200" indent="-336042" algn="l" defTabSz="346710" rtl="0" eaLnBrk="1" fontAlgn="base" hangingPunct="1">
        <a:spcBef>
          <a:spcPts val="2184"/>
        </a:spcBef>
        <a:spcAft>
          <a:spcPct val="0"/>
        </a:spcAft>
        <a:buSzPct val="171000"/>
        <a:buChar char="•"/>
        <a:defRPr sz="2400">
          <a:solidFill>
            <a:srgbClr val="FFFFFF"/>
          </a:solidFill>
          <a:latin typeface="+mn-lt"/>
          <a:ea typeface="+mn-ea"/>
          <a:cs typeface="+mn-cs"/>
          <a:sym typeface="Gill Sans" pitchFamily="4" charset="0"/>
        </a:defRPr>
      </a:lvl7pPr>
      <a:lvl8pPr marL="1792224" indent="-336042" algn="l" defTabSz="346710" rtl="0" eaLnBrk="1" fontAlgn="base" hangingPunct="1">
        <a:spcBef>
          <a:spcPts val="2184"/>
        </a:spcBef>
        <a:spcAft>
          <a:spcPct val="0"/>
        </a:spcAft>
        <a:buSzPct val="171000"/>
        <a:buChar char="•"/>
        <a:defRPr sz="2400">
          <a:solidFill>
            <a:srgbClr val="FFFFFF"/>
          </a:solidFill>
          <a:latin typeface="+mn-lt"/>
          <a:ea typeface="+mn-ea"/>
          <a:cs typeface="+mn-cs"/>
          <a:sym typeface="Gill Sans" pitchFamily="4" charset="0"/>
        </a:defRPr>
      </a:lvl8pPr>
      <a:lvl9pPr marL="1984248" indent="-336042" algn="l" defTabSz="346710" rtl="0" eaLnBrk="1" fontAlgn="base" hangingPunct="1">
        <a:spcBef>
          <a:spcPts val="2184"/>
        </a:spcBef>
        <a:spcAft>
          <a:spcPct val="0"/>
        </a:spcAft>
        <a:buSzPct val="171000"/>
        <a:buChar char="•"/>
        <a:defRPr sz="2400">
          <a:solidFill>
            <a:srgbClr val="FFFFFF"/>
          </a:solidFill>
          <a:latin typeface="+mn-lt"/>
          <a:ea typeface="+mn-ea"/>
          <a:cs typeface="+mn-cs"/>
          <a:sym typeface="Gill Sans" pitchFamily="4" charset="0"/>
        </a:defRPr>
      </a:lvl9pPr>
    </p:bodyStyle>
    <p:otherStyle>
      <a:defPPr>
        <a:defRPr lang="en-US"/>
      </a:defPPr>
      <a:lvl1pPr marL="0" algn="l" defTabSz="192024" rtl="0" eaLnBrk="1" latinLnBrk="0" hangingPunct="1">
        <a:defRPr sz="800" kern="1200">
          <a:solidFill>
            <a:schemeClr val="tx1"/>
          </a:solidFill>
          <a:latin typeface="+mn-lt"/>
          <a:ea typeface="+mn-ea"/>
          <a:cs typeface="+mn-cs"/>
        </a:defRPr>
      </a:lvl1pPr>
      <a:lvl2pPr marL="192024" algn="l" defTabSz="192024" rtl="0" eaLnBrk="1" latinLnBrk="0" hangingPunct="1">
        <a:defRPr sz="800" kern="1200">
          <a:solidFill>
            <a:schemeClr val="tx1"/>
          </a:solidFill>
          <a:latin typeface="+mn-lt"/>
          <a:ea typeface="+mn-ea"/>
          <a:cs typeface="+mn-cs"/>
        </a:defRPr>
      </a:lvl2pPr>
      <a:lvl3pPr marL="384048" algn="l" defTabSz="192024" rtl="0" eaLnBrk="1" latinLnBrk="0" hangingPunct="1">
        <a:defRPr sz="800" kern="1200">
          <a:solidFill>
            <a:schemeClr val="tx1"/>
          </a:solidFill>
          <a:latin typeface="+mn-lt"/>
          <a:ea typeface="+mn-ea"/>
          <a:cs typeface="+mn-cs"/>
        </a:defRPr>
      </a:lvl3pPr>
      <a:lvl4pPr marL="576072" algn="l" defTabSz="192024" rtl="0" eaLnBrk="1" latinLnBrk="0" hangingPunct="1">
        <a:defRPr sz="800" kern="1200">
          <a:solidFill>
            <a:schemeClr val="tx1"/>
          </a:solidFill>
          <a:latin typeface="+mn-lt"/>
          <a:ea typeface="+mn-ea"/>
          <a:cs typeface="+mn-cs"/>
        </a:defRPr>
      </a:lvl4pPr>
      <a:lvl5pPr marL="768096" algn="l" defTabSz="192024" rtl="0" eaLnBrk="1" latinLnBrk="0" hangingPunct="1">
        <a:defRPr sz="800" kern="1200">
          <a:solidFill>
            <a:schemeClr val="tx1"/>
          </a:solidFill>
          <a:latin typeface="+mn-lt"/>
          <a:ea typeface="+mn-ea"/>
          <a:cs typeface="+mn-cs"/>
        </a:defRPr>
      </a:lvl5pPr>
      <a:lvl6pPr marL="960120" algn="l" defTabSz="192024" rtl="0" eaLnBrk="1" latinLnBrk="0" hangingPunct="1">
        <a:defRPr sz="800" kern="1200">
          <a:solidFill>
            <a:schemeClr val="tx1"/>
          </a:solidFill>
          <a:latin typeface="+mn-lt"/>
          <a:ea typeface="+mn-ea"/>
          <a:cs typeface="+mn-cs"/>
        </a:defRPr>
      </a:lvl6pPr>
      <a:lvl7pPr marL="1152144" algn="l" defTabSz="192024" rtl="0" eaLnBrk="1" latinLnBrk="0" hangingPunct="1">
        <a:defRPr sz="800" kern="1200">
          <a:solidFill>
            <a:schemeClr val="tx1"/>
          </a:solidFill>
          <a:latin typeface="+mn-lt"/>
          <a:ea typeface="+mn-ea"/>
          <a:cs typeface="+mn-cs"/>
        </a:defRPr>
      </a:lvl7pPr>
      <a:lvl8pPr marL="1344168" algn="l" defTabSz="192024" rtl="0" eaLnBrk="1" latinLnBrk="0" hangingPunct="1">
        <a:defRPr sz="800" kern="1200">
          <a:solidFill>
            <a:schemeClr val="tx1"/>
          </a:solidFill>
          <a:latin typeface="+mn-lt"/>
          <a:ea typeface="+mn-ea"/>
          <a:cs typeface="+mn-cs"/>
        </a:defRPr>
      </a:lvl8pPr>
      <a:lvl9pPr marL="1536192" algn="l" defTabSz="192024" rtl="0" eaLnBrk="1" latinLnBrk="0" hangingPunct="1">
        <a:defRPr sz="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1524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32" name="Line 8"/>
          <p:cNvSpPr>
            <a:spLocks noChangeShapeType="1"/>
          </p:cNvSpPr>
          <p:nvPr/>
        </p:nvSpPr>
        <p:spPr bwMode="auto">
          <a:xfrm>
            <a:off x="381000" y="1066800"/>
            <a:ext cx="8458200" cy="0"/>
          </a:xfrm>
          <a:prstGeom prst="line">
            <a:avLst/>
          </a:prstGeom>
          <a:noFill/>
          <a:ln w="19050">
            <a:solidFill>
              <a:srgbClr val="FF0000"/>
            </a:solidFill>
            <a:round/>
            <a:headEnd/>
            <a:tailEnd/>
          </a:ln>
          <a:effectLst/>
        </p:spPr>
        <p:txBody>
          <a:bodyPr>
            <a:prstTxWarp prst="textNoShape">
              <a:avLst/>
            </a:prstTxWarp>
          </a:bodyPr>
          <a:lstStyle/>
          <a:p>
            <a:pPr defTabSz="914400" fontAlgn="base">
              <a:spcBef>
                <a:spcPct val="0"/>
              </a:spcBef>
              <a:spcAft>
                <a:spcPct val="0"/>
              </a:spcAft>
            </a:pPr>
            <a:endParaRPr lang="en-US">
              <a:solidFill>
                <a:srgbClr val="000000"/>
              </a:solidFill>
              <a:latin typeface="Arial" charset="0"/>
            </a:endParaRPr>
          </a:p>
        </p:txBody>
      </p:sp>
      <p:sp>
        <p:nvSpPr>
          <p:cNvPr id="1033" name="Line 9"/>
          <p:cNvSpPr>
            <a:spLocks noChangeShapeType="1"/>
          </p:cNvSpPr>
          <p:nvPr/>
        </p:nvSpPr>
        <p:spPr bwMode="auto">
          <a:xfrm>
            <a:off x="381000" y="6477000"/>
            <a:ext cx="8458200" cy="0"/>
          </a:xfrm>
          <a:prstGeom prst="line">
            <a:avLst/>
          </a:prstGeom>
          <a:noFill/>
          <a:ln w="19050">
            <a:solidFill>
              <a:srgbClr val="FF0000"/>
            </a:solidFill>
            <a:round/>
            <a:headEnd/>
            <a:tailEnd/>
          </a:ln>
          <a:effectLst/>
        </p:spPr>
        <p:txBody>
          <a:bodyPr>
            <a:prstTxWarp prst="textNoShape">
              <a:avLst/>
            </a:prstTxWarp>
          </a:bodyPr>
          <a:lstStyle/>
          <a:p>
            <a:pPr defTabSz="914400" fontAlgn="base">
              <a:spcBef>
                <a:spcPct val="0"/>
              </a:spcBef>
              <a:spcAft>
                <a:spcPct val="0"/>
              </a:spcAft>
            </a:pPr>
            <a:endParaRPr lang="en-US">
              <a:solidFill>
                <a:srgbClr val="000000"/>
              </a:solidFill>
              <a:latin typeface="Arial" charset="0"/>
            </a:endParaRPr>
          </a:p>
        </p:txBody>
      </p:sp>
      <p:sp>
        <p:nvSpPr>
          <p:cNvPr id="1034" name="Rectangle 10"/>
          <p:cNvSpPr>
            <a:spLocks noChangeArrowheads="1"/>
          </p:cNvSpPr>
          <p:nvPr/>
        </p:nvSpPr>
        <p:spPr bwMode="auto">
          <a:xfrm>
            <a:off x="2286000" y="6477001"/>
            <a:ext cx="3962400" cy="247651"/>
          </a:xfrm>
          <a:prstGeom prst="rect">
            <a:avLst/>
          </a:prstGeom>
          <a:noFill/>
          <a:ln w="9525">
            <a:noFill/>
            <a:miter lim="800000"/>
            <a:headEnd/>
            <a:tailEnd/>
          </a:ln>
          <a:effectLst/>
        </p:spPr>
        <p:txBody>
          <a:bodyPr>
            <a:prstTxWarp prst="textNoShape">
              <a:avLst/>
            </a:prstTxWarp>
          </a:bodyPr>
          <a:lstStyle/>
          <a:p>
            <a:pPr algn="ctr" defTabSz="914400" fontAlgn="base">
              <a:spcBef>
                <a:spcPct val="0"/>
              </a:spcBef>
              <a:spcAft>
                <a:spcPct val="0"/>
              </a:spcAft>
            </a:pPr>
            <a:r>
              <a:rPr lang="en-US" sz="1000" dirty="0" smtClean="0">
                <a:solidFill>
                  <a:srgbClr val="000000"/>
                </a:solidFill>
                <a:latin typeface="Arial" charset="0"/>
              </a:rPr>
              <a:t>Johns Hopkins University, Oct 22 2010 </a:t>
            </a:r>
          </a:p>
          <a:p>
            <a:pPr algn="ctr" defTabSz="914400" fontAlgn="base">
              <a:spcBef>
                <a:spcPct val="0"/>
              </a:spcBef>
              <a:spcAft>
                <a:spcPct val="0"/>
              </a:spcAft>
            </a:pPr>
            <a:endParaRPr lang="en-US" sz="1000" dirty="0">
              <a:solidFill>
                <a:srgbClr val="000000"/>
              </a:solidFill>
              <a:latin typeface="Arial" charset="0"/>
            </a:endParaRPr>
          </a:p>
        </p:txBody>
      </p:sp>
      <p:pic>
        <p:nvPicPr>
          <p:cNvPr id="1037" name="Picture 13" descr="logo_Stars"/>
          <p:cNvPicPr>
            <a:picLocks noChangeAspect="1" noChangeArrowheads="1"/>
          </p:cNvPicPr>
          <p:nvPr/>
        </p:nvPicPr>
        <p:blipFill>
          <a:blip r:embed="rId8"/>
          <a:srcRect b="4163"/>
          <a:stretch>
            <a:fillRect/>
          </a:stretch>
        </p:blipFill>
        <p:spPr bwMode="auto">
          <a:xfrm>
            <a:off x="0" y="6554001"/>
            <a:ext cx="1066800" cy="304007"/>
          </a:xfrm>
          <a:prstGeom prst="rect">
            <a:avLst/>
          </a:prstGeom>
          <a:noFill/>
          <a:ln w="9525">
            <a:noFill/>
            <a:miter lim="800000"/>
            <a:headEnd/>
            <a:tailEnd/>
          </a:ln>
        </p:spPr>
      </p:pic>
      <p:pic>
        <p:nvPicPr>
          <p:cNvPr id="9" name="Picture 8"/>
          <p:cNvPicPr>
            <a:picLocks noChangeAspect="1"/>
          </p:cNvPicPr>
          <p:nvPr/>
        </p:nvPicPr>
        <p:blipFill>
          <a:blip r:embed="rId9"/>
          <a:srcRect l="20476" r="17619" b="33660"/>
          <a:stretch>
            <a:fillRect/>
          </a:stretch>
        </p:blipFill>
        <p:spPr>
          <a:xfrm>
            <a:off x="8656020" y="6485465"/>
            <a:ext cx="487980" cy="381000"/>
          </a:xfrm>
          <a:prstGeom prst="rect">
            <a:avLst/>
          </a:prstGeom>
        </p:spPr>
      </p:pic>
    </p:spTree>
    <p:extLst>
      <p:ext uri="{BB962C8B-B14F-4D97-AF65-F5344CB8AC3E}">
        <p14:creationId xmlns:p14="http://schemas.microsoft.com/office/powerpoint/2010/main" val="177953835"/>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Lst>
  <p:timing>
    <p:tnLst>
      <p:par>
        <p:cTn id="1" dur="indefinite" restart="never" nodeType="tmRoot"/>
      </p:par>
    </p:tnLst>
  </p:timing>
  <p:txStyles>
    <p:titleStyle>
      <a:lvl1pPr algn="l" rtl="0" eaLnBrk="1" fontAlgn="base" hangingPunct="1">
        <a:spcBef>
          <a:spcPct val="0"/>
        </a:spcBef>
        <a:spcAft>
          <a:spcPct val="0"/>
        </a:spcAft>
        <a:defRPr sz="2400" b="1">
          <a:solidFill>
            <a:schemeClr val="tx2"/>
          </a:solidFill>
          <a:latin typeface="+mj-lt"/>
          <a:ea typeface="+mj-ea"/>
          <a:cs typeface="+mj-cs"/>
        </a:defRPr>
      </a:lvl1pPr>
      <a:lvl2pPr algn="l" rtl="0" eaLnBrk="1" fontAlgn="base" hangingPunct="1">
        <a:spcBef>
          <a:spcPct val="0"/>
        </a:spcBef>
        <a:spcAft>
          <a:spcPct val="0"/>
        </a:spcAft>
        <a:defRPr sz="2400" b="1">
          <a:solidFill>
            <a:schemeClr val="tx2"/>
          </a:solidFill>
          <a:latin typeface="Arial" charset="0"/>
        </a:defRPr>
      </a:lvl2pPr>
      <a:lvl3pPr algn="l" rtl="0" eaLnBrk="1" fontAlgn="base" hangingPunct="1">
        <a:spcBef>
          <a:spcPct val="0"/>
        </a:spcBef>
        <a:spcAft>
          <a:spcPct val="0"/>
        </a:spcAft>
        <a:defRPr sz="2400" b="1">
          <a:solidFill>
            <a:schemeClr val="tx2"/>
          </a:solidFill>
          <a:latin typeface="Arial" charset="0"/>
        </a:defRPr>
      </a:lvl3pPr>
      <a:lvl4pPr algn="l" rtl="0" eaLnBrk="1" fontAlgn="base" hangingPunct="1">
        <a:spcBef>
          <a:spcPct val="0"/>
        </a:spcBef>
        <a:spcAft>
          <a:spcPct val="0"/>
        </a:spcAft>
        <a:defRPr sz="2400" b="1">
          <a:solidFill>
            <a:schemeClr val="tx2"/>
          </a:solidFill>
          <a:latin typeface="Arial" charset="0"/>
        </a:defRPr>
      </a:lvl4pPr>
      <a:lvl5pPr algn="l" rtl="0" eaLnBrk="1" fontAlgn="base" hangingPunct="1">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128"/>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charset="-128"/>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charset="-128"/>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8.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9.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5.tiff"/><Relationship Id="rId3" Type="http://schemas.openxmlformats.org/officeDocument/2006/relationships/image" Target="../media/image16.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7.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35857" y="2567210"/>
            <a:ext cx="8790214" cy="523220"/>
          </a:xfrm>
        </p:spPr>
        <p:txBody>
          <a:bodyPr/>
          <a:lstStyle/>
          <a:p>
            <a:r>
              <a:rPr lang="en-US" dirty="0" smtClean="0"/>
              <a:t>Community Science Updates</a:t>
            </a:r>
            <a:endParaRPr lang="en-US" dirty="0"/>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887067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4931" y="862389"/>
            <a:ext cx="8670471" cy="5551713"/>
          </a:xfrm>
        </p:spPr>
        <p:txBody>
          <a:bodyPr>
            <a:normAutofit/>
          </a:bodyPr>
          <a:lstStyle/>
          <a:p>
            <a:pPr marL="0" indent="-91440"/>
            <a:endParaRPr lang="en-US" i="1" dirty="0"/>
          </a:p>
        </p:txBody>
      </p:sp>
      <p:sp>
        <p:nvSpPr>
          <p:cNvPr id="2" name="Title 1"/>
          <p:cNvSpPr>
            <a:spLocks noGrp="1"/>
          </p:cNvSpPr>
          <p:nvPr>
            <p:ph type="title"/>
          </p:nvPr>
        </p:nvSpPr>
        <p:spPr>
          <a:xfrm>
            <a:off x="211063" y="81614"/>
            <a:ext cx="8229600" cy="527985"/>
          </a:xfrm>
        </p:spPr>
        <p:txBody>
          <a:bodyPr>
            <a:normAutofit/>
          </a:bodyPr>
          <a:lstStyle/>
          <a:p>
            <a:r>
              <a:rPr lang="en-US" sz="2800" dirty="0" smtClean="0"/>
              <a:t>Support for LSST Community Science – LCO MSIP</a:t>
            </a:r>
            <a:endParaRPr lang="en-US" sz="2800" dirty="0"/>
          </a:p>
        </p:txBody>
      </p:sp>
      <p:pic>
        <p:nvPicPr>
          <p:cNvPr id="4" name="Picture 3"/>
          <p:cNvPicPr>
            <a:picLocks noChangeAspect="1"/>
          </p:cNvPicPr>
          <p:nvPr/>
        </p:nvPicPr>
        <p:blipFill>
          <a:blip r:embed="rId2"/>
          <a:stretch>
            <a:fillRect/>
          </a:stretch>
        </p:blipFill>
        <p:spPr>
          <a:xfrm>
            <a:off x="225238" y="1821106"/>
            <a:ext cx="8693526" cy="2711007"/>
          </a:xfrm>
          <a:prstGeom prst="rect">
            <a:avLst/>
          </a:prstGeom>
        </p:spPr>
      </p:pic>
    </p:spTree>
    <p:extLst>
      <p:ext uri="{BB962C8B-B14F-4D97-AF65-F5344CB8AC3E}">
        <p14:creationId xmlns:p14="http://schemas.microsoft.com/office/powerpoint/2010/main" val="12851252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4931" y="862389"/>
            <a:ext cx="8670471" cy="5551713"/>
          </a:xfrm>
        </p:spPr>
        <p:txBody>
          <a:bodyPr>
            <a:normAutofit/>
          </a:bodyPr>
          <a:lstStyle/>
          <a:p>
            <a:pPr marL="0" indent="-91440"/>
            <a:endParaRPr lang="en-US" dirty="0"/>
          </a:p>
        </p:txBody>
      </p:sp>
      <p:sp>
        <p:nvSpPr>
          <p:cNvPr id="2" name="Title 1"/>
          <p:cNvSpPr>
            <a:spLocks noGrp="1"/>
          </p:cNvSpPr>
          <p:nvPr>
            <p:ph type="title"/>
          </p:nvPr>
        </p:nvSpPr>
        <p:spPr>
          <a:xfrm>
            <a:off x="211063" y="81614"/>
            <a:ext cx="8229600" cy="527985"/>
          </a:xfrm>
        </p:spPr>
        <p:txBody>
          <a:bodyPr>
            <a:normAutofit/>
          </a:bodyPr>
          <a:lstStyle/>
          <a:p>
            <a:r>
              <a:rPr lang="en-US" sz="2800" dirty="0" smtClean="0"/>
              <a:t>Support for LSST Community Science – NOAO</a:t>
            </a:r>
            <a:endParaRPr lang="en-US" sz="2800" dirty="0"/>
          </a:p>
        </p:txBody>
      </p:sp>
      <p:pic>
        <p:nvPicPr>
          <p:cNvPr id="4" name="Picture 3"/>
          <p:cNvPicPr>
            <a:picLocks noChangeAspect="1"/>
          </p:cNvPicPr>
          <p:nvPr/>
        </p:nvPicPr>
        <p:blipFill>
          <a:blip r:embed="rId2"/>
          <a:stretch>
            <a:fillRect/>
          </a:stretch>
        </p:blipFill>
        <p:spPr>
          <a:xfrm>
            <a:off x="12700" y="1051981"/>
            <a:ext cx="9118600" cy="4991100"/>
          </a:xfrm>
          <a:prstGeom prst="rect">
            <a:avLst/>
          </a:prstGeom>
        </p:spPr>
      </p:pic>
    </p:spTree>
    <p:extLst>
      <p:ext uri="{BB962C8B-B14F-4D97-AF65-F5344CB8AC3E}">
        <p14:creationId xmlns:p14="http://schemas.microsoft.com/office/powerpoint/2010/main" val="13826424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44931" y="963987"/>
            <a:ext cx="8670471" cy="5551713"/>
          </a:xfrm>
        </p:spPr>
        <p:txBody>
          <a:bodyPr/>
          <a:lstStyle/>
          <a:p>
            <a:r>
              <a:rPr lang="en-US" dirty="0" smtClean="0"/>
              <a:t>Amanda Bauer has moved from AAO to Tucson, to lead LSST’s EPO Construction Program.</a:t>
            </a:r>
          </a:p>
          <a:p>
            <a:endParaRPr lang="en-US" dirty="0"/>
          </a:p>
          <a:p>
            <a:r>
              <a:rPr lang="en-US" dirty="0" smtClean="0"/>
              <a:t>Amanda has a strong science background.  She transitioned into EPO and Communications roles at AAO.  </a:t>
            </a:r>
            <a:br>
              <a:rPr lang="en-US" dirty="0" smtClean="0"/>
            </a:br>
            <a:r>
              <a:rPr lang="en-US" dirty="0" smtClean="0"/>
              <a:t>She has media training, and strong </a:t>
            </a:r>
            <a:br>
              <a:rPr lang="en-US" dirty="0" smtClean="0"/>
            </a:br>
            <a:r>
              <a:rPr lang="en-US" dirty="0" smtClean="0"/>
              <a:t>experience in social media </a:t>
            </a:r>
            <a:br>
              <a:rPr lang="en-US" dirty="0" smtClean="0"/>
            </a:br>
            <a:r>
              <a:rPr lang="en-US" dirty="0" smtClean="0"/>
              <a:t>communication methods.  She </a:t>
            </a:r>
            <a:br>
              <a:rPr lang="en-US" dirty="0" smtClean="0"/>
            </a:br>
            <a:r>
              <a:rPr lang="en-US" dirty="0" smtClean="0"/>
              <a:t>developed and implemented a new </a:t>
            </a:r>
            <a:br>
              <a:rPr lang="en-US" dirty="0" smtClean="0"/>
            </a:br>
            <a:r>
              <a:rPr lang="en-US" dirty="0" smtClean="0"/>
              <a:t>outreach program at AAO as their </a:t>
            </a:r>
            <a:br>
              <a:rPr lang="en-US" dirty="0" smtClean="0"/>
            </a:br>
            <a:r>
              <a:rPr lang="en-US" dirty="0" smtClean="0"/>
              <a:t>inaugural outreach officer.</a:t>
            </a:r>
            <a:endParaRPr lang="en-US" dirty="0"/>
          </a:p>
        </p:txBody>
      </p:sp>
      <p:sp>
        <p:nvSpPr>
          <p:cNvPr id="4" name="Title 3"/>
          <p:cNvSpPr>
            <a:spLocks noGrp="1"/>
          </p:cNvSpPr>
          <p:nvPr>
            <p:ph type="title"/>
          </p:nvPr>
        </p:nvSpPr>
        <p:spPr>
          <a:xfrm>
            <a:off x="244929" y="149346"/>
            <a:ext cx="8229600" cy="659255"/>
          </a:xfrm>
        </p:spPr>
        <p:txBody>
          <a:bodyPr/>
          <a:lstStyle/>
          <a:p>
            <a:r>
              <a:rPr lang="en-US" dirty="0" smtClean="0"/>
              <a:t>New head of Education and Public Outreach</a:t>
            </a:r>
            <a:endParaRPr lang="en-US" dirty="0"/>
          </a:p>
        </p:txBody>
      </p:sp>
      <p:pic>
        <p:nvPicPr>
          <p:cNvPr id="6" name="Picture 5"/>
          <p:cNvPicPr>
            <a:picLocks noChangeAspect="1"/>
          </p:cNvPicPr>
          <p:nvPr/>
        </p:nvPicPr>
        <p:blipFill>
          <a:blip r:embed="rId2"/>
          <a:stretch>
            <a:fillRect/>
          </a:stretch>
        </p:blipFill>
        <p:spPr>
          <a:xfrm>
            <a:off x="5893143" y="2743197"/>
            <a:ext cx="2827866" cy="3742265"/>
          </a:xfrm>
          <a:prstGeom prst="rect">
            <a:avLst/>
          </a:prstGeom>
        </p:spPr>
      </p:pic>
    </p:spTree>
    <p:extLst>
      <p:ext uri="{BB962C8B-B14F-4D97-AF65-F5344CB8AC3E}">
        <p14:creationId xmlns:p14="http://schemas.microsoft.com/office/powerpoint/2010/main" val="13356163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44931" y="963987"/>
            <a:ext cx="8670471" cy="5551713"/>
          </a:xfrm>
        </p:spPr>
        <p:txBody>
          <a:bodyPr>
            <a:normAutofit/>
          </a:bodyPr>
          <a:lstStyle/>
          <a:p>
            <a:r>
              <a:rPr lang="en-US" dirty="0" smtClean="0"/>
              <a:t>Our current communications manager, Suzanne Jacoby, is now half-time.</a:t>
            </a:r>
          </a:p>
          <a:p>
            <a:endParaRPr lang="en-US" dirty="0"/>
          </a:p>
          <a:p>
            <a:r>
              <a:rPr lang="en-US" dirty="0" smtClean="0"/>
              <a:t>An ad for a communications manager was posted at the end of January.  We have a few dozen applications, and will review them this month.</a:t>
            </a:r>
          </a:p>
          <a:p>
            <a:endParaRPr lang="en-US" dirty="0"/>
          </a:p>
          <a:p>
            <a:pPr algn="ctr"/>
            <a:r>
              <a:rPr lang="en-US" sz="2000" i="1" dirty="0"/>
              <a:t>The Communications Manager is responsible for developing, implementing, and managing LSST’s internal and external communications strategy. Working to serve a range of audiences including the broad astronomy community, the public, media, internal project staff, and Chilean interests, the Communication Manager directs the communications team to collect, generate, update, and distribute information (both digital and print) on the LSST websites, events, conferences, press releases, astronomy/education </a:t>
            </a:r>
            <a:r>
              <a:rPr lang="en-US" sz="2000" i="1" dirty="0" err="1"/>
              <a:t>listservs</a:t>
            </a:r>
            <a:r>
              <a:rPr lang="en-US" sz="2000" i="1" dirty="0"/>
              <a:t>, and social media outlets. </a:t>
            </a:r>
          </a:p>
          <a:p>
            <a:endParaRPr lang="en-US" dirty="0"/>
          </a:p>
        </p:txBody>
      </p:sp>
      <p:sp>
        <p:nvSpPr>
          <p:cNvPr id="4" name="Title 3"/>
          <p:cNvSpPr>
            <a:spLocks noGrp="1"/>
          </p:cNvSpPr>
          <p:nvPr>
            <p:ph type="title"/>
          </p:nvPr>
        </p:nvSpPr>
        <p:spPr>
          <a:xfrm>
            <a:off x="244929" y="149346"/>
            <a:ext cx="8229600" cy="659255"/>
          </a:xfrm>
        </p:spPr>
        <p:txBody>
          <a:bodyPr/>
          <a:lstStyle/>
          <a:p>
            <a:r>
              <a:rPr lang="en-US" dirty="0" smtClean="0"/>
              <a:t>Communications </a:t>
            </a:r>
            <a:r>
              <a:rPr lang="en-US" dirty="0" err="1" smtClean="0"/>
              <a:t>Mgr</a:t>
            </a:r>
            <a:r>
              <a:rPr lang="en-US" dirty="0" smtClean="0"/>
              <a:t> – Search Underway</a:t>
            </a:r>
            <a:endParaRPr lang="en-US" dirty="0"/>
          </a:p>
        </p:txBody>
      </p:sp>
    </p:spTree>
    <p:extLst>
      <p:ext uri="{BB962C8B-B14F-4D97-AF65-F5344CB8AC3E}">
        <p14:creationId xmlns:p14="http://schemas.microsoft.com/office/powerpoint/2010/main" val="2089524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531" dirty="0"/>
              <a:t>Information Resources For the Community</a:t>
            </a:r>
          </a:p>
        </p:txBody>
      </p:sp>
      <p:sp>
        <p:nvSpPr>
          <p:cNvPr id="3" name="Content Placeholder 2"/>
          <p:cNvSpPr>
            <a:spLocks noGrp="1"/>
          </p:cNvSpPr>
          <p:nvPr>
            <p:ph type="body" idx="1"/>
          </p:nvPr>
        </p:nvSpPr>
        <p:spPr/>
        <p:txBody>
          <a:bodyPr>
            <a:normAutofit/>
          </a:bodyPr>
          <a:lstStyle/>
          <a:p>
            <a:pPr marL="89292"/>
            <a:endParaRPr lang="en-US" sz="1350" dirty="0">
              <a:solidFill>
                <a:schemeClr val="tx2">
                  <a:lumMod val="10000"/>
                </a:schemeClr>
              </a:solidFill>
            </a:endParaRPr>
          </a:p>
          <a:p>
            <a:pPr marL="89292"/>
            <a:endParaRPr lang="en-US" sz="1350" dirty="0">
              <a:solidFill>
                <a:schemeClr val="tx2">
                  <a:lumMod val="10000"/>
                </a:schemeClr>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642777604"/>
              </p:ext>
            </p:extLst>
          </p:nvPr>
        </p:nvGraphicFramePr>
        <p:xfrm>
          <a:off x="342901" y="1014414"/>
          <a:ext cx="8343901" cy="5487985"/>
        </p:xfrm>
        <a:graphic>
          <a:graphicData uri="http://schemas.openxmlformats.org/drawingml/2006/table">
            <a:tbl>
              <a:tblPr firstRow="1" firstCol="1" bandRow="1"/>
              <a:tblGrid>
                <a:gridCol w="2564915"/>
                <a:gridCol w="5778986"/>
              </a:tblGrid>
              <a:tr h="291131">
                <a:tc>
                  <a:txBody>
                    <a:bodyPr/>
                    <a:lstStyle/>
                    <a:p>
                      <a:pPr marL="0" marR="75565">
                        <a:lnSpc>
                          <a:spcPct val="101000"/>
                        </a:lnSpc>
                        <a:spcBef>
                          <a:spcPts val="0"/>
                        </a:spcBef>
                        <a:spcAft>
                          <a:spcPts val="0"/>
                        </a:spcAft>
                      </a:pPr>
                      <a:r>
                        <a:rPr lang="en-US" sz="1200" b="1" dirty="0" smtClean="0">
                          <a:solidFill>
                            <a:srgbClr val="FFFFFF"/>
                          </a:solidFill>
                          <a:effectLst/>
                          <a:latin typeface="Calibri" charset="0"/>
                          <a:ea typeface="Arial" charset="0"/>
                          <a:cs typeface="Calibri" charset="0"/>
                        </a:rPr>
                        <a:t>Resource</a:t>
                      </a:r>
                      <a:endParaRPr lang="en-US" sz="1200" dirty="0">
                        <a:effectLst/>
                        <a:latin typeface="Arial" charset="0"/>
                        <a:ea typeface="Arial" charset="0"/>
                        <a:cs typeface="Times New Roman" charset="0"/>
                      </a:endParaRPr>
                    </a:p>
                  </a:txBody>
                  <a:tcPr marL="51435" marR="51435"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marL="0" marR="75565">
                        <a:lnSpc>
                          <a:spcPct val="101000"/>
                        </a:lnSpc>
                        <a:spcBef>
                          <a:spcPts val="0"/>
                        </a:spcBef>
                        <a:spcAft>
                          <a:spcPts val="0"/>
                        </a:spcAft>
                      </a:pPr>
                      <a:r>
                        <a:rPr lang="en-US" sz="1200" b="1" dirty="0" smtClean="0">
                          <a:solidFill>
                            <a:srgbClr val="FFFFFF"/>
                          </a:solidFill>
                          <a:effectLst/>
                          <a:latin typeface="Calibri" charset="0"/>
                          <a:ea typeface="Arial" charset="0"/>
                          <a:cs typeface="Calibri" charset="0"/>
                        </a:rPr>
                        <a:t>Description</a:t>
                      </a:r>
                      <a:endParaRPr lang="en-US" sz="1200" dirty="0">
                        <a:effectLst/>
                        <a:latin typeface="Arial" charset="0"/>
                        <a:ea typeface="Arial" charset="0"/>
                        <a:cs typeface="Times New Roman" charset="0"/>
                      </a:endParaRPr>
                    </a:p>
                  </a:txBody>
                  <a:tcPr marL="51435" marR="51435"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r>
              <a:tr h="969915">
                <a:tc>
                  <a:txBody>
                    <a:bodyPr/>
                    <a:lstStyle/>
                    <a:p>
                      <a:pPr marL="0" marR="75565" indent="0" algn="l" defTabSz="457200" rtl="0" eaLnBrk="1" fontAlgn="auto" latinLnBrk="0" hangingPunct="1">
                        <a:lnSpc>
                          <a:spcPct val="101000"/>
                        </a:lnSpc>
                        <a:spcBef>
                          <a:spcPts val="0"/>
                        </a:spcBef>
                        <a:spcAft>
                          <a:spcPts val="0"/>
                        </a:spcAft>
                        <a:buClrTx/>
                        <a:buSzTx/>
                        <a:buFontTx/>
                        <a:buNone/>
                        <a:tabLst/>
                        <a:defRPr/>
                      </a:pPr>
                      <a:r>
                        <a:rPr lang="en-US" sz="1400" b="1" dirty="0" err="1" smtClean="0">
                          <a:effectLst/>
                          <a:latin typeface="+mj-lt"/>
                          <a:ea typeface="Calibri" charset="0"/>
                          <a:cs typeface="Calibri" charset="0"/>
                        </a:rPr>
                        <a:t>www.lsst.org</a:t>
                      </a:r>
                      <a:endParaRPr lang="en-US" sz="1400" b="1" dirty="0" smtClean="0">
                        <a:effectLst/>
                        <a:latin typeface="+mj-lt"/>
                        <a:ea typeface="Calibri" charset="0"/>
                        <a:cs typeface="Calibri" charset="0"/>
                      </a:endParaRPr>
                    </a:p>
                  </a:txBody>
                  <a:tcPr marL="51435" marR="51435"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noFill/>
                  </a:tcPr>
                </a:tc>
                <a:tc>
                  <a:txBody>
                    <a:bodyPr/>
                    <a:lstStyle/>
                    <a:p>
                      <a:pPr marL="0" marR="75565" algn="l">
                        <a:lnSpc>
                          <a:spcPct val="101000"/>
                        </a:lnSpc>
                        <a:spcBef>
                          <a:spcPts val="0"/>
                        </a:spcBef>
                        <a:spcAft>
                          <a:spcPts val="0"/>
                        </a:spcAft>
                      </a:pPr>
                      <a:r>
                        <a:rPr lang="en-US" sz="1400" dirty="0" smtClean="0">
                          <a:effectLst/>
                          <a:latin typeface="+mj-lt"/>
                          <a:ea typeface="Calibri" charset="0"/>
                          <a:cs typeface="Calibri" charset="0"/>
                        </a:rPr>
                        <a:t>Diverse materials available</a:t>
                      </a:r>
                      <a:r>
                        <a:rPr lang="en-US" sz="1400" baseline="0" dirty="0" smtClean="0">
                          <a:effectLst/>
                          <a:latin typeface="+mj-lt"/>
                          <a:ea typeface="Calibri" charset="0"/>
                          <a:cs typeface="Calibri" charset="0"/>
                        </a:rPr>
                        <a:t> include: images, key numbers, key project documents, links to simulated data – including simulated observing strategies.</a:t>
                      </a:r>
                      <a:endParaRPr lang="en-US" sz="1400" dirty="0">
                        <a:effectLst/>
                        <a:latin typeface="+mj-lt"/>
                        <a:ea typeface="Calibri" charset="0"/>
                        <a:cs typeface="Calibri" charset="0"/>
                      </a:endParaRPr>
                    </a:p>
                  </a:txBody>
                  <a:tcPr marL="51435" marR="51435"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noFill/>
                  </a:tcPr>
                </a:tc>
              </a:tr>
              <a:tr h="990783">
                <a:tc>
                  <a:txBody>
                    <a:bodyPr/>
                    <a:lstStyle/>
                    <a:p>
                      <a:pPr marL="0" marR="75565" indent="0" algn="l" defTabSz="457200" rtl="0" eaLnBrk="1" fontAlgn="auto" latinLnBrk="0" hangingPunct="1">
                        <a:lnSpc>
                          <a:spcPct val="101000"/>
                        </a:lnSpc>
                        <a:spcBef>
                          <a:spcPts val="0"/>
                        </a:spcBef>
                        <a:spcAft>
                          <a:spcPts val="0"/>
                        </a:spcAft>
                        <a:buClrTx/>
                        <a:buSzTx/>
                        <a:buFontTx/>
                        <a:buNone/>
                        <a:tabLst/>
                        <a:defRPr/>
                      </a:pPr>
                      <a:r>
                        <a:rPr lang="en-US" sz="1400" b="1" dirty="0" smtClean="0">
                          <a:effectLst/>
                          <a:latin typeface="+mj-lt"/>
                          <a:ea typeface="Arial" charset="0"/>
                          <a:cs typeface="Calibri" charset="0"/>
                        </a:rPr>
                        <a:t>Weekly Digest </a:t>
                      </a:r>
                      <a:endParaRPr lang="en-US" sz="1400" dirty="0" smtClean="0">
                        <a:effectLst/>
                        <a:latin typeface="+mj-lt"/>
                        <a:ea typeface="Arial" charset="0"/>
                        <a:cs typeface="Times New Roman" charset="0"/>
                      </a:endParaRPr>
                    </a:p>
                  </a:txBody>
                  <a:tcPr marL="51435" marR="51435"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noFill/>
                  </a:tcPr>
                </a:tc>
                <a:tc>
                  <a:txBody>
                    <a:bodyPr/>
                    <a:lstStyle/>
                    <a:p>
                      <a:pPr marL="0" marR="75565" indent="0" algn="l" defTabSz="457200" rtl="0" eaLnBrk="1" fontAlgn="auto" latinLnBrk="0" hangingPunct="1">
                        <a:lnSpc>
                          <a:spcPct val="101000"/>
                        </a:lnSpc>
                        <a:spcBef>
                          <a:spcPts val="0"/>
                        </a:spcBef>
                        <a:spcAft>
                          <a:spcPts val="0"/>
                        </a:spcAft>
                        <a:buClrTx/>
                        <a:buSzTx/>
                        <a:buFontTx/>
                        <a:buNone/>
                        <a:tabLst/>
                        <a:defRPr/>
                      </a:pPr>
                      <a:r>
                        <a:rPr lang="en-US" sz="1400" dirty="0" smtClean="0">
                          <a:effectLst/>
                          <a:latin typeface="+mj-lt"/>
                          <a:ea typeface="Times New Roman" charset="0"/>
                          <a:cs typeface="Calibri" charset="0"/>
                        </a:rPr>
                        <a:t>A weekly email update with LSST Project and LSST Corporation information</a:t>
                      </a:r>
                      <a:r>
                        <a:rPr lang="en-US" sz="1400" baseline="0" dirty="0" smtClean="0">
                          <a:effectLst/>
                          <a:latin typeface="+mj-lt"/>
                          <a:ea typeface="Times New Roman" charset="0"/>
                          <a:cs typeface="Calibri" charset="0"/>
                        </a:rPr>
                        <a:t> sent </a:t>
                      </a:r>
                      <a:r>
                        <a:rPr lang="en-US" sz="1400" dirty="0" smtClean="0">
                          <a:effectLst/>
                          <a:latin typeface="+mj-lt"/>
                          <a:ea typeface="Arial" charset="0"/>
                          <a:cs typeface="Calibri" charset="0"/>
                        </a:rPr>
                        <a:t>from the Project out to staff</a:t>
                      </a:r>
                      <a:r>
                        <a:rPr lang="en-US" sz="1400" baseline="0" dirty="0" smtClean="0">
                          <a:effectLst/>
                          <a:latin typeface="+mj-lt"/>
                          <a:ea typeface="Arial" charset="0"/>
                          <a:cs typeface="Calibri" charset="0"/>
                        </a:rPr>
                        <a:t> and interested stakeholders in the scientific community.  Anyone can sign up at </a:t>
                      </a:r>
                      <a:r>
                        <a:rPr lang="en-US" sz="1400" baseline="0" dirty="0" err="1" smtClean="0">
                          <a:effectLst/>
                          <a:latin typeface="+mj-lt"/>
                          <a:ea typeface="Arial" charset="0"/>
                          <a:cs typeface="Calibri" charset="0"/>
                        </a:rPr>
                        <a:t>www.lsst.org</a:t>
                      </a:r>
                      <a:r>
                        <a:rPr lang="en-US" sz="1400" baseline="0" dirty="0" smtClean="0">
                          <a:effectLst/>
                          <a:latin typeface="+mj-lt"/>
                          <a:ea typeface="Arial" charset="0"/>
                          <a:cs typeface="Calibri" charset="0"/>
                        </a:rPr>
                        <a:t>.</a:t>
                      </a:r>
                      <a:endParaRPr lang="en-US" sz="1400" dirty="0" smtClean="0">
                        <a:effectLst/>
                        <a:latin typeface="+mj-lt"/>
                        <a:ea typeface="Arial" charset="0"/>
                        <a:cs typeface="Times New Roman" charset="0"/>
                      </a:endParaRPr>
                    </a:p>
                  </a:txBody>
                  <a:tcPr marL="51435" marR="51435"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noFill/>
                  </a:tcPr>
                </a:tc>
              </a:tr>
              <a:tr h="1003993">
                <a:tc>
                  <a:txBody>
                    <a:bodyPr/>
                    <a:lstStyle/>
                    <a:p>
                      <a:pPr marL="0" marR="75565" indent="0" algn="l" defTabSz="457200" rtl="0" eaLnBrk="1" fontAlgn="auto" latinLnBrk="0" hangingPunct="1">
                        <a:lnSpc>
                          <a:spcPct val="101000"/>
                        </a:lnSpc>
                        <a:spcBef>
                          <a:spcPts val="0"/>
                        </a:spcBef>
                        <a:spcAft>
                          <a:spcPts val="0"/>
                        </a:spcAft>
                        <a:buClrTx/>
                        <a:buSzTx/>
                        <a:buFontTx/>
                        <a:buNone/>
                        <a:tabLst/>
                        <a:defRPr/>
                      </a:pPr>
                      <a:r>
                        <a:rPr lang="en-US" sz="1400" b="1" dirty="0" err="1" smtClean="0">
                          <a:effectLst/>
                          <a:latin typeface="+mj-lt"/>
                          <a:ea typeface="Calibri" charset="0"/>
                          <a:cs typeface="Calibri" charset="0"/>
                        </a:rPr>
                        <a:t>Zenodo.org</a:t>
                      </a:r>
                      <a:endParaRPr lang="en-US" sz="1400" b="1" dirty="0" smtClean="0">
                        <a:effectLst/>
                        <a:latin typeface="+mj-lt"/>
                        <a:ea typeface="Calibri" charset="0"/>
                        <a:cs typeface="Calibri" charset="0"/>
                      </a:endParaRPr>
                    </a:p>
                  </a:txBody>
                  <a:tcPr marL="51435" marR="51435"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noFill/>
                  </a:tcPr>
                </a:tc>
                <a:tc>
                  <a:txBody>
                    <a:bodyPr/>
                    <a:lstStyle/>
                    <a:p>
                      <a:pPr marL="0" marR="75565" indent="0" algn="l" defTabSz="457200" rtl="0" eaLnBrk="1" fontAlgn="auto" latinLnBrk="0" hangingPunct="1">
                        <a:lnSpc>
                          <a:spcPct val="101000"/>
                        </a:lnSpc>
                        <a:spcBef>
                          <a:spcPts val="0"/>
                        </a:spcBef>
                        <a:spcAft>
                          <a:spcPts val="0"/>
                        </a:spcAft>
                        <a:buClrTx/>
                        <a:buSzTx/>
                        <a:buFontTx/>
                        <a:buNone/>
                        <a:tabLst/>
                        <a:defRPr/>
                      </a:pPr>
                      <a:r>
                        <a:rPr lang="en-US" sz="1400" dirty="0" smtClean="0">
                          <a:effectLst/>
                          <a:latin typeface="+mj-lt"/>
                          <a:ea typeface="Calibri" charset="0"/>
                          <a:cs typeface="Calibri" charset="0"/>
                        </a:rPr>
                        <a:t>An</a:t>
                      </a:r>
                      <a:r>
                        <a:rPr lang="en-US" sz="1400" baseline="0" dirty="0" smtClean="0">
                          <a:effectLst/>
                          <a:latin typeface="+mj-lt"/>
                          <a:ea typeface="Calibri" charset="0"/>
                          <a:cs typeface="Calibri" charset="0"/>
                        </a:rPr>
                        <a:t> open-access information repository that contains an informal (and incomplete) collection of LSST Data Management technical notes, a limited selection of LSST talks (including AAS talks), and other documents.</a:t>
                      </a:r>
                      <a:endParaRPr lang="en-US" sz="1400" b="0" dirty="0" smtClean="0">
                        <a:effectLst/>
                        <a:latin typeface="+mj-lt"/>
                        <a:ea typeface="Calibri" charset="0"/>
                        <a:cs typeface="Calibri" charset="0"/>
                      </a:endParaRPr>
                    </a:p>
                  </a:txBody>
                  <a:tcPr marL="51435" marR="51435"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noFill/>
                  </a:tcPr>
                </a:tc>
              </a:tr>
              <a:tr h="1067643">
                <a:tc>
                  <a:txBody>
                    <a:bodyPr/>
                    <a:lstStyle/>
                    <a:p>
                      <a:pPr marL="0" marR="75565" indent="0" algn="l" defTabSz="457200" rtl="0" eaLnBrk="1" fontAlgn="auto" latinLnBrk="0" hangingPunct="1">
                        <a:lnSpc>
                          <a:spcPct val="101000"/>
                        </a:lnSpc>
                        <a:spcBef>
                          <a:spcPts val="0"/>
                        </a:spcBef>
                        <a:spcAft>
                          <a:spcPts val="0"/>
                        </a:spcAft>
                        <a:buClrTx/>
                        <a:buSzTx/>
                        <a:buFontTx/>
                        <a:buNone/>
                        <a:tabLst/>
                        <a:defRPr/>
                      </a:pPr>
                      <a:r>
                        <a:rPr lang="en-US" sz="1400" b="1" dirty="0" err="1" smtClean="0">
                          <a:effectLst/>
                          <a:latin typeface="+mj-lt"/>
                          <a:ea typeface="Arial" charset="0"/>
                          <a:cs typeface="Calibri" charset="0"/>
                        </a:rPr>
                        <a:t>Community.lsst.org</a:t>
                      </a:r>
                      <a:endParaRPr lang="en-US" sz="1400" dirty="0" smtClean="0">
                        <a:effectLst/>
                        <a:latin typeface="+mj-lt"/>
                        <a:ea typeface="Arial" charset="0"/>
                        <a:cs typeface="Times New Roman" charset="0"/>
                      </a:endParaRPr>
                    </a:p>
                    <a:p>
                      <a:pPr marL="0" marR="75565">
                        <a:lnSpc>
                          <a:spcPct val="101000"/>
                        </a:lnSpc>
                        <a:spcBef>
                          <a:spcPts val="0"/>
                        </a:spcBef>
                        <a:spcAft>
                          <a:spcPts val="0"/>
                        </a:spcAft>
                      </a:pPr>
                      <a:endParaRPr lang="en-US" sz="1400" b="1" dirty="0">
                        <a:effectLst/>
                        <a:latin typeface="+mj-lt"/>
                        <a:ea typeface="Arial" charset="0"/>
                        <a:cs typeface="Times New Roman" charset="0"/>
                      </a:endParaRPr>
                    </a:p>
                  </a:txBody>
                  <a:tcPr marL="51435" marR="51435"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noFill/>
                  </a:tcPr>
                </a:tc>
                <a:tc>
                  <a:txBody>
                    <a:bodyPr/>
                    <a:lstStyle/>
                    <a:p>
                      <a:pPr marL="0" marR="75565" algn="l">
                        <a:lnSpc>
                          <a:spcPct val="101000"/>
                        </a:lnSpc>
                        <a:spcBef>
                          <a:spcPts val="0"/>
                        </a:spcBef>
                        <a:spcAft>
                          <a:spcPts val="0"/>
                        </a:spcAft>
                      </a:pPr>
                      <a:r>
                        <a:rPr lang="en-US" sz="1400" dirty="0" smtClean="0">
                          <a:effectLst/>
                          <a:latin typeface="+mj-lt"/>
                          <a:ea typeface="Times New Roman" charset="0"/>
                          <a:cs typeface="Calibri" charset="0"/>
                        </a:rPr>
                        <a:t>A Stack Overflow-like forum with public discussions about a wide-range of LSST-related issues.</a:t>
                      </a:r>
                      <a:r>
                        <a:rPr lang="en-US" sz="1400" baseline="0" dirty="0" smtClean="0">
                          <a:effectLst/>
                          <a:latin typeface="+mj-lt"/>
                          <a:ea typeface="Times New Roman" charset="0"/>
                          <a:cs typeface="Calibri" charset="0"/>
                        </a:rPr>
                        <a:t>  Both Project and community members participate in discussions and ask questions.  This tool is available to everyone.  Heavy usage from Data </a:t>
                      </a:r>
                      <a:r>
                        <a:rPr lang="en-US" sz="1400" baseline="0" dirty="0" err="1" smtClean="0">
                          <a:effectLst/>
                          <a:latin typeface="+mj-lt"/>
                          <a:ea typeface="Times New Roman" charset="0"/>
                          <a:cs typeface="Calibri" charset="0"/>
                        </a:rPr>
                        <a:t>Mgmt</a:t>
                      </a:r>
                      <a:r>
                        <a:rPr lang="en-US" sz="1400" baseline="0" dirty="0" smtClean="0">
                          <a:effectLst/>
                          <a:latin typeface="+mj-lt"/>
                          <a:ea typeface="Times New Roman" charset="0"/>
                          <a:cs typeface="Calibri" charset="0"/>
                        </a:rPr>
                        <a:t> and EPO.</a:t>
                      </a:r>
                      <a:endParaRPr lang="en-US" sz="1400" dirty="0" smtClean="0">
                        <a:effectLst/>
                        <a:latin typeface="+mj-lt"/>
                        <a:ea typeface="Arial" charset="0"/>
                        <a:cs typeface="Times New Roman" charset="0"/>
                      </a:endParaRPr>
                    </a:p>
                  </a:txBody>
                  <a:tcPr marL="51435" marR="51435"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noFill/>
                  </a:tcPr>
                </a:tc>
              </a:tr>
              <a:tr h="1164520">
                <a:tc>
                  <a:txBody>
                    <a:bodyPr/>
                    <a:lstStyle/>
                    <a:p>
                      <a:pPr marL="0" marR="75565" indent="0" algn="l" defTabSz="457200" rtl="0" eaLnBrk="1" fontAlgn="auto" latinLnBrk="0" hangingPunct="1">
                        <a:lnSpc>
                          <a:spcPct val="101000"/>
                        </a:lnSpc>
                        <a:spcBef>
                          <a:spcPts val="0"/>
                        </a:spcBef>
                        <a:spcAft>
                          <a:spcPts val="0"/>
                        </a:spcAft>
                        <a:buClrTx/>
                        <a:buSzTx/>
                        <a:buFontTx/>
                        <a:buNone/>
                        <a:tabLst/>
                        <a:defRPr/>
                      </a:pPr>
                      <a:r>
                        <a:rPr lang="en-US" sz="1400" b="1" dirty="0" err="1" smtClean="0">
                          <a:effectLst/>
                          <a:latin typeface="+mj-lt"/>
                          <a:ea typeface="Arial" charset="0"/>
                          <a:cs typeface="Calibri" charset="0"/>
                        </a:rPr>
                        <a:t>lsstc.slack.com</a:t>
                      </a:r>
                      <a:endParaRPr lang="en-US" sz="1400" dirty="0" smtClean="0">
                        <a:effectLst/>
                        <a:latin typeface="+mj-lt"/>
                        <a:ea typeface="Arial" charset="0"/>
                        <a:cs typeface="Times New Roman" charset="0"/>
                      </a:endParaRPr>
                    </a:p>
                    <a:p>
                      <a:pPr marL="0" marR="75565">
                        <a:lnSpc>
                          <a:spcPct val="101000"/>
                        </a:lnSpc>
                        <a:spcBef>
                          <a:spcPts val="0"/>
                        </a:spcBef>
                        <a:spcAft>
                          <a:spcPts val="0"/>
                        </a:spcAft>
                      </a:pPr>
                      <a:endParaRPr lang="en-US" sz="1400" b="1" dirty="0">
                        <a:effectLst/>
                        <a:latin typeface="+mj-lt"/>
                        <a:ea typeface="Arial" charset="0"/>
                        <a:cs typeface="Times New Roman" charset="0"/>
                      </a:endParaRPr>
                    </a:p>
                  </a:txBody>
                  <a:tcPr marL="51435" marR="51435"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noFill/>
                  </a:tcPr>
                </a:tc>
                <a:tc>
                  <a:txBody>
                    <a:bodyPr/>
                    <a:lstStyle/>
                    <a:p>
                      <a:pPr marL="0" marR="75565" indent="0" algn="l" defTabSz="457200" rtl="0" eaLnBrk="1" fontAlgn="auto" latinLnBrk="0" hangingPunct="1">
                        <a:lnSpc>
                          <a:spcPct val="101000"/>
                        </a:lnSpc>
                        <a:spcBef>
                          <a:spcPts val="0"/>
                        </a:spcBef>
                        <a:spcAft>
                          <a:spcPts val="0"/>
                        </a:spcAft>
                        <a:buClrTx/>
                        <a:buSzTx/>
                        <a:buFontTx/>
                        <a:buNone/>
                        <a:tabLst/>
                        <a:defRPr/>
                      </a:pPr>
                      <a:r>
                        <a:rPr lang="en-US" sz="1400" dirty="0" smtClean="0">
                          <a:effectLst/>
                          <a:latin typeface="+mj-lt"/>
                          <a:ea typeface="Arial" charset="0"/>
                          <a:cs typeface="Calibri" charset="0"/>
                        </a:rPr>
                        <a:t>Limited to Instant Messaging application for quick conversations.</a:t>
                      </a:r>
                      <a:r>
                        <a:rPr lang="en-US" sz="1400" baseline="0" dirty="0" smtClean="0">
                          <a:effectLst/>
                          <a:latin typeface="+mj-lt"/>
                          <a:ea typeface="Arial" charset="0"/>
                          <a:cs typeface="Calibri" charset="0"/>
                        </a:rPr>
                        <a:t>  This tool is limited to </a:t>
                      </a:r>
                      <a:r>
                        <a:rPr lang="en-US" sz="1400" dirty="0" smtClean="0">
                          <a:effectLst/>
                          <a:latin typeface="+mj-lt"/>
                          <a:ea typeface="Arial" charset="0"/>
                          <a:cs typeface="Calibri" charset="0"/>
                        </a:rPr>
                        <a:t>project and science collaboration members, plus International PIs</a:t>
                      </a:r>
                      <a:r>
                        <a:rPr lang="en-US" sz="1400" baseline="0" dirty="0" smtClean="0">
                          <a:effectLst/>
                          <a:latin typeface="+mj-lt"/>
                          <a:ea typeface="Arial" charset="0"/>
                          <a:cs typeface="Calibri" charset="0"/>
                        </a:rPr>
                        <a:t> and a login is required.  Both private and public discussion rooms.  Numerous Project and Science users.</a:t>
                      </a:r>
                      <a:endParaRPr lang="en-US" sz="1400" dirty="0" smtClean="0">
                        <a:effectLst/>
                        <a:latin typeface="+mj-lt"/>
                        <a:ea typeface="Arial" charset="0"/>
                        <a:cs typeface="Times New Roman" charset="0"/>
                      </a:endParaRPr>
                    </a:p>
                    <a:p>
                      <a:pPr marL="0" marR="75565">
                        <a:lnSpc>
                          <a:spcPct val="101000"/>
                        </a:lnSpc>
                        <a:spcBef>
                          <a:spcPts val="0"/>
                        </a:spcBef>
                        <a:spcAft>
                          <a:spcPts val="0"/>
                        </a:spcAft>
                      </a:pPr>
                      <a:endParaRPr lang="en-US" sz="1400" dirty="0">
                        <a:effectLst/>
                        <a:latin typeface="+mj-lt"/>
                        <a:ea typeface="Arial" charset="0"/>
                        <a:cs typeface="Times New Roman" charset="0"/>
                      </a:endParaRPr>
                    </a:p>
                  </a:txBody>
                  <a:tcPr marL="51435" marR="51435"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5063949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198237" y="1362347"/>
            <a:ext cx="5759483" cy="2963357"/>
          </a:xfrm>
          <a:prstGeom prst="rect">
            <a:avLst/>
          </a:prstGeom>
        </p:spPr>
      </p:pic>
      <p:sp>
        <p:nvSpPr>
          <p:cNvPr id="5" name="TextBox 4"/>
          <p:cNvSpPr txBox="1"/>
          <p:nvPr/>
        </p:nvSpPr>
        <p:spPr>
          <a:xfrm>
            <a:off x="3028950" y="4713086"/>
            <a:ext cx="5928770" cy="1631216"/>
          </a:xfrm>
          <a:prstGeom prst="rect">
            <a:avLst/>
          </a:prstGeom>
          <a:noFill/>
        </p:spPr>
        <p:txBody>
          <a:bodyPr wrap="square" rtlCol="0">
            <a:spAutoFit/>
          </a:bodyPr>
          <a:lstStyle/>
          <a:p>
            <a:pPr algn="ctr"/>
            <a:r>
              <a:rPr lang="en-US" sz="2000" dirty="0" smtClean="0"/>
              <a:t>Study timing: Fall 2016-Fall 2017</a:t>
            </a:r>
          </a:p>
          <a:p>
            <a:pPr algn="ctr"/>
            <a:r>
              <a:rPr lang="en-US" sz="2000" dirty="0" smtClean="0"/>
              <a:t>Workshop: May 2-4, 2016</a:t>
            </a:r>
          </a:p>
          <a:p>
            <a:pPr algn="ctr"/>
            <a:r>
              <a:rPr lang="en-US" sz="2000" dirty="0" smtClean="0"/>
              <a:t>Report posted: Oct 5, 2016</a:t>
            </a:r>
          </a:p>
          <a:p>
            <a:pPr algn="ctr"/>
            <a:endParaRPr lang="en-US" sz="2000" dirty="0"/>
          </a:p>
          <a:p>
            <a:pPr algn="ctr"/>
            <a:r>
              <a:rPr lang="en-US" sz="2000" dirty="0"/>
              <a:t>http://</a:t>
            </a:r>
            <a:r>
              <a:rPr lang="en-US" sz="2000" dirty="0" err="1"/>
              <a:t>www.noao.edu</a:t>
            </a:r>
            <a:r>
              <a:rPr lang="en-US" sz="2000" dirty="0"/>
              <a:t>/meetings/</a:t>
            </a:r>
            <a:r>
              <a:rPr lang="en-US" sz="2000" dirty="0" err="1"/>
              <a:t>lsst</a:t>
            </a:r>
            <a:r>
              <a:rPr lang="en-US" sz="2000" dirty="0"/>
              <a:t>-</a:t>
            </a:r>
            <a:r>
              <a:rPr lang="en-US" sz="2000" dirty="0" err="1"/>
              <a:t>oir</a:t>
            </a:r>
            <a:r>
              <a:rPr lang="en-US" sz="2000" dirty="0"/>
              <a:t>-study/</a:t>
            </a:r>
          </a:p>
        </p:txBody>
      </p:sp>
      <p:pic>
        <p:nvPicPr>
          <p:cNvPr id="6" name="Picture 5"/>
          <p:cNvPicPr>
            <a:picLocks noChangeAspect="1"/>
          </p:cNvPicPr>
          <p:nvPr/>
        </p:nvPicPr>
        <p:blipFill>
          <a:blip r:embed="rId3"/>
          <a:stretch>
            <a:fillRect/>
          </a:stretch>
        </p:blipFill>
        <p:spPr>
          <a:xfrm>
            <a:off x="457202" y="1098562"/>
            <a:ext cx="2571748" cy="4746236"/>
          </a:xfrm>
          <a:prstGeom prst="rect">
            <a:avLst/>
          </a:prstGeom>
        </p:spPr>
      </p:pic>
      <p:sp>
        <p:nvSpPr>
          <p:cNvPr id="2" name="Title 1"/>
          <p:cNvSpPr>
            <a:spLocks noGrp="1"/>
          </p:cNvSpPr>
          <p:nvPr>
            <p:ph type="title"/>
          </p:nvPr>
        </p:nvSpPr>
        <p:spPr/>
        <p:txBody>
          <a:bodyPr>
            <a:normAutofit/>
          </a:bodyPr>
          <a:lstStyle/>
          <a:p>
            <a:r>
              <a:rPr lang="en-US" sz="2531" dirty="0"/>
              <a:t>Community Study of Maximizing LSST Science</a:t>
            </a:r>
          </a:p>
        </p:txBody>
      </p:sp>
    </p:spTree>
    <p:extLst>
      <p:ext uri="{BB962C8B-B14F-4D97-AF65-F5344CB8AC3E}">
        <p14:creationId xmlns:p14="http://schemas.microsoft.com/office/powerpoint/2010/main" val="14848710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44929" y="81614"/>
            <a:ext cx="8229600" cy="659255"/>
          </a:xfrm>
        </p:spPr>
        <p:txBody>
          <a:bodyPr>
            <a:normAutofit/>
          </a:bodyPr>
          <a:lstStyle/>
          <a:p>
            <a:r>
              <a:rPr lang="en-US" sz="2531" dirty="0"/>
              <a:t>Maximizing LSST Science: Workshop Outcomes</a:t>
            </a:r>
          </a:p>
        </p:txBody>
      </p:sp>
      <p:sp>
        <p:nvSpPr>
          <p:cNvPr id="3" name="Content Placeholder 2"/>
          <p:cNvSpPr>
            <a:spLocks noGrp="1"/>
          </p:cNvSpPr>
          <p:nvPr>
            <p:ph type="body" idx="1"/>
          </p:nvPr>
        </p:nvSpPr>
        <p:spPr/>
        <p:txBody>
          <a:bodyPr>
            <a:normAutofit/>
          </a:bodyPr>
          <a:lstStyle/>
          <a:p>
            <a:pPr marL="0" algn="ctr"/>
            <a:r>
              <a:rPr lang="en-US" sz="2400" dirty="0">
                <a:latin typeface="+mn-lt"/>
                <a:cs typeface="Calibri"/>
              </a:rPr>
              <a:t>Our high priority findings overlap strongly w/ </a:t>
            </a:r>
            <a:r>
              <a:rPr lang="en-US" sz="2400" dirty="0" err="1">
                <a:latin typeface="+mn-lt"/>
                <a:cs typeface="Calibri"/>
              </a:rPr>
              <a:t>Elmegreen</a:t>
            </a:r>
            <a:r>
              <a:rPr lang="en-US" sz="2400" dirty="0">
                <a:latin typeface="+mn-lt"/>
                <a:cs typeface="Calibri"/>
              </a:rPr>
              <a:t> report findings</a:t>
            </a:r>
          </a:p>
          <a:p>
            <a:pPr marL="0"/>
            <a:endParaRPr lang="en-US" sz="2400" dirty="0">
              <a:latin typeface="+mn-lt"/>
              <a:cs typeface="Calibri"/>
            </a:endParaRPr>
          </a:p>
          <a:p>
            <a:pPr marL="0"/>
            <a:r>
              <a:rPr lang="en-US" sz="2400" dirty="0">
                <a:latin typeface="+mn-lt"/>
                <a:cs typeface="Calibri"/>
              </a:rPr>
              <a:t>Diverse facilities with workhorse instruments will enable LSST science. Top recommendations:</a:t>
            </a:r>
          </a:p>
          <a:p>
            <a:pPr lvl="1"/>
            <a:r>
              <a:rPr lang="en-US" sz="2200" b="1" dirty="0">
                <a:latin typeface="+mj-lt"/>
                <a:cs typeface="Calibri"/>
              </a:rPr>
              <a:t>H</a:t>
            </a:r>
            <a:r>
              <a:rPr lang="en-US" sz="2200" b="1" dirty="0">
                <a:latin typeface="+mj-lt"/>
              </a:rPr>
              <a:t>ighly multiplexed, wide-field optical multi-object spectroscopic capability on an 8-m or larger class telescope</a:t>
            </a:r>
          </a:p>
          <a:p>
            <a:pPr lvl="1"/>
            <a:r>
              <a:rPr lang="en-US" dirty="0">
                <a:latin typeface="+mn-lt"/>
              </a:rPr>
              <a:t>Broad wavelength coverage, moderate resolution (R = 2000 or larger) OIR spectrograph [Gemini-S]</a:t>
            </a:r>
          </a:p>
          <a:p>
            <a:pPr lvl="1"/>
            <a:r>
              <a:rPr lang="en-US" dirty="0">
                <a:latin typeface="+mn-lt"/>
              </a:rPr>
              <a:t>Some high-priority OIR capabilities are currently available, e.g. CTIO/</a:t>
            </a:r>
            <a:r>
              <a:rPr lang="en-US" dirty="0" err="1">
                <a:latin typeface="+mn-lt"/>
              </a:rPr>
              <a:t>DECam</a:t>
            </a:r>
            <a:r>
              <a:rPr lang="en-US" dirty="0">
                <a:latin typeface="+mn-lt"/>
              </a:rPr>
              <a:t> and NIFS on Gemini, among others</a:t>
            </a:r>
          </a:p>
          <a:p>
            <a:pPr lvl="1"/>
            <a:r>
              <a:rPr lang="en-US" dirty="0">
                <a:latin typeface="+mn-lt"/>
              </a:rPr>
              <a:t>Ensure development and early deployment of time-domain infrastructure</a:t>
            </a:r>
          </a:p>
          <a:p>
            <a:pPr lvl="1"/>
            <a:r>
              <a:rPr lang="en-US" dirty="0">
                <a:latin typeface="+mn-lt"/>
              </a:rPr>
              <a:t>Study the needs for software science tools and computing resources</a:t>
            </a:r>
          </a:p>
          <a:p>
            <a:pPr marL="0"/>
            <a:r>
              <a:rPr lang="en-US" sz="1350" dirty="0">
                <a:solidFill>
                  <a:schemeClr val="tx2">
                    <a:lumMod val="10000"/>
                  </a:schemeClr>
                </a:solidFill>
                <a:latin typeface="Calibri"/>
                <a:cs typeface="Calibri"/>
              </a:rPr>
              <a:t>	</a:t>
            </a:r>
          </a:p>
        </p:txBody>
      </p:sp>
    </p:spTree>
    <p:extLst>
      <p:ext uri="{BB962C8B-B14F-4D97-AF65-F5344CB8AC3E}">
        <p14:creationId xmlns:p14="http://schemas.microsoft.com/office/powerpoint/2010/main" val="3194520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929" y="98547"/>
            <a:ext cx="8229600" cy="659255"/>
          </a:xfrm>
        </p:spPr>
        <p:txBody>
          <a:bodyPr/>
          <a:lstStyle/>
          <a:p>
            <a:r>
              <a:rPr lang="en-US" dirty="0" smtClean="0"/>
              <a:t>Preparing the O/IR System for LSST</a:t>
            </a:r>
            <a:endParaRPr lang="en-US" dirty="0"/>
          </a:p>
        </p:txBody>
      </p:sp>
      <p:sp>
        <p:nvSpPr>
          <p:cNvPr id="3" name="Text Placeholder 2"/>
          <p:cNvSpPr>
            <a:spLocks noGrp="1"/>
          </p:cNvSpPr>
          <p:nvPr>
            <p:ph type="body" idx="1"/>
          </p:nvPr>
        </p:nvSpPr>
        <p:spPr>
          <a:xfrm>
            <a:off x="457201" y="1014415"/>
            <a:ext cx="8229601" cy="5640385"/>
          </a:xfrm>
        </p:spPr>
        <p:txBody>
          <a:bodyPr>
            <a:normAutofit/>
          </a:bodyPr>
          <a:lstStyle/>
          <a:p>
            <a:r>
              <a:rPr lang="en-US" sz="2400" dirty="0" smtClean="0"/>
              <a:t>Several independent studies have generated a priority recommendation for a wide-field, multi-object spectrograph on a 8m+ telescope.  A “PFS-like” resource.</a:t>
            </a:r>
          </a:p>
          <a:p>
            <a:endParaRPr lang="en-US" sz="2400" dirty="0"/>
          </a:p>
          <a:p>
            <a:r>
              <a:rPr lang="en-US" sz="2400" dirty="0" smtClean="0"/>
              <a:t>Early discussions among the AURA directors and the AURA board, have tackled the question of the 2020 Decadal Review – What does AURA need to do to position its facilities for continuing success in the decades to come?</a:t>
            </a:r>
          </a:p>
          <a:p>
            <a:endParaRPr lang="en-US" sz="2400" dirty="0"/>
          </a:p>
          <a:p>
            <a:r>
              <a:rPr lang="en-US" sz="2400" dirty="0" smtClean="0"/>
              <a:t>A number of facilities are considering how they can evolve to maximize LSST era science, with an eye on taking advantage of transient follow-up opportunities.</a:t>
            </a:r>
          </a:p>
          <a:p>
            <a:endParaRPr lang="en-US" sz="2400" dirty="0"/>
          </a:p>
          <a:p>
            <a:r>
              <a:rPr lang="en-US" sz="2400" dirty="0" smtClean="0"/>
              <a:t>NOAO is pursuing a leadership role in infrastructure efforts.</a:t>
            </a:r>
            <a:endParaRPr lang="en-US" sz="2400" dirty="0"/>
          </a:p>
        </p:txBody>
      </p:sp>
    </p:spTree>
    <p:extLst>
      <p:ext uri="{BB962C8B-B14F-4D97-AF65-F5344CB8AC3E}">
        <p14:creationId xmlns:p14="http://schemas.microsoft.com/office/powerpoint/2010/main" val="5740932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4931" y="862389"/>
            <a:ext cx="8670471" cy="5551713"/>
          </a:xfrm>
        </p:spPr>
        <p:txBody>
          <a:bodyPr>
            <a:normAutofit/>
          </a:bodyPr>
          <a:lstStyle/>
          <a:p>
            <a:r>
              <a:rPr lang="en-US" dirty="0" smtClean="0"/>
              <a:t>LSSTC requested white papers from science collaboration members, to use to inform a campaign to raise science-supporting funds from private foundations.  This process is ongoing.</a:t>
            </a:r>
          </a:p>
          <a:p>
            <a:endParaRPr lang="en-US" dirty="0"/>
          </a:p>
          <a:p>
            <a:r>
              <a:rPr lang="en-US" dirty="0" smtClean="0"/>
              <a:t>LSSTC continues to fund small enabling science grants, in support </a:t>
            </a:r>
            <a:r>
              <a:rPr lang="en-US" smtClean="0"/>
              <a:t>of conferences </a:t>
            </a:r>
            <a:r>
              <a:rPr lang="en-US" dirty="0" smtClean="0"/>
              <a:t>and workshops aimed to prepare the community for LSST science.</a:t>
            </a:r>
          </a:p>
          <a:p>
            <a:endParaRPr lang="en-US" dirty="0"/>
          </a:p>
          <a:p>
            <a:r>
              <a:rPr lang="en-US" dirty="0" smtClean="0"/>
              <a:t>The LSST Weekly Digest contains an up-to-date list of these conferences and workshops.</a:t>
            </a:r>
          </a:p>
          <a:p>
            <a:pPr lvl="1"/>
            <a:endParaRPr lang="en-US" i="1" dirty="0"/>
          </a:p>
        </p:txBody>
      </p:sp>
      <p:sp>
        <p:nvSpPr>
          <p:cNvPr id="2" name="Title 1"/>
          <p:cNvSpPr>
            <a:spLocks noGrp="1"/>
          </p:cNvSpPr>
          <p:nvPr>
            <p:ph type="title"/>
          </p:nvPr>
        </p:nvSpPr>
        <p:spPr>
          <a:xfrm>
            <a:off x="211063" y="81614"/>
            <a:ext cx="8229600" cy="527985"/>
          </a:xfrm>
        </p:spPr>
        <p:txBody>
          <a:bodyPr>
            <a:normAutofit/>
          </a:bodyPr>
          <a:lstStyle/>
          <a:p>
            <a:r>
              <a:rPr lang="en-US" sz="2800" dirty="0" smtClean="0"/>
              <a:t>Support for LSST Community Science - LSSTC</a:t>
            </a:r>
            <a:endParaRPr lang="en-US" sz="2800" dirty="0"/>
          </a:p>
        </p:txBody>
      </p:sp>
    </p:spTree>
    <p:extLst>
      <p:ext uri="{BB962C8B-B14F-4D97-AF65-F5344CB8AC3E}">
        <p14:creationId xmlns:p14="http://schemas.microsoft.com/office/powerpoint/2010/main" val="27991922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0" y="3439"/>
            <a:ext cx="9144000" cy="6851121"/>
          </a:xfrm>
          <a:prstGeom prst="rect">
            <a:avLst/>
          </a:prstGeom>
        </p:spPr>
      </p:pic>
    </p:spTree>
    <p:extLst>
      <p:ext uri="{BB962C8B-B14F-4D97-AF65-F5344CB8AC3E}">
        <p14:creationId xmlns:p14="http://schemas.microsoft.com/office/powerpoint/2010/main" val="1630660901"/>
      </p:ext>
    </p:extLst>
  </p:cSld>
  <p:clrMapOvr>
    <a:masterClrMapping/>
  </p:clrMapOvr>
  <p:timing>
    <p:tnLst>
      <p:par>
        <p:cTn id="1" dur="indefinite" restart="never" nodeType="tmRoot"/>
      </p:par>
    </p:tnLst>
  </p:timing>
</p:sld>
</file>

<file path=ppt/theme/_rels/theme5.xml.rels><?xml version="1.0" encoding="UTF-8" standalone="yes"?>
<Relationships xmlns="http://schemas.openxmlformats.org/package/2006/relationships"><Relationship Id="rId1" Type="http://schemas.openxmlformats.org/officeDocument/2006/relationships/image" Target="../media/image10.png"/></Relationships>
</file>

<file path=ppt/theme/theme1.xml><?xml version="1.0" encoding="utf-8"?>
<a:theme xmlns:a="http://schemas.openxmlformats.org/drawingml/2006/main" name="Technic">
  <a:themeElements>
    <a:clrScheme name="Technical Plans">
      <a:dk1>
        <a:sysClr val="windowText" lastClr="000000"/>
      </a:dk1>
      <a:lt1>
        <a:sysClr val="window" lastClr="FFFFFF"/>
      </a:lt1>
      <a:dk2>
        <a:srgbClr val="3B3B3B"/>
      </a:dk2>
      <a:lt2>
        <a:srgbClr val="D4D2D0"/>
      </a:lt2>
      <a:accent1>
        <a:srgbClr val="B4DBF1"/>
      </a:accent1>
      <a:accent2>
        <a:srgbClr val="00A4D1"/>
      </a:accent2>
      <a:accent3>
        <a:srgbClr val="FBE600"/>
      </a:accent3>
      <a:accent4>
        <a:srgbClr val="7CBF31"/>
      </a:accent4>
      <a:accent5>
        <a:srgbClr val="F38117"/>
      </a:accent5>
      <a:accent6>
        <a:srgbClr val="C0C0C0"/>
      </a:accent6>
      <a:hlink>
        <a:srgbClr val="00A8D6"/>
      </a:hlink>
      <a:folHlink>
        <a:srgbClr val="58A3B9"/>
      </a:folHlink>
    </a:clrScheme>
    <a:fontScheme name="Trek">
      <a:majorFont>
        <a:latin typeface="Franklin Gothic Medium"/>
        <a:ea typeface=""/>
        <a:cs typeface=""/>
        <a:font script="Jpan" typeface="ヒラギノ角ゴ Pro W6"/>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ＭＳ Ｐゴシック"/>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All Hands 2005 template">
  <a:themeElements>
    <a:clrScheme name="All Hands 2005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ll Hands 2005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triangl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pitchFamily="-65" charset="0"/>
          </a:defRPr>
        </a:defPPr>
      </a:lstStyle>
    </a:spDef>
    <a:lnDef>
      <a:spPr bwMode="auto">
        <a:solidFill>
          <a:schemeClr val="accent1"/>
        </a:solidFill>
        <a:ln w="38100" cap="flat" cmpd="sng" algn="ctr">
          <a:solidFill>
            <a:schemeClr val="tx1"/>
          </a:solidFill>
          <a:prstDash val="solid"/>
          <a:round/>
          <a:headEnd type="none" w="med" len="med"/>
          <a:tailEnd type="none" w="med" len="med"/>
        </a:ln>
        <a:effectLst/>
      </a:spPr>
      <a:bodyPr/>
      <a:lstStyle/>
    </a:lnDef>
    <a:txDef>
      <a:spPr>
        <a:noFill/>
      </a:spPr>
      <a:bodyPr wrap="none" rtlCol="0">
        <a:spAutoFit/>
      </a:bodyPr>
      <a:lstStyle>
        <a:defPPr>
          <a:defRPr dirty="0" smtClean="0">
            <a:solidFill>
              <a:srgbClr val="FFFFFF"/>
            </a:solidFill>
          </a:defRPr>
        </a:defPPr>
      </a:lstStyle>
    </a:txDef>
  </a:objectDefaults>
  <a:extraClrSchemeLst>
    <a:extraClrScheme>
      <a:clrScheme name="All Hands 2005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ll Hands 2005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ll Hands 2005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ll Hands 2005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ll Hands 2005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ll Hands 2005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ll Hands 2005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ll Hands 2005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ll Hands 2005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ll Hands 2005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ll Hands 2005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ll Hands 2005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Black - Title - Top">
  <a:themeElements>
    <a:clrScheme name="">
      <a:dk1>
        <a:srgbClr val="53585F"/>
      </a:dk1>
      <a:lt1>
        <a:srgbClr val="FFFFFF"/>
      </a:lt1>
      <a:dk2>
        <a:srgbClr val="FF0000"/>
      </a:dk2>
      <a:lt2>
        <a:srgbClr val="DCDEE0"/>
      </a:lt2>
      <a:accent1>
        <a:srgbClr val="0065C1"/>
      </a:accent1>
      <a:accent2>
        <a:srgbClr val="00A6AC"/>
      </a:accent2>
      <a:accent3>
        <a:srgbClr val="FFAAAA"/>
      </a:accent3>
      <a:accent4>
        <a:srgbClr val="DADADA"/>
      </a:accent4>
      <a:accent5>
        <a:srgbClr val="AAB8DD"/>
      </a:accent5>
      <a:accent6>
        <a:srgbClr val="00969B"/>
      </a:accent6>
      <a:hlink>
        <a:srgbClr val="0000FF"/>
      </a:hlink>
      <a:folHlink>
        <a:srgbClr val="FF00FF"/>
      </a:folHlink>
    </a:clrScheme>
    <a:fontScheme name="Black - Title - Top">
      <a:majorFont>
        <a:latin typeface="Gill Sans"/>
        <a:ea typeface="Gill Sans"/>
        <a:cs typeface="Gill Sans"/>
      </a:majorFont>
      <a:minorFont>
        <a:latin typeface="Gill Sans"/>
        <a:ea typeface="Gill Sans"/>
        <a:cs typeface="Gill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miter lim="400000"/>
          <a:headEnd type="none" w="med" len="med"/>
          <a:tailEnd type="none" w="med" len="med"/>
        </a:ln>
        <a:effectLst/>
      </a:spPr>
      <a:bodyPr vert="horz" wrap="square" lIns="50800" tIns="50800" rIns="50800" bIns="50800" numCol="1" anchor="ctr" anchorCtr="0" compatLnSpc="1">
        <a:prstTxWarp prst="textNoShape">
          <a:avLst/>
        </a:prstTxWarp>
        <a:spAutoFit/>
      </a:bodyPr>
      <a:lstStyle>
        <a:defPPr marL="0" marR="0" indent="0" algn="ctr" defTabSz="825500" rtl="0" eaLnBrk="1" fontAlgn="base" latinLnBrk="0" hangingPunct="0">
          <a:lnSpc>
            <a:spcPct val="100000"/>
          </a:lnSpc>
          <a:spcBef>
            <a:spcPct val="0"/>
          </a:spcBef>
          <a:spcAft>
            <a:spcPct val="0"/>
          </a:spcAft>
          <a:buClrTx/>
          <a:buSzTx/>
          <a:buFontTx/>
          <a:buNone/>
          <a:tabLst/>
          <a:defRPr kumimoji="0" lang="en-US" sz="5600" b="0" i="0" u="none" strike="noStrike" cap="none" normalizeH="0" baseline="0">
            <a:ln>
              <a:noFill/>
            </a:ln>
            <a:solidFill>
              <a:srgbClr val="FFFFFF"/>
            </a:solidFill>
            <a:effectLst/>
            <a:latin typeface="Gill Sans" pitchFamily="4" charset="0"/>
            <a:ea typeface="Gill Sans" pitchFamily="4" charset="0"/>
            <a:cs typeface="Gill Sans" pitchFamily="4" charset="0"/>
            <a:sym typeface="Gill Sans" pitchFamily="4"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miter lim="400000"/>
          <a:headEnd type="none" w="med" len="med"/>
          <a:tailEnd type="none" w="med" len="med"/>
        </a:ln>
        <a:effectLst/>
      </a:spPr>
      <a:bodyPr vert="horz" wrap="square" lIns="50800" tIns="50800" rIns="50800" bIns="50800" numCol="1" anchor="ctr" anchorCtr="0" compatLnSpc="1">
        <a:prstTxWarp prst="textNoShape">
          <a:avLst/>
        </a:prstTxWarp>
        <a:spAutoFit/>
      </a:bodyPr>
      <a:lstStyle>
        <a:defPPr marL="0" marR="0" indent="0" algn="ctr" defTabSz="825500" rtl="0" eaLnBrk="1" fontAlgn="base" latinLnBrk="0" hangingPunct="0">
          <a:lnSpc>
            <a:spcPct val="100000"/>
          </a:lnSpc>
          <a:spcBef>
            <a:spcPct val="0"/>
          </a:spcBef>
          <a:spcAft>
            <a:spcPct val="0"/>
          </a:spcAft>
          <a:buClrTx/>
          <a:buSzTx/>
          <a:buFontTx/>
          <a:buNone/>
          <a:tabLst/>
          <a:defRPr kumimoji="0" lang="en-US" sz="5600" b="0" i="0" u="none" strike="noStrike" cap="none" normalizeH="0" baseline="0">
            <a:ln>
              <a:noFill/>
            </a:ln>
            <a:solidFill>
              <a:srgbClr val="FFFFFF"/>
            </a:solidFill>
            <a:effectLst/>
            <a:latin typeface="Gill Sans" pitchFamily="4" charset="0"/>
            <a:ea typeface="Gill Sans" pitchFamily="4" charset="0"/>
            <a:cs typeface="Gill Sans" pitchFamily="4" charset="0"/>
            <a:sym typeface="Gill Sans" pitchFamily="4" charset="0"/>
          </a:defRPr>
        </a:defPPr>
      </a:lstStyle>
    </a:lnDef>
  </a:objectDefaults>
  <a:extraClrSchemeLst/>
</a:theme>
</file>

<file path=ppt/theme/theme6.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basp.v2.pptx</Template>
  <TotalTime>15594</TotalTime>
  <Words>689</Words>
  <Application>Microsoft Macintosh PowerPoint</Application>
  <PresentationFormat>On-screen Show (4:3)</PresentationFormat>
  <Paragraphs>56</Paragraphs>
  <Slides>11</Slides>
  <Notes>0</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11</vt:i4>
      </vt:variant>
    </vt:vector>
  </HeadingPairs>
  <TitlesOfParts>
    <vt:vector size="25" baseType="lpstr">
      <vt:lpstr>Calibri</vt:lpstr>
      <vt:lpstr>Franklin Gothic Book</vt:lpstr>
      <vt:lpstr>Franklin Gothic Medium</vt:lpstr>
      <vt:lpstr>Gill Sans</vt:lpstr>
      <vt:lpstr>ＭＳ Ｐゴシック</vt:lpstr>
      <vt:lpstr>Times New Roman</vt:lpstr>
      <vt:lpstr>Wingdings 2</vt:lpstr>
      <vt:lpstr>Arial</vt:lpstr>
      <vt:lpstr>Technic</vt:lpstr>
      <vt:lpstr>Office Theme</vt:lpstr>
      <vt:lpstr>1_Office Theme</vt:lpstr>
      <vt:lpstr>All Hands 2005 template</vt:lpstr>
      <vt:lpstr>Black - Title - Top</vt:lpstr>
      <vt:lpstr>Default Design</vt:lpstr>
      <vt:lpstr>Community Science Updates</vt:lpstr>
      <vt:lpstr>New head of Education and Public Outreach</vt:lpstr>
      <vt:lpstr>Communications Mgr – Search Underway</vt:lpstr>
      <vt:lpstr>Information Resources For the Community</vt:lpstr>
      <vt:lpstr>Community Study of Maximizing LSST Science</vt:lpstr>
      <vt:lpstr>Maximizing LSST Science: Workshop Outcomes</vt:lpstr>
      <vt:lpstr>Preparing the O/IR System for LSST</vt:lpstr>
      <vt:lpstr>Support for LSST Community Science - LSSTC</vt:lpstr>
      <vt:lpstr>PowerPoint Presentation</vt:lpstr>
      <vt:lpstr>Support for LSST Community Science – LCO MSIP</vt:lpstr>
      <vt:lpstr>Support for LSST Community Science – NOAO</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Andrew Connolly</dc:creator>
  <cp:lastModifiedBy>Microsoft Office User</cp:lastModifiedBy>
  <cp:revision>129</cp:revision>
  <dcterms:created xsi:type="dcterms:W3CDTF">2015-01-16T10:30:44Z</dcterms:created>
  <dcterms:modified xsi:type="dcterms:W3CDTF">2017-03-06T19:08:37Z</dcterms:modified>
</cp:coreProperties>
</file>