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380" r:id="rId5"/>
    <p:sldId id="26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ma, Hannibal" initials="JH" lastIdx="3" clrIdx="0"/>
  <p:cmAuthor id="1" name="Nicole Auza" initials="NA" lastIdx="1" clrIdx="1">
    <p:extLst>
      <p:ext uri="{19B8F6BF-5375-455C-9EA6-DF929625EA0E}">
        <p15:presenceInfo xmlns:p15="http://schemas.microsoft.com/office/powerpoint/2012/main" userId="S-1-5-21-1013091487-3442872779-2934961472-5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CF93A"/>
    <a:srgbClr val="0000FF"/>
    <a:srgbClr val="FFFF7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041" autoAdjust="0"/>
  </p:normalViewPr>
  <p:slideViewPr>
    <p:cSldViewPr>
      <p:cViewPr varScale="1">
        <p:scale>
          <a:sx n="91" d="100"/>
          <a:sy n="91" d="100"/>
        </p:scale>
        <p:origin x="11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2202-E16A-4845-A9E6-D17CD3C34702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A8E8-2EB1-4B9D-946C-8DDDCD6FA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4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9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9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0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2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7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alibri" panose="020F050202020403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DR-Came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181769"/>
            <a:ext cx="7772400" cy="3113162"/>
          </a:xfrm>
        </p:spPr>
        <p:txBody>
          <a:bodyPr anchor="t"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0" descr="LogoW-ShadowTransB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" y="152400"/>
            <a:ext cx="158496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3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014412"/>
            <a:ext cx="4038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2"/>
            <a:ext cx="3962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6477000" cy="5572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382000" cy="5334000"/>
          </a:xfrm>
          <a:prstGeom prst="rect">
            <a:avLst/>
          </a:prstGeom>
        </p:spPr>
        <p:txBody>
          <a:bodyPr vert="horz"/>
          <a:lstStyle>
            <a:lvl1pPr>
              <a:buFont typeface="Arial" pitchFamily="34" charset="0"/>
              <a:buChar char="•"/>
              <a:defRPr/>
            </a:lvl1pPr>
            <a:lvl2pPr>
              <a:defRPr sz="2000"/>
            </a:lvl2pPr>
            <a:lvl4pPr>
              <a:buFont typeface="Calibri" pitchFamily="34" charset="0"/>
              <a:buChar char="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</p:spTree>
    <p:extLst>
      <p:ext uri="{BB962C8B-B14F-4D97-AF65-F5344CB8AC3E}">
        <p14:creationId xmlns:p14="http://schemas.microsoft.com/office/powerpoint/2010/main" val="7915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4953000"/>
            <a:ext cx="8108950" cy="1356106"/>
          </a:xfrm>
        </p:spPr>
        <p:txBody>
          <a:bodyPr>
            <a:noAutofit/>
          </a:bodyPr>
          <a:lstStyle>
            <a:lvl1pPr>
              <a:buClr>
                <a:srgbClr val="981E32"/>
              </a:buClr>
              <a:defRPr sz="1800"/>
            </a:lvl1pPr>
            <a:lvl2pPr>
              <a:buClr>
                <a:srgbClr val="981E32"/>
              </a:buClr>
              <a:defRPr sz="1800"/>
            </a:lvl2pPr>
            <a:lvl3pPr>
              <a:buClr>
                <a:srgbClr val="981E32"/>
              </a:buClr>
              <a:defRPr sz="1600" b="0"/>
            </a:lvl3pPr>
            <a:lvl4pPr>
              <a:buClr>
                <a:srgbClr val="981E32"/>
              </a:buClr>
              <a:defRPr sz="1400"/>
            </a:lvl4pPr>
            <a:lvl5pPr>
              <a:buClr>
                <a:srgbClr val="981E3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2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5" y="8080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524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5" y="64976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424863" y="6521450"/>
            <a:ext cx="566737" cy="2746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521450"/>
            <a:ext cx="8229600" cy="24606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effectLst/>
                <a:latin typeface="Calibri" charset="0"/>
              </a:rPr>
              <a:t>Proyecto LSST•  </a:t>
            </a:r>
            <a:r>
              <a:rPr lang="en-US" sz="1000" b="1" baseline="0" dirty="0" smtClean="0">
                <a:solidFill>
                  <a:schemeClr val="tx1"/>
                </a:solidFill>
                <a:effectLst/>
                <a:latin typeface="Calibri" charset="0"/>
              </a:rPr>
              <a:t> </a:t>
            </a:r>
            <a:endParaRPr lang="en-US" sz="1000" b="1" dirty="0"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2050" name="Picture 2" descr="C:\Users\rmckercher\Pictures\LSST Logo with Large Synoptic Survey Telescope banner copy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381000"/>
            <a:ext cx="1100952" cy="426667"/>
          </a:xfrm>
          <a:prstGeom prst="rect">
            <a:avLst/>
          </a:prstGeom>
          <a:noFill/>
        </p:spPr>
      </p:pic>
      <p:pic>
        <p:nvPicPr>
          <p:cNvPr id="2051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" y="381000"/>
            <a:ext cx="1097280" cy="342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28924" y="1249459"/>
            <a:ext cx="7772400" cy="3113162"/>
          </a:xfrm>
        </p:spPr>
        <p:txBody>
          <a:bodyPr>
            <a:noAutofit/>
          </a:bodyPr>
          <a:lstStyle/>
          <a:p>
            <a:r>
              <a:rPr lang="en-US" sz="3200" kern="1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200" kern="1200" dirty="0" smtClean="0">
                <a:ea typeface="ＭＳ Ｐゴシック" charset="-128"/>
                <a:cs typeface="ＭＳ Ｐゴシック" charset="-128"/>
              </a:rPr>
            </a:br>
            <a:endParaRPr lang="en-US" sz="2800" kern="12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3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066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Design of Emergency Meeting Points in conjunction </a:t>
            </a:r>
            <a:r>
              <a:rPr lang="en-US" b="1" dirty="0" smtClean="0"/>
              <a:t>with Aura </a:t>
            </a:r>
            <a:r>
              <a:rPr lang="en-US" b="1" dirty="0"/>
              <a:t>Safety Pro's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62" y="1941731"/>
            <a:ext cx="566367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HOW WE MANAGE SAFETY IN THE PROJECT OF </a:t>
            </a:r>
            <a:r>
              <a:rPr lang="en-US" b="1" dirty="0" smtClean="0"/>
              <a:t>REFURBISHING </a:t>
            </a:r>
            <a:r>
              <a:rPr lang="en-US" b="1" dirty="0"/>
              <a:t>AND </a:t>
            </a:r>
            <a:r>
              <a:rPr lang="en-US" b="1" dirty="0" smtClean="0"/>
              <a:t>BUILDING </a:t>
            </a:r>
            <a:r>
              <a:rPr lang="en-US" b="1" dirty="0"/>
              <a:t>BASE FACILITY</a:t>
            </a: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8" y="1741080"/>
            <a:ext cx="403098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8" y="2871624"/>
            <a:ext cx="4030980" cy="967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8" y="4059791"/>
            <a:ext cx="4030980" cy="94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19" y="5188912"/>
            <a:ext cx="4043563" cy="1102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657600" cy="80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67200" y="1143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and </a:t>
            </a:r>
            <a:r>
              <a:rPr lang="en-US" dirty="0" smtClean="0"/>
              <a:t>Occupational Health and Environment Programs </a:t>
            </a:r>
            <a:r>
              <a:rPr lang="en-US" dirty="0"/>
              <a:t>of each </a:t>
            </a:r>
            <a:r>
              <a:rPr lang="en-US" dirty="0" smtClean="0"/>
              <a:t>contractor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2392680" cy="310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10101" y="2590800"/>
            <a:ext cx="39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Safety </a:t>
            </a:r>
            <a:r>
              <a:rPr lang="en-US" dirty="0"/>
              <a:t>Work Procedures for each specific area of the Project</a:t>
            </a:r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310896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800600" y="396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of </a:t>
            </a:r>
            <a:r>
              <a:rPr lang="en-US" dirty="0" smtClean="0"/>
              <a:t>employees </a:t>
            </a:r>
            <a:r>
              <a:rPr lang="en-US" dirty="0"/>
              <a:t>in </a:t>
            </a:r>
            <a:r>
              <a:rPr lang="en-US" dirty="0" smtClean="0"/>
              <a:t>safety work </a:t>
            </a:r>
            <a:r>
              <a:rPr lang="en-US" dirty="0"/>
              <a:t>procedures</a:t>
            </a:r>
            <a:endParaRPr lang="es-E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49814"/>
            <a:ext cx="3288030" cy="262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1600" b="1" dirty="0" smtClean="0"/>
          </a:p>
          <a:p>
            <a:pPr marL="0" indent="0" algn="ctr">
              <a:buNone/>
            </a:pPr>
            <a:endParaRPr lang="es-CL" sz="1600" b="1" dirty="0"/>
          </a:p>
          <a:p>
            <a:pPr marL="0" indent="0" algn="ctr">
              <a:buNone/>
            </a:pPr>
            <a:endParaRPr lang="es-CL" sz="1600" b="1" dirty="0" smtClean="0"/>
          </a:p>
          <a:p>
            <a:pPr marL="0" indent="0" algn="ctr">
              <a:buNone/>
            </a:pPr>
            <a:endParaRPr lang="es-CL" sz="1600" b="1" dirty="0"/>
          </a:p>
          <a:p>
            <a:pPr marL="0" indent="0" algn="ctr">
              <a:buNone/>
            </a:pPr>
            <a:endParaRPr lang="es-CL" sz="1600" b="1" dirty="0" smtClean="0"/>
          </a:p>
          <a:p>
            <a:pPr marL="0" indent="0" algn="ctr">
              <a:buNone/>
            </a:pPr>
            <a:endParaRPr lang="es-CL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42545" y="1371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Weekly Safety Inspections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" y="2274332"/>
            <a:ext cx="3803767" cy="290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05400" y="244890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Identifying Hazards </a:t>
            </a:r>
            <a:r>
              <a:rPr lang="en-US" dirty="0" smtClean="0"/>
              <a:t>and Documented  </a:t>
            </a:r>
            <a:r>
              <a:rPr lang="en-US" dirty="0"/>
              <a:t>via </a:t>
            </a:r>
            <a:r>
              <a:rPr lang="en-US" dirty="0" smtClean="0"/>
              <a:t>Non-Conformities </a:t>
            </a:r>
            <a:r>
              <a:rPr lang="en-US" dirty="0"/>
              <a:t>Format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819" y="2551583"/>
            <a:ext cx="3495999" cy="3117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223545" y="396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Coordination </a:t>
            </a:r>
            <a:r>
              <a:rPr lang="es-ES" dirty="0"/>
              <a:t>Meetings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29135"/>
            <a:ext cx="2791733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81" y="955758"/>
            <a:ext cx="42675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37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Weekly Coordination Meetings between the LSST Team and Contractors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639797" cy="256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53000" y="2667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 of a protocol that includes  Safety </a:t>
            </a:r>
            <a:r>
              <a:rPr lang="en-US" dirty="0" smtClean="0"/>
              <a:t> Induction of all Contractor Staff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67" y="3081102"/>
            <a:ext cx="4291956" cy="242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68" y="2933937"/>
            <a:ext cx="2591025" cy="2432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498" y="3304270"/>
            <a:ext cx="2749534" cy="2548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429431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Permanent presence </a:t>
            </a:r>
            <a:r>
              <a:rPr lang="en-US" dirty="0" smtClean="0"/>
              <a:t>at construction site </a:t>
            </a:r>
            <a:r>
              <a:rPr lang="en-US" dirty="0"/>
              <a:t>of the LSST </a:t>
            </a:r>
            <a:r>
              <a:rPr lang="en-US" dirty="0" smtClean="0"/>
              <a:t>Staff </a:t>
            </a:r>
            <a:r>
              <a:rPr lang="en-US" dirty="0"/>
              <a:t>(Project Manager, ITO Technical, Safety Coordinator)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649" y="3336502"/>
            <a:ext cx="2143761" cy="2630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4589" y="2898013"/>
            <a:ext cx="2969616" cy="3360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494" y="1068775"/>
            <a:ext cx="42675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79271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 of an accreditation standard to ensure compliance with legal regulations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7" y="2291282"/>
            <a:ext cx="3112770" cy="358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14900" y="331327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 of relevant documentation (ODI, </a:t>
            </a:r>
            <a:r>
              <a:rPr lang="en-US" dirty="0" smtClean="0"/>
              <a:t>PPE Registry) </a:t>
            </a:r>
            <a:r>
              <a:rPr lang="en-US" dirty="0"/>
              <a:t>and </a:t>
            </a:r>
            <a:r>
              <a:rPr lang="en-US" dirty="0" smtClean="0"/>
              <a:t> </a:t>
            </a:r>
            <a:r>
              <a:rPr lang="en-US" dirty="0"/>
              <a:t>submission to the </a:t>
            </a:r>
            <a:r>
              <a:rPr lang="en-US" dirty="0" smtClean="0"/>
              <a:t>Procurement </a:t>
            </a:r>
            <a:r>
              <a:rPr lang="en-US" dirty="0"/>
              <a:t>Department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3" y="2452343"/>
            <a:ext cx="3048000" cy="292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6" y="2237969"/>
            <a:ext cx="3056532" cy="398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70" y="845032"/>
            <a:ext cx="427366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 smtClean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91789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Other Areas of </a:t>
            </a:r>
            <a:r>
              <a:rPr lang="en-US" sz="2400" b="1" dirty="0" smtClean="0"/>
              <a:t>Safety Management</a:t>
            </a:r>
            <a:endParaRPr lang="es-E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847153"/>
            <a:ext cx="426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 of Vehicle Accreditation System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3" y="2151965"/>
            <a:ext cx="2785315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30033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 Vehicle Documentation Review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" y="2142876"/>
            <a:ext cx="2831693" cy="3649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8906"/>
            <a:ext cx="381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648200" y="4419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 </a:t>
            </a:r>
            <a:r>
              <a:rPr lang="en-US" dirty="0"/>
              <a:t>Review of Drivers and Operators Documentation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70" y="3773052"/>
            <a:ext cx="2828925" cy="162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" y="3948815"/>
            <a:ext cx="3520073" cy="219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2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95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Safety traffic </a:t>
            </a:r>
            <a:r>
              <a:rPr lang="en-US" sz="2400" b="1" dirty="0"/>
              <a:t>flow design during construction</a:t>
            </a:r>
            <a:endParaRPr lang="es-E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4" y="2583597"/>
            <a:ext cx="3995597" cy="276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915204"/>
            <a:ext cx="5453062" cy="284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5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Safety Management - NOAO-AURA-LSST Base Facility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1" y="1053104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Communication Standards for Contractors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197151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Accident Notification and Investigation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06939"/>
            <a:ext cx="2757487" cy="306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651477"/>
            <a:ext cx="5867400" cy="364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657600" y="2819400"/>
            <a:ext cx="2590800" cy="1219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5029200"/>
            <a:ext cx="2362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DR-nTele2-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05E8108C1543B5A0229C1A310541" ma:contentTypeVersion="" ma:contentTypeDescription="Create a new document." ma:contentTypeScope="" ma:versionID="a1c9c942509d73cc93183a3e806599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4A7AD-0CC6-4334-9382-3DF743B1B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73CC21-F362-49A0-935E-D51C449FC98F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9989348-92BB-4758-8D4F-B8CF17EB3B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42149</TotalTime>
  <Words>237</Words>
  <Application>Microsoft Office PowerPoint</Application>
  <PresentationFormat>On-screen Show (4:3)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PDR-nTele2-dmf</vt:lpstr>
      <vt:lpstr> </vt:lpstr>
      <vt:lpstr>Safety Management - NOAO-AURA-LSST Base Facility Addition</vt:lpstr>
      <vt:lpstr>Safety Management - NOAO-AURA-LSST Base Facility Addition</vt:lpstr>
      <vt:lpstr>Safety Management - NOAO-AURA-LSST Base Facility Addition</vt:lpstr>
      <vt:lpstr>Safety Management - NOAO-AURA-LSST Base Facility Addition</vt:lpstr>
      <vt:lpstr>Safety Management - NOAO-AURA-LSST Base Facility Addition</vt:lpstr>
      <vt:lpstr>Safety Management - NOAO-AURA-LSST Base Facility Addition</vt:lpstr>
      <vt:lpstr>Safety Management - NOAO-AURA-LSST Base Facility Addition</vt:lpstr>
      <vt:lpstr>Safety Management - NOAO-AURA-LSST Base Facility Addition</vt:lpstr>
      <vt:lpstr>Safety Management - NOAO-AURA-LSST Base Facility Addition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LSST Preliminary Design Review August 29-September 2, 2011</dc:title>
  <dc:creator>mckercher</dc:creator>
  <cp:lastModifiedBy>Giovanni Corvetto</cp:lastModifiedBy>
  <cp:revision>858</cp:revision>
  <dcterms:created xsi:type="dcterms:W3CDTF">2012-11-13T20:34:21Z</dcterms:created>
  <dcterms:modified xsi:type="dcterms:W3CDTF">2017-10-16T15:25:03Z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0x010100CAB905E8108C1543B5A0229C1A310541</vt:lpwstr>
  </property>
</Properties>
</file>