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3"/>
  </p:notesMasterIdLst>
  <p:sldIdLst>
    <p:sldId id="380" r:id="rId5"/>
    <p:sldId id="26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4" r:id="rId16"/>
    <p:sldId id="392" r:id="rId17"/>
    <p:sldId id="393" r:id="rId18"/>
    <p:sldId id="390" r:id="rId19"/>
    <p:sldId id="391" r:id="rId20"/>
    <p:sldId id="395" r:id="rId21"/>
    <p:sldId id="3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ma, Hannibal" initials="JH" lastIdx="3" clrIdx="0"/>
  <p:cmAuthor id="1" name="Nicole Auza" initials="NA" lastIdx="1" clrIdx="1">
    <p:extLst>
      <p:ext uri="{19B8F6BF-5375-455C-9EA6-DF929625EA0E}">
        <p15:presenceInfo xmlns:p15="http://schemas.microsoft.com/office/powerpoint/2012/main" userId="S-1-5-21-1013091487-3442872779-2934961472-5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93A"/>
    <a:srgbClr val="FF0066"/>
    <a:srgbClr val="0000FF"/>
    <a:srgbClr val="FFFF7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94041" autoAdjust="0"/>
  </p:normalViewPr>
  <p:slideViewPr>
    <p:cSldViewPr>
      <p:cViewPr>
        <p:scale>
          <a:sx n="90" d="100"/>
          <a:sy n="90" d="100"/>
        </p:scale>
        <p:origin x="121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52202-E16A-4845-A9E6-D17CD3C34702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0A8E8-2EB1-4B9D-946C-8DDDCD6FA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4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014412"/>
            <a:ext cx="8229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alibri" panose="020F0502020204030204" pitchFamily="34" charset="0"/>
              <a:buChar char="-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DR-Camer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181769"/>
            <a:ext cx="7772400" cy="3113162"/>
          </a:xfrm>
        </p:spPr>
        <p:txBody>
          <a:bodyPr anchor="t"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0" descr="LogoW-ShadowTransB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0"/>
            <a:ext cx="19843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rmckercher\Pictures\AUR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" y="152400"/>
            <a:ext cx="1584960" cy="49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33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199" y="1014412"/>
            <a:ext cx="4038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1014412"/>
            <a:ext cx="39624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52400"/>
            <a:ext cx="6477000" cy="55721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8382000" cy="5334000"/>
          </a:xfrm>
          <a:prstGeom prst="rect">
            <a:avLst/>
          </a:prstGeom>
        </p:spPr>
        <p:txBody>
          <a:bodyPr vert="horz"/>
          <a:lstStyle>
            <a:lvl1pPr>
              <a:buFont typeface="Arial" pitchFamily="34" charset="0"/>
              <a:buChar char="•"/>
              <a:defRPr/>
            </a:lvl1pPr>
            <a:lvl2pPr>
              <a:defRPr sz="2000"/>
            </a:lvl2pPr>
            <a:lvl4pPr>
              <a:buFont typeface="Calibri" pitchFamily="34" charset="0"/>
              <a:buChar char="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LSSTCam</a:t>
            </a:r>
            <a:r>
              <a:rPr lang="en-US" dirty="0"/>
              <a:t> March, </a:t>
            </a:r>
            <a:r>
              <a:rPr lang="en-US" dirty="0" smtClean="0"/>
              <a:t> </a:t>
            </a:r>
            <a:r>
              <a:rPr lang="en-US" dirty="0"/>
              <a:t>– February Data</a:t>
            </a:r>
          </a:p>
        </p:txBody>
      </p:sp>
    </p:spTree>
    <p:extLst>
      <p:ext uri="{BB962C8B-B14F-4D97-AF65-F5344CB8AC3E}">
        <p14:creationId xmlns:p14="http://schemas.microsoft.com/office/powerpoint/2010/main" val="79153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LSSTCam</a:t>
            </a:r>
            <a:r>
              <a:rPr lang="en-US" dirty="0"/>
              <a:t> March, </a:t>
            </a:r>
            <a:r>
              <a:rPr lang="en-US" dirty="0" smtClean="0"/>
              <a:t> </a:t>
            </a:r>
            <a:r>
              <a:rPr lang="en-US" dirty="0"/>
              <a:t>– February Data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4953000"/>
            <a:ext cx="8108950" cy="1356106"/>
          </a:xfrm>
        </p:spPr>
        <p:txBody>
          <a:bodyPr>
            <a:noAutofit/>
          </a:bodyPr>
          <a:lstStyle>
            <a:lvl1pPr>
              <a:buClr>
                <a:srgbClr val="981E32"/>
              </a:buClr>
              <a:defRPr sz="1800"/>
            </a:lvl1pPr>
            <a:lvl2pPr>
              <a:buClr>
                <a:srgbClr val="981E32"/>
              </a:buClr>
              <a:defRPr sz="1800"/>
            </a:lvl2pPr>
            <a:lvl3pPr>
              <a:buClr>
                <a:srgbClr val="981E32"/>
              </a:buClr>
              <a:defRPr sz="1600" b="0"/>
            </a:lvl3pPr>
            <a:lvl4pPr>
              <a:buClr>
                <a:srgbClr val="981E32"/>
              </a:buClr>
              <a:defRPr sz="1400"/>
            </a:lvl4pPr>
            <a:lvl5pPr>
              <a:buClr>
                <a:srgbClr val="981E32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127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11042"/>
            <a:ext cx="8670471" cy="514894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29" y="789214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48821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LSST JTM  – March 6-8,  – Glendale, CA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11042"/>
            <a:ext cx="8670471" cy="514894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29" y="789214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48821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LSST JTM  – March 6-8,  – Glendale, CA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7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11042"/>
            <a:ext cx="8670471" cy="514894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29" y="789214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48821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LSST JTM  – March 6-8,  – Glendale, CA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11042"/>
            <a:ext cx="8670471" cy="514894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29" y="789214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48821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LSST JTM  – March 6-8,  – Glendale, CA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3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5" y="808038"/>
            <a:ext cx="90281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152400"/>
            <a:ext cx="618835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014412"/>
            <a:ext cx="8229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5" y="6497638"/>
            <a:ext cx="90281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TextBox 11"/>
          <p:cNvSpPr txBox="1"/>
          <p:nvPr/>
        </p:nvSpPr>
        <p:spPr>
          <a:xfrm>
            <a:off x="8424863" y="6521450"/>
            <a:ext cx="566737" cy="27463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521450"/>
            <a:ext cx="8229600" cy="246063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effectLst/>
                <a:latin typeface="Calibri" charset="0"/>
              </a:rPr>
              <a:t>Proyecto LSST•  </a:t>
            </a:r>
            <a:r>
              <a:rPr lang="en-US" sz="1000" b="1" baseline="0" dirty="0" smtClean="0">
                <a:solidFill>
                  <a:schemeClr val="tx1"/>
                </a:solidFill>
                <a:effectLst/>
                <a:latin typeface="Calibri" charset="0"/>
              </a:rPr>
              <a:t> </a:t>
            </a:r>
            <a:endParaRPr lang="en-US" sz="1000" b="1" dirty="0">
              <a:solidFill>
                <a:schemeClr val="tx1"/>
              </a:solidFill>
              <a:effectLst/>
              <a:latin typeface="Calibri" charset="0"/>
            </a:endParaRPr>
          </a:p>
        </p:txBody>
      </p:sp>
      <p:pic>
        <p:nvPicPr>
          <p:cNvPr id="2050" name="Picture 2" descr="C:\Users\rmckercher\Pictures\LSST Logo with Large Synoptic Survey Telescope banner copy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4800" y="381000"/>
            <a:ext cx="1100952" cy="426667"/>
          </a:xfrm>
          <a:prstGeom prst="rect">
            <a:avLst/>
          </a:prstGeom>
          <a:noFill/>
        </p:spPr>
      </p:pic>
      <p:pic>
        <p:nvPicPr>
          <p:cNvPr id="2051" name="Picture 3" descr="C:\Users\rmckercher\Pictures\AUR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" y="381000"/>
            <a:ext cx="1097280" cy="342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72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28600" y="1249459"/>
            <a:ext cx="8372724" cy="149374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LSST PROJECT PHASE #2 BASE FACILITY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CENTER CONSTRUCTION</a:t>
            </a:r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18383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557213"/>
          </a:xfrm>
        </p:spPr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3429000" cy="5310187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Dock leveler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6000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Capacity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.-Maximum height lift 1600 mm.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.-Measurements: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1500 x 2000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95400" y="187714"/>
            <a:ext cx="6934200" cy="52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FRONT FACE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DOCK LEVELER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514600"/>
            <a:ext cx="4811862" cy="3608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54858"/>
            <a:ext cx="3703097" cy="42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INSIDE NEW OFFICE AND WAREHOUSE RESTROOM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69" y="1218989"/>
            <a:ext cx="7645831" cy="433387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/>
              <a:t>Along with the move to the Warehouse new location, office and restroom were remodeled. 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" y="2301239"/>
            <a:ext cx="3149600" cy="2362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60" y="2301240"/>
            <a:ext cx="3098800" cy="2362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2161753"/>
            <a:ext cx="2209801" cy="26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EXCAVATION ROUTES FOR HALF VOLTAGE LINES AND LOW CURRENTS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14412"/>
            <a:ext cx="8229601" cy="1576387"/>
          </a:xfrm>
        </p:spPr>
        <p:txBody>
          <a:bodyPr/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new Facility and Data Center installations require a new electrical connection that must be channeling with Half Voltage Lines and Low Currents until the new technical room.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4" y="2362200"/>
            <a:ext cx="8199728" cy="198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ROUTE AND EXCAVATIONS FOR HALF VOLTAGE LINES AND LOW CURRENTS OF NEW CONNECTION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447800"/>
            <a:ext cx="2667000" cy="4876799"/>
          </a:xfrm>
        </p:spPr>
        <p:txBody>
          <a:bodyPr/>
          <a:lstStyle/>
          <a:p>
            <a:pPr marL="0" indent="0">
              <a:buNone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 of works: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1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2017 and still in progress.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47800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EXCAVATION ROUTE AND DUCT CONFIGURATIONS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2514600" cy="5333999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Excavation routes for the channeling of Half Voltage ducts and Low Currents according to EE.TT.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Depth of Excavation: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650 mm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Green areas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800 mm.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cross streets.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Half Voltage Ducts</a:t>
            </a: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 ducts of PVC </a:t>
            </a: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Schedule 80 Diameters .90 mm.</a:t>
            </a: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 Duct of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PVC schedule 40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Diameters.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50mm.</a:t>
            </a: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ucts of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PVC schedule 80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Diameters. 75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62" y="1295399"/>
            <a:ext cx="3166607" cy="4222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46" y="1649012"/>
            <a:ext cx="3252216" cy="40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FOR TECHNICAL PLATFORM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1"/>
          </p:nvPr>
        </p:nvSpPr>
        <p:spPr>
          <a:xfrm>
            <a:off x="457199" y="1014412"/>
            <a:ext cx="8229601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It’s necessary to eradicate some Tree species and to relocate Palmeras.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.- 03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Aromos Tree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.- 04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Almend Tree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Remove and transplant 09 Palmeras in the hill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839627"/>
            <a:ext cx="4211479" cy="315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39627"/>
            <a:ext cx="4138632" cy="310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CUT AND DIMENTIONS OF TECHNICAL PLATFORM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76904"/>
            <a:ext cx="7742398" cy="52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TREES MUST BE REMOVE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24003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52600"/>
            <a:ext cx="251460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36220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1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THE INTERVENTION AND BOTHERS THAT WILL CAUSE CONSTRUCTION PROCESS WILL BE IN BENEFIT OF OBTAINING THIS RESULT.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1" y="2209800"/>
            <a:ext cx="88946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419101" y="609600"/>
            <a:ext cx="8382000" cy="5410200"/>
          </a:xfrm>
        </p:spPr>
        <p:txBody>
          <a:bodyPr/>
          <a:lstStyle/>
          <a:p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PREPARATION OF THE SITE FOR THE LOCATION OF THE BASE FACILITY AND DATA CENTER HAS BEEN NECESSARY TO PERFORM A SERIE OF PREVIOUS WORKS TO THE CONSTRUCTION OF THE BUILDINGS, AS INDICATED:  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RELOCATION OF ELECTRICAL LINES 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RELOCATION OF COMMUNICATION LINES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CL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WATER MATRIX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INTERVENE 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 LINES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SEWAGE SYSTEM 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RELOCATION OF </a:t>
            </a:r>
            <a:r>
              <a:rPr lang="es-CL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s-CL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STATION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 DEMOLITION OF NORTH SIDE OF THE MOTEL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CL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WAREHOUSE RELOCATION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 .-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INTALLATION OF HALF VOLTAGE LINES AND </a:t>
            </a:r>
            <a:r>
              <a:rPr lang="es-CL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CURRENTS. 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REMOVE 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ARBORIC SPECIES AND TRANSPLANT OF PALMERAS SOUTH SECTOR MODULUX BUILDING.</a:t>
            </a:r>
            <a:endParaRPr lang="es-CL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RELOCATION OF UTILITIES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14412"/>
            <a:ext cx="8534401" cy="5310187"/>
          </a:xfrm>
        </p:spPr>
        <p:txBody>
          <a:bodyPr/>
          <a:lstStyle/>
          <a:p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LINES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LINES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MATRIX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LINES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FIRE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SEWAGE SYSTEM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14412"/>
            <a:ext cx="5870233" cy="47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820" y="76200"/>
            <a:ext cx="6188357" cy="557213"/>
          </a:xfrm>
        </p:spPr>
        <p:txBody>
          <a:bodyPr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DUCT EXCAVATION AND INSTALLATION</a:t>
            </a:r>
            <a:endParaRPr lang="en-US" sz="2000" dirty="0"/>
          </a:p>
        </p:txBody>
      </p:sp>
      <p:sp>
        <p:nvSpPr>
          <p:cNvPr id="4" name="Subtitle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1981200" cy="53101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Excavation 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installation of electrical 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communication ducts.</a:t>
            </a:r>
            <a:endParaRPr lang="en-US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ducts 2 of diameters. 75 mm.</a:t>
            </a:r>
            <a:endParaRPr lang="en-US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ducts 2 of diameters. 110 mm.</a:t>
            </a:r>
            <a:endParaRPr lang="en-US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 of excavation: 500 mm. and 800 mm. in the stree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Onunez\Desktop\Excavaciones para ductos\20170218_1229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61" y="1219200"/>
            <a:ext cx="3253740" cy="467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Onunez\Desktop\Excavaciones para ductos\20170217_1637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895600" cy="4670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9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Onunez\Desktop\Excavaciones para ductos\IMG_15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1100"/>
            <a:ext cx="3172513" cy="501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Onunez\Desktop\Excavaciones para ductos\20170218_1242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200400" cy="5010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MOTEL SECTION TO DEMOLISH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1048637"/>
            <a:ext cx="8229601" cy="585788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Motel section that was necessary demolishing corresponds to the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orth side section with a total of 5 rooms and a kitchenette.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38300"/>
            <a:ext cx="6222194" cy="46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MOTEL DEMOLISHING PROCESS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1" y="1014413"/>
            <a:ext cx="8610600" cy="7381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.-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July 4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Start demolition of the Motel, work lasted 3 days.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9" y="2080260"/>
            <a:ext cx="4232052" cy="3559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080260"/>
            <a:ext cx="4343400" cy="347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DEMOLITION AND REMOVAL OF WAREHOUSE</a:t>
            </a:r>
            <a:endParaRPr lang="en-US" sz="2000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76200" y="990600"/>
            <a:ext cx="1981200" cy="226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partial removal was a necessary work to create space for the Base Facility and Data Center construction.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96" y="1752600"/>
            <a:ext cx="706121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FOR THE NEW WAREHOUSE SITE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1" y="1014412"/>
            <a:ext cx="8610600" cy="5310187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288196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Foundations and slab work to rearm the warehouse 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2514600"/>
            <a:ext cx="4749451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2200"/>
            <a:ext cx="3912506" cy="293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DR-nTele2-dm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B905E8108C1543B5A0229C1A310541" ma:contentTypeVersion="" ma:contentTypeDescription="Create a new document." ma:contentTypeScope="" ma:versionID="a1c9c942509d73cc93183a3e806599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989348-92BB-4758-8D4F-B8CF17EB3B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C4A7AD-0CC6-4334-9382-3DF743B1B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E73CC21-F362-49A0-935E-D51C449FC98F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43122</TotalTime>
  <Words>412</Words>
  <Application>Microsoft Office PowerPoint</Application>
  <PresentationFormat>On-screen Show (4:3)</PresentationFormat>
  <Paragraphs>71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Calibri</vt:lpstr>
      <vt:lpstr>PDR-nTele2-dmf</vt:lpstr>
      <vt:lpstr>LSST PROJECT PHASE #2 BASE FACILITY AND DATA CENTER CONSTRUCTION</vt:lpstr>
      <vt:lpstr>PowerPoint Presentation</vt:lpstr>
      <vt:lpstr>RELOCATION OF UTILITIES </vt:lpstr>
      <vt:lpstr>DUCT EXCAVATION AND INSTALLATION</vt:lpstr>
      <vt:lpstr>PowerPoint Presentation</vt:lpstr>
      <vt:lpstr>MOTEL SECTION TO DEMOLISH </vt:lpstr>
      <vt:lpstr>MOTEL DEMOLISHING PROCESS</vt:lpstr>
      <vt:lpstr>DEMOLITION AND REMOVAL OF WAREHOUSE</vt:lpstr>
      <vt:lpstr>LOCATION FOR THE NEW WAREHOUSE SITE</vt:lpstr>
      <vt:lpstr>`</vt:lpstr>
      <vt:lpstr>INSIDE NEW OFFICE AND WAREHOUSE RESTROOM </vt:lpstr>
      <vt:lpstr>EXCAVATION ROUTES FOR HALF VOLTAGE LINES AND LOW CURRENTS</vt:lpstr>
      <vt:lpstr>ROUTE AND EXCAVATIONS FOR HALF VOLTAGE LINES AND LOW CURRENTS OF NEW CONNECTION</vt:lpstr>
      <vt:lpstr>EXCAVATION ROUTE AND DUCT CONFIGURATIONS</vt:lpstr>
      <vt:lpstr>PREPARATION FOR TECHNICAL PLATFORM</vt:lpstr>
      <vt:lpstr>CUT AND DIMENTIONS OF TECHNICAL PLATFORM</vt:lpstr>
      <vt:lpstr>TREES MUST BE REMOVE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 LSST Preliminary Design Review August 29-September 2, 2011</dc:title>
  <dc:creator>mckercher</dc:creator>
  <cp:lastModifiedBy>Maria Eugenia Ortiz</cp:lastModifiedBy>
  <cp:revision>903</cp:revision>
  <dcterms:created xsi:type="dcterms:W3CDTF">2012-11-13T20:34:21Z</dcterms:created>
  <dcterms:modified xsi:type="dcterms:W3CDTF">2017-10-17T12:19:32Z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0x010100CAB905E8108C1543B5A0229C1A310541</vt:lpwstr>
  </property>
</Properties>
</file>