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3"/>
  </p:notesMasterIdLst>
  <p:sldIdLst>
    <p:sldId id="380" r:id="rId5"/>
    <p:sldId id="26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4" r:id="rId16"/>
    <p:sldId id="392" r:id="rId17"/>
    <p:sldId id="393" r:id="rId18"/>
    <p:sldId id="390" r:id="rId19"/>
    <p:sldId id="391" r:id="rId20"/>
    <p:sldId id="395" r:id="rId21"/>
    <p:sldId id="3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ma, Hannibal" initials="JH" lastIdx="3" clrIdx="0"/>
  <p:cmAuthor id="1" name="Nicole Auza" initials="NA" lastIdx="1" clrIdx="1">
    <p:extLst>
      <p:ext uri="{19B8F6BF-5375-455C-9EA6-DF929625EA0E}">
        <p15:presenceInfo xmlns:p15="http://schemas.microsoft.com/office/powerpoint/2012/main" userId="S-1-5-21-1013091487-3442872779-2934961472-5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93A"/>
    <a:srgbClr val="FF0066"/>
    <a:srgbClr val="0000FF"/>
    <a:srgbClr val="FFFF7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94041" autoAdjust="0"/>
  </p:normalViewPr>
  <p:slideViewPr>
    <p:cSldViewPr>
      <p:cViewPr>
        <p:scale>
          <a:sx n="99" d="100"/>
          <a:sy n="99" d="100"/>
        </p:scale>
        <p:origin x="422" y="-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2202-E16A-4845-A9E6-D17CD3C34702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A8E8-2EB1-4B9D-946C-8DDDCD6FA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alibri" panose="020F050202020403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DR-Came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181769"/>
            <a:ext cx="7772400" cy="3113162"/>
          </a:xfrm>
        </p:spPr>
        <p:txBody>
          <a:bodyPr anchor="t"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0" descr="LogoW-ShadowTransB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0"/>
            <a:ext cx="1984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" y="152400"/>
            <a:ext cx="158496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33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014412"/>
            <a:ext cx="4038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2"/>
            <a:ext cx="3962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52400"/>
            <a:ext cx="6477000" cy="5572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382000" cy="5334000"/>
          </a:xfrm>
          <a:prstGeom prst="rect">
            <a:avLst/>
          </a:prstGeom>
        </p:spPr>
        <p:txBody>
          <a:bodyPr vert="horz"/>
          <a:lstStyle>
            <a:lvl1pPr>
              <a:buFont typeface="Arial" pitchFamily="34" charset="0"/>
              <a:buChar char="•"/>
              <a:defRPr/>
            </a:lvl1pPr>
            <a:lvl2pPr>
              <a:defRPr sz="2000"/>
            </a:lvl2pPr>
            <a:lvl4pPr>
              <a:buFont typeface="Calibri" pitchFamily="34" charset="0"/>
              <a:buChar char="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</p:spTree>
    <p:extLst>
      <p:ext uri="{BB962C8B-B14F-4D97-AF65-F5344CB8AC3E}">
        <p14:creationId xmlns:p14="http://schemas.microsoft.com/office/powerpoint/2010/main" val="7915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4953000"/>
            <a:ext cx="8108950" cy="1356106"/>
          </a:xfrm>
        </p:spPr>
        <p:txBody>
          <a:bodyPr>
            <a:noAutofit/>
          </a:bodyPr>
          <a:lstStyle>
            <a:lvl1pPr>
              <a:buClr>
                <a:srgbClr val="981E32"/>
              </a:buClr>
              <a:defRPr sz="1800"/>
            </a:lvl1pPr>
            <a:lvl2pPr>
              <a:buClr>
                <a:srgbClr val="981E32"/>
              </a:buClr>
              <a:defRPr sz="1800"/>
            </a:lvl2pPr>
            <a:lvl3pPr>
              <a:buClr>
                <a:srgbClr val="981E32"/>
              </a:buClr>
              <a:defRPr sz="1600" b="0"/>
            </a:lvl3pPr>
            <a:lvl4pPr>
              <a:buClr>
                <a:srgbClr val="981E32"/>
              </a:buClr>
              <a:defRPr sz="1400"/>
            </a:lvl4pPr>
            <a:lvl5pPr>
              <a:buClr>
                <a:srgbClr val="981E3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2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5" y="8080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52400"/>
            <a:ext cx="618835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5" y="64976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8424863" y="6521450"/>
            <a:ext cx="566737" cy="2746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521450"/>
            <a:ext cx="8229600" cy="24606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effectLst/>
                <a:latin typeface="Calibri" charset="0"/>
              </a:rPr>
              <a:t>Proyecto LSST•  </a:t>
            </a:r>
            <a:r>
              <a:rPr lang="en-US" sz="1000" b="1" baseline="0" dirty="0" smtClean="0">
                <a:solidFill>
                  <a:schemeClr val="tx1"/>
                </a:solidFill>
                <a:effectLst/>
                <a:latin typeface="Calibri" charset="0"/>
              </a:rPr>
              <a:t> </a:t>
            </a:r>
            <a:endParaRPr lang="en-US" sz="1000" b="1" dirty="0"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2050" name="Picture 2" descr="C:\Users\rmckercher\Pictures\LSST Logo with Large Synoptic Survey Telescope banner copy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381000"/>
            <a:ext cx="1100952" cy="426667"/>
          </a:xfrm>
          <a:prstGeom prst="rect">
            <a:avLst/>
          </a:prstGeom>
          <a:noFill/>
        </p:spPr>
      </p:pic>
      <p:pic>
        <p:nvPicPr>
          <p:cNvPr id="2051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" y="381000"/>
            <a:ext cx="1097280" cy="342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8600" y="1249459"/>
            <a:ext cx="8372724" cy="149374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PROYECTO LSST FASE # 2  CONSTRUCCION EDIFICIO BASE Y DATA CENTER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8383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557213"/>
          </a:xfrm>
        </p:spPr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3429000" cy="531018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Dock leveler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6000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Altura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maxima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levante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1600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Dimensiones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1500 x 2000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187714"/>
            <a:ext cx="6934200" cy="5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FACHADA Y DOCK LEVELER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514600"/>
            <a:ext cx="4811862" cy="360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54858"/>
            <a:ext cx="3703097" cy="42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NUEVA OFICINA INTERIOR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BAÑO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BODEGA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9" y="1218989"/>
            <a:ext cx="7645831" cy="43338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Junto con el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ubicacion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bodega se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remodelaron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r>
              <a:rPr lang="en-US" sz="1400" b="1" dirty="0"/>
              <a:t>.</a:t>
            </a:r>
            <a:r>
              <a:rPr lang="en-US" sz="1400" b="1" dirty="0" smtClean="0"/>
              <a:t>   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2301239"/>
            <a:ext cx="3149600" cy="236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60" y="2301240"/>
            <a:ext cx="3098800" cy="2362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2161753"/>
            <a:ext cx="2209801" cy="26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RUTA DE EXCAVACIONES PARA LINEA DE M. T. Y CORRIENTES DEBILES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14412"/>
            <a:ext cx="8229601" cy="1576387"/>
          </a:xfrm>
        </p:spPr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Instalaciones del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edificio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requieren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empalme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electrico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canalizado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lineas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M T 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corrientes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debiles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hasta la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tecnica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4" y="2362200"/>
            <a:ext cx="8199728" cy="19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RUTA Y EXCAVACIONES PARA LINEA DE M.T. Y CORRIENTES DEBILES  DE NUEVO EMPALME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47800"/>
            <a:ext cx="2667000" cy="4876799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 algn="ctr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2017 y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78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RUTA DE EXCAVACION Y CONFIGURACION DE DUCTOS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2514600" cy="5333999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excavacion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 la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canalizacion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M. T. y Corrientes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debiles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EE. TT.</a:t>
            </a: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Profundidad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excavacion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650 mm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areas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verdes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 mm.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cruce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calles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M. T. 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PVC Schedule 80 de Diam.90 mm.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PVC schedule 40 DE Diam. 50mm.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PVC schedule 80 de Diam.75 mm.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62" y="1295399"/>
            <a:ext cx="3166607" cy="4222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6" y="1649012"/>
            <a:ext cx="3252216" cy="40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PREPARACION PARA PLATAFORMA TECNICA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457199" y="1014412"/>
            <a:ext cx="822960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erradicar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arboreas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reubicar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palmeras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.- 03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Aromos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.- 04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Almendros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Retirar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transplantar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09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palmeras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colina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39627"/>
            <a:ext cx="4211479" cy="31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39627"/>
            <a:ext cx="4138632" cy="31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CORTE Y DIMENSIONES DE PLATAFORMA TECNICA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6904"/>
            <a:ext cx="7742398" cy="52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ARBOLES QUE DEBERAN SER REMOVIDOS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90601"/>
            <a:ext cx="6553200" cy="53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24003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5146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3622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1" cy="53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TODAS LAS INTERVENCIONES Y MOLESTIAS QUE CAUSARAN LOS PROCESOS DE CONSTRUCCION SERAN EN BENEFICIO  DE LA OBTENCION  DE ESTE RESULTADO.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1" y="2209800"/>
            <a:ext cx="88946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419101" y="609600"/>
            <a:ext cx="8382000" cy="5410200"/>
          </a:xfrm>
        </p:spPr>
        <p:txBody>
          <a:bodyPr/>
          <a:lstStyle/>
          <a:p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COMO PREPARACION DEL SITIO PARA EL EMPLAZAMIENTO DEL EDIFICIO BASE Y DATA CENTER HA SIDO NECESARIO REALIZAR  UNA SERIE DE TRABAJOS PREVIOS A LA CONSTRUCCION DE LOS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EDIFICIOS 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COMO LOS QUE SE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INDICAN: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REUBICACION DE LINEAS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ELECTRICAS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REUBICACION DE LINEAS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DE COMUNICACIONES</a:t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MATRIZ DE AGUA DEL SECTOR A INTERVENIR </a:t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LINEAS DE GAS</a:t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ALCANTARILLADO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REUBICACION DE CASETAS CONTRA INCENDIO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DEMOLICION DE ALA NORTE DE MOTEL, </a:t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REUBICACION PARCIAL DE BODEGA</a:t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 .- INSTLACION DE LINEAS DE MEDIA TENSION Y CORRIENTES DEBILES</a:t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RETIRO DE ESPECIES ARBOREAS Y TRANSPLANTE DE PALMERAS SECTOR SUR DEL EDIFICIO MODULUX.</a:t>
            </a:r>
            <a:endParaRPr lang="es-C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REUBICACION DE UTILLITIES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14412"/>
            <a:ext cx="8534401" cy="5310187"/>
          </a:xfrm>
        </p:spPr>
        <p:txBody>
          <a:bodyPr/>
          <a:lstStyle/>
          <a:p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LINEAS 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LINEAS DE  COMUNICACION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MATRIZ DE AGUA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LINEAS DE GAS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RED CONTRA INCENDIO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SIST. DE ALCANTARILLADO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14412"/>
            <a:ext cx="5870233" cy="47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20" y="76200"/>
            <a:ext cx="6188357" cy="557213"/>
          </a:xfrm>
        </p:spPr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EXCAVACION E INSTALACION DE DUCTOS</a:t>
            </a:r>
            <a:endParaRPr lang="en-US" sz="2000" dirty="0"/>
          </a:p>
        </p:txBody>
      </p:sp>
      <p:sp>
        <p:nvSpPr>
          <p:cNvPr id="4" name="Subtitle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1981200" cy="5310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Excavaciones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   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electricos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electricos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de Diam. 75 mm</a:t>
            </a:r>
          </a:p>
          <a:p>
            <a:pPr marL="0" indent="0">
              <a:buNone/>
            </a:pP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Ductos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de Diam. 110 mm</a:t>
            </a:r>
          </a:p>
          <a:p>
            <a:pPr marL="0" indent="0">
              <a:buNone/>
            </a:pP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Profundidad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excavacion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500 mm. y 800 mm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pasada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</a:t>
            </a: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Onunez\Desktop\Excavaciones para ductos\20170218_122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1" y="1219200"/>
            <a:ext cx="3253740" cy="46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Onunez\Desktop\Excavaciones para ductos\20170217_1637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895600" cy="467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Onunez\Desktop\Excavaciones para ductos\IMG_15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1100"/>
            <a:ext cx="3172513" cy="501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nunez\Desktop\Excavaciones para ductos\20170218_124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00400" cy="5010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SECCION DE MOTEL A DEMOLER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048637"/>
            <a:ext cx="8229601" cy="58578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Motel que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demoler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corresponde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las del sector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orte con un total de 5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habitaciones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un kitchenette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38300"/>
            <a:ext cx="6222194" cy="46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DEMOLICION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MOTEL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014413"/>
            <a:ext cx="8610600" cy="7381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.-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Comienzo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demolicion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Motel 04 de Julio,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9" y="2080260"/>
            <a:ext cx="4232052" cy="3559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080260"/>
            <a:ext cx="4343400" cy="34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DEMOLICION Y TRASLADO DE BODEGA</a:t>
            </a:r>
            <a:endParaRPr lang="en-US" sz="20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1981200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traslado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bodega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rabajo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construccion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edificio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Base y Data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96" y="1752600"/>
            <a:ext cx="706121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UBICACION PARA NUEVO EMPLAZAMIENTO DE BODEGA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014412"/>
            <a:ext cx="8610600" cy="5310187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88196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fundaciones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losa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rearme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bodega.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2514600"/>
            <a:ext cx="4749451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912506" cy="29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R-nTele2-dm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905E8108C1543B5A0229C1A310541" ma:contentTypeVersion="" ma:contentTypeDescription="Create a new document." ma:contentTypeScope="" ma:versionID="a1c9c942509d73cc93183a3e806599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989348-92BB-4758-8D4F-B8CF17EB3B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C4A7AD-0CC6-4334-9382-3DF743B1B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73CC21-F362-49A0-935E-D51C449FC98F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42348</TotalTime>
  <Words>442</Words>
  <Application>Microsoft Office PowerPoint</Application>
  <PresentationFormat>On-screen Show (4:3)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PDR-nTele2-dmf</vt:lpstr>
      <vt:lpstr>PROYECTO LSST FASE # 2  CONSTRUCCION EDIFICIO BASE Y DATA CENTER</vt:lpstr>
      <vt:lpstr>PowerPoint Presentation</vt:lpstr>
      <vt:lpstr>REUBICACION DE UTILLITIES</vt:lpstr>
      <vt:lpstr>EXCAVACION E INSTALACION DE DUCTOS</vt:lpstr>
      <vt:lpstr>PowerPoint Presentation</vt:lpstr>
      <vt:lpstr>SECCION DE MOTEL A DEMOLER</vt:lpstr>
      <vt:lpstr>PROCESO DE DEMOLICION MOTEL</vt:lpstr>
      <vt:lpstr>DEMOLICION Y TRASLADO DE BODEGA</vt:lpstr>
      <vt:lpstr>UBICACION PARA NUEVO EMPLAZAMIENTO DE BODEGA</vt:lpstr>
      <vt:lpstr>`</vt:lpstr>
      <vt:lpstr>NUEVA OFICINA INTERIOR Y BAÑO BODEGA</vt:lpstr>
      <vt:lpstr>RUTA DE EXCAVACIONES PARA LINEA DE M. T. Y CORRIENTES DEBILES</vt:lpstr>
      <vt:lpstr>RUTA Y EXCAVACIONES PARA LINEA DE M.T. Y CORRIENTES DEBILES  DE NUEVO EMPALME</vt:lpstr>
      <vt:lpstr>RUTA DE EXCAVACION Y CONFIGURACION DE DUCTOS </vt:lpstr>
      <vt:lpstr>PREPARACION PARA PLATAFORMA TECNICA</vt:lpstr>
      <vt:lpstr>CORTE Y DIMENSIONES DE PLATAFORMA TECNICA</vt:lpstr>
      <vt:lpstr>ARBOLES QUE DEBERAN SER REMOVIDOS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 LSST Preliminary Design Review August 29-September 2, 2011</dc:title>
  <dc:creator>mckercher</dc:creator>
  <cp:lastModifiedBy>Oscar Nunez</cp:lastModifiedBy>
  <cp:revision>859</cp:revision>
  <dcterms:created xsi:type="dcterms:W3CDTF">2012-11-13T20:34:21Z</dcterms:created>
  <dcterms:modified xsi:type="dcterms:W3CDTF">2017-10-16T18:25:33Z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0x010100CAB905E8108C1543B5A0229C1A310541</vt:lpwstr>
  </property>
</Properties>
</file>